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sldIdLst>
    <p:sldId id="256" r:id="rId2"/>
    <p:sldId id="356" r:id="rId3"/>
    <p:sldId id="348" r:id="rId4"/>
    <p:sldId id="357" r:id="rId5"/>
    <p:sldId id="358" r:id="rId6"/>
    <p:sldId id="359" r:id="rId7"/>
    <p:sldId id="360" r:id="rId8"/>
    <p:sldId id="361" r:id="rId9"/>
    <p:sldId id="363" r:id="rId10"/>
    <p:sldId id="364" r:id="rId11"/>
    <p:sldId id="366" r:id="rId12"/>
    <p:sldId id="367" r:id="rId13"/>
    <p:sldId id="370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1" r:id="rId26"/>
    <p:sldId id="342" r:id="rId27"/>
    <p:sldId id="343" r:id="rId28"/>
    <p:sldId id="344" r:id="rId29"/>
    <p:sldId id="345" r:id="rId30"/>
    <p:sldId id="346" r:id="rId31"/>
    <p:sldId id="287" r:id="rId32"/>
    <p:sldId id="289" r:id="rId33"/>
    <p:sldId id="290" r:id="rId34"/>
    <p:sldId id="291" r:id="rId35"/>
    <p:sldId id="292" r:id="rId36"/>
    <p:sldId id="293" r:id="rId37"/>
    <p:sldId id="368" r:id="rId38"/>
    <p:sldId id="369" r:id="rId39"/>
    <p:sldId id="318" r:id="rId40"/>
  </p:sldIdLst>
  <p:sldSz cx="9144000" cy="6858000" type="screen4x3"/>
  <p:notesSz cx="6858000" cy="9144000"/>
  <p:defaultTextStyle>
    <a:defPPr>
      <a:defRPr lang="en-GB"/>
    </a:defPPr>
    <a:lvl1pPr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CC99"/>
    <a:srgbClr val="FF9900"/>
    <a:srgbClr val="FFCC00"/>
    <a:srgbClr val="FF6600"/>
    <a:srgbClr val="FF3399"/>
    <a:srgbClr val="FFFF99"/>
    <a:srgbClr val="FF0000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82" autoAdjust="0"/>
  </p:normalViewPr>
  <p:slideViewPr>
    <p:cSldViewPr>
      <p:cViewPr>
        <p:scale>
          <a:sx n="50" d="100"/>
          <a:sy n="50" d="100"/>
        </p:scale>
        <p:origin x="-1044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3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8000"/>
              </a:lnSpc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Bitstream Vera Serif" pitchFamily="18" charset="0"/>
              </a:defRPr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8000"/>
              </a:lnSpc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Bitstream Vera Serif" pitchFamily="18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8000"/>
              </a:lnSpc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Bitstream Vera Serif" pitchFamily="18" charset="0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8000"/>
              </a:lnSpc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Bitstream Vera Serif" pitchFamily="18" charset="0"/>
              </a:defRPr>
            </a:lvl1pPr>
          </a:lstStyle>
          <a:p>
            <a:fld id="{05D33611-19AF-4DC3-BCEE-2E3D88BBFAF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3C69CA-4EA1-4606-B2E2-D80E1D3CA8C1}" type="slidenum">
              <a:rPr lang="en-GB"/>
              <a:pPr/>
              <a:t>1</a:t>
            </a:fld>
            <a:endParaRPr lang="en-GB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3111A4-52F3-4784-A916-0B57154FAEAC}" type="slidenum">
              <a:rPr lang="en-GB"/>
              <a:pPr/>
              <a:t>14</a:t>
            </a:fld>
            <a:endParaRPr lang="en-GB"/>
          </a:p>
        </p:txBody>
      </p:sp>
      <p:sp>
        <p:nvSpPr>
          <p:cNvPr id="1484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484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50B871-5590-46A0-B77F-CBFFE718FC6A}" type="slidenum">
              <a:rPr lang="en-GB"/>
              <a:pPr/>
              <a:t>17</a:t>
            </a:fld>
            <a:endParaRPr lang="en-GB"/>
          </a:p>
        </p:txBody>
      </p:sp>
      <p:sp>
        <p:nvSpPr>
          <p:cNvPr id="1525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525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F05764-5FB1-4EE2-AFBD-29DB85494365}" type="slidenum">
              <a:rPr lang="en-GB"/>
              <a:pPr/>
              <a:t>22</a:t>
            </a:fld>
            <a:endParaRPr lang="en-GB"/>
          </a:p>
        </p:txBody>
      </p:sp>
      <p:sp>
        <p:nvSpPr>
          <p:cNvPr id="1587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587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8674A2-8E7C-4159-AC6B-F92A2B447EB2}" type="slidenum">
              <a:rPr lang="en-GB"/>
              <a:pPr/>
              <a:t>26</a:t>
            </a:fld>
            <a:endParaRPr lang="en-GB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24AA9B-683D-4794-80F1-78B9558B4DB9}" type="slidenum">
              <a:rPr lang="en-GB"/>
              <a:pPr/>
              <a:t>27</a:t>
            </a:fld>
            <a:endParaRPr lang="en-GB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368390-E187-41D6-8DCF-1045A8A809E7}" type="slidenum">
              <a:rPr lang="en-GB"/>
              <a:pPr/>
              <a:t>28</a:t>
            </a:fld>
            <a:endParaRPr lang="en-GB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DF791C-AF4F-404C-A714-94C62FA1291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977415-0A2A-4A69-92A2-34EFADCC9B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5813" cy="5749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749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19C015-F002-4CC7-9F10-3D7C5F8F95B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80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6553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fld id="{D8AE5984-A5EC-488C-82F1-8E982683166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07145A-A4F5-4407-BD94-3B8BE7CC556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6D5D30-9A80-4087-B1C3-79A0DCFF302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7013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954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113D740-013A-4B0D-9DEF-C6C98E684BC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49894F-7E99-484B-B077-0CC15DC8A3A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41D7B5-34A6-4BD8-944E-D8EB4ADAA86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8FDBAF-31A8-49B3-90BE-9EF048A4BD9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7F294B-AA3F-425B-A3A7-C2E98CA6F59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3F045F-E04A-4A48-90C3-41D9172616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8013" cy="453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</a:defRPr>
            </a:lvl1pPr>
          </a:lstStyle>
          <a:p>
            <a:fld id="{B61B71C0-7E7D-4946-AE54-F29A27BB788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80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>
          <a:solidFill>
            <a:srgbClr val="000000"/>
          </a:solidFill>
          <a:latin typeface="Arial" charset="0"/>
          <a:cs typeface="Arial" charset="0"/>
        </a:defRPr>
      </a:lvl2pPr>
      <a:lvl3pPr marL="647700" indent="-2159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>
          <a:solidFill>
            <a:srgbClr val="000000"/>
          </a:solidFill>
          <a:latin typeface="Arial" charset="0"/>
          <a:cs typeface="Arial" charset="0"/>
        </a:defRPr>
      </a:lvl3pPr>
      <a:lvl4pPr marL="863600" indent="-2159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>
          <a:solidFill>
            <a:srgbClr val="000000"/>
          </a:solidFill>
          <a:latin typeface="Arial" charset="0"/>
          <a:cs typeface="Arial" charset="0"/>
        </a:defRPr>
      </a:lvl4pPr>
      <a:lvl5pPr marL="1079500" indent="-2159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>
          <a:solidFill>
            <a:srgbClr val="000000"/>
          </a:solidFill>
          <a:latin typeface="Arial" charset="0"/>
          <a:cs typeface="Arial" charset="0"/>
        </a:defRPr>
      </a:lvl5pPr>
      <a:lvl6pPr marL="1536700" indent="-2159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>
          <a:solidFill>
            <a:srgbClr val="000000"/>
          </a:solidFill>
          <a:latin typeface="Arial" charset="0"/>
          <a:cs typeface="Arial" charset="0"/>
        </a:defRPr>
      </a:lvl6pPr>
      <a:lvl7pPr marL="1993900" indent="-2159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>
          <a:solidFill>
            <a:srgbClr val="000000"/>
          </a:solidFill>
          <a:latin typeface="Arial" charset="0"/>
          <a:cs typeface="Arial" charset="0"/>
        </a:defRPr>
      </a:lvl7pPr>
      <a:lvl8pPr marL="2451100" indent="-2159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>
          <a:solidFill>
            <a:srgbClr val="000000"/>
          </a:solidFill>
          <a:latin typeface="Arial" charset="0"/>
          <a:cs typeface="Arial" charset="0"/>
        </a:defRPr>
      </a:lvl8pPr>
      <a:lvl9pPr marL="2908300" indent="-2159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1313" indent="-341313" algn="l" defTabSz="457200" rtl="0" fontAlgn="base">
        <a:lnSpc>
          <a:spcPct val="93000"/>
        </a:lnSpc>
        <a:spcBef>
          <a:spcPts val="800"/>
        </a:spcBef>
        <a:spcAft>
          <a:spcPct val="0"/>
        </a:spcAft>
        <a:buClr>
          <a:srgbClr val="CCCCFF"/>
        </a:buClr>
        <a:buSzPct val="80000"/>
        <a:buFont typeface="Wingdings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fontAlgn="base">
        <a:lnSpc>
          <a:spcPct val="93000"/>
        </a:lnSpc>
        <a:spcBef>
          <a:spcPts val="675"/>
        </a:spcBef>
        <a:spcAft>
          <a:spcPct val="0"/>
        </a:spcAft>
        <a:buClr>
          <a:srgbClr val="CCCCFF"/>
        </a:buClr>
        <a:buSzPct val="70000"/>
        <a:buFont typeface="Wingdings" pitchFamily="2" charset="2"/>
        <a:buChar char=""/>
        <a:defRPr sz="27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>
        <a:lnSpc>
          <a:spcPct val="93000"/>
        </a:lnSpc>
        <a:spcBef>
          <a:spcPts val="575"/>
        </a:spcBef>
        <a:spcAft>
          <a:spcPct val="0"/>
        </a:spcAft>
        <a:buClr>
          <a:srgbClr val="CCCCFF"/>
        </a:buClr>
        <a:buSzPct val="65000"/>
        <a:buFont typeface="Wingdings" pitchFamily="2" charset="2"/>
        <a:buChar char=""/>
        <a:defRPr sz="23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CCCCFF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1.png"/><Relationship Id="rId11" Type="http://schemas.openxmlformats.org/officeDocument/2006/relationships/image" Target="../media/image26.png"/><Relationship Id="rId5" Type="http://schemas.openxmlformats.org/officeDocument/2006/relationships/image" Target="../media/image29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1.png"/><Relationship Id="rId11" Type="http://schemas.openxmlformats.org/officeDocument/2006/relationships/image" Target="../media/image38.png"/><Relationship Id="rId5" Type="http://schemas.openxmlformats.org/officeDocument/2006/relationships/image" Target="../media/image29.png"/><Relationship Id="rId10" Type="http://schemas.openxmlformats.org/officeDocument/2006/relationships/image" Target="../media/image37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33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png"/><Relationship Id="rId1" Type="http://schemas.openxmlformats.org/officeDocument/2006/relationships/tags" Target="../tags/tag12.xml"/><Relationship Id="rId6" Type="http://schemas.openxmlformats.org/officeDocument/2006/relationships/image" Target="../media/image32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1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4" Type="http://schemas.openxmlformats.org/officeDocument/2006/relationships/image" Target="../media/image37.png"/><Relationship Id="rId9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0.png"/><Relationship Id="rId4" Type="http://schemas.openxmlformats.org/officeDocument/2006/relationships/image" Target="../media/image30.png"/><Relationship Id="rId9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0.png"/><Relationship Id="rId4" Type="http://schemas.openxmlformats.org/officeDocument/2006/relationships/image" Target="../media/image30.png"/><Relationship Id="rId9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180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60488"/>
            <a:ext cx="8153400" cy="1792287"/>
          </a:xfrm>
          <a:ln/>
        </p:spPr>
        <p:txBody>
          <a:bodyPr lIns="90000" tIns="46800" rIns="90000" bIns="46800" anchor="b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/>
              <a:t>Receipt-Free</a:t>
            </a:r>
            <a:br>
              <a:rPr lang="en-GB" sz="4000" b="1"/>
            </a:br>
            <a:r>
              <a:rPr lang="en-GB" sz="4000" b="1"/>
              <a:t>Universally-Verifiable Voting With Everlasting Privacy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09600" y="5029200"/>
            <a:ext cx="7924800" cy="552460"/>
          </a:xfrm>
          <a:prstGeom prst="rect">
            <a:avLst/>
          </a:prstGeom>
          <a:noFill/>
          <a:ln/>
        </p:spPr>
        <p:txBody>
          <a:bodyPr lIns="90000" tIns="46800" rIns="90000" bIns="46800">
            <a:spAutoFit/>
          </a:bodyPr>
          <a:lstStyle/>
          <a:p>
            <a:pPr marL="431800" lvl="1" indent="-215900" algn="ctr">
              <a:spcBef>
                <a:spcPts val="800"/>
              </a:spcBef>
              <a:buClr>
                <a:srgbClr val="000000"/>
              </a:buClr>
              <a:buSzPct val="45000"/>
              <a:buFont typeface="StarSymbol" charset="0"/>
              <a:buNone/>
              <a:tabLst>
                <a:tab pos="431800" algn="l"/>
                <a:tab pos="1346200" algn="l"/>
                <a:tab pos="2260600" algn="l"/>
                <a:tab pos="3175000" algn="l"/>
                <a:tab pos="4089400" algn="l"/>
                <a:tab pos="5003800" algn="l"/>
                <a:tab pos="5918200" algn="l"/>
                <a:tab pos="6832600" algn="l"/>
                <a:tab pos="7747000" algn="l"/>
                <a:tab pos="8661400" algn="l"/>
                <a:tab pos="9575800" algn="l"/>
                <a:tab pos="10490200" algn="l"/>
              </a:tabLst>
            </a:pPr>
            <a:r>
              <a:rPr lang="en-GB" sz="3200" dirty="0"/>
              <a:t>Tal </a:t>
            </a:r>
            <a:r>
              <a:rPr lang="en-GB" sz="3200" dirty="0" smtClean="0"/>
              <a:t>Moran</a:t>
            </a:r>
            <a:endParaRPr lang="en-GB" sz="3200" dirty="0"/>
          </a:p>
        </p:txBody>
      </p:sp>
      <p:pic>
        <p:nvPicPr>
          <p:cNvPr id="5" name="Picture 4" descr="harv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5715000"/>
            <a:ext cx="2286000" cy="643828"/>
          </a:xfrm>
          <a:prstGeom prst="rect">
            <a:avLst/>
          </a:prstGeom>
        </p:spPr>
      </p:pic>
    </p:spTree>
  </p:cSld>
  <p:clrMapOvr>
    <a:masterClrMapping/>
  </p:clrMapOvr>
  <p:transition advTm="21504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Public-Key Encryption is</a:t>
            </a:r>
          </a:p>
          <a:p>
            <a:pPr lvl="1"/>
            <a:r>
              <a:rPr lang="en-US" dirty="0" smtClean="0"/>
              <a:t>Unconditionally Binding, Computationally Hiding</a:t>
            </a:r>
          </a:p>
        </p:txBody>
      </p:sp>
      <p:pic>
        <p:nvPicPr>
          <p:cNvPr id="9" name="Bob" descr="bo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2667000"/>
            <a:ext cx="1296088" cy="2405450"/>
          </a:xfrm>
          <a:prstGeom prst="rect">
            <a:avLst/>
          </a:prstGeom>
        </p:spPr>
      </p:pic>
      <p:pic>
        <p:nvPicPr>
          <p:cNvPr id="10" name="Alice" descr="sall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667000"/>
            <a:ext cx="1219200" cy="2460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Computationally-Hiding Commitments</a:t>
            </a:r>
            <a:endParaRPr lang="en-US" dirty="0"/>
          </a:p>
        </p:txBody>
      </p:sp>
      <p:pic>
        <p:nvPicPr>
          <p:cNvPr id="4" name="chest-closed" descr="closed-che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8432" y="3956704"/>
            <a:ext cx="1155368" cy="938384"/>
          </a:xfrm>
          <a:prstGeom prst="rect">
            <a:avLst/>
          </a:prstGeom>
        </p:spPr>
      </p:pic>
      <p:pic>
        <p:nvPicPr>
          <p:cNvPr id="16" name="chest-open" descr="openches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4600" y="3733800"/>
            <a:ext cx="1198313" cy="1139102"/>
          </a:xfrm>
          <a:prstGeom prst="rect">
            <a:avLst/>
          </a:prstGeom>
        </p:spPr>
      </p:pic>
      <p:sp>
        <p:nvSpPr>
          <p:cNvPr id="15" name="Explosion 2 14"/>
          <p:cNvSpPr/>
          <p:nvPr/>
        </p:nvSpPr>
        <p:spPr bwMode="auto">
          <a:xfrm>
            <a:off x="1981200" y="3124200"/>
            <a:ext cx="1905000" cy="1447800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4" name="Alice-Hitting" descr="alice-hi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2667000"/>
            <a:ext cx="2133600" cy="249566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4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Alice cannot does not get any information</a:t>
            </a:r>
          </a:p>
          <a:p>
            <a:r>
              <a:rPr lang="en-US" dirty="0" smtClean="0"/>
              <a:t>Binding is only computational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give protocols “Everlasting Privacy”:</a:t>
            </a:r>
          </a:p>
          <a:p>
            <a:pPr lvl="1"/>
            <a:r>
              <a:rPr lang="en-US" dirty="0" smtClean="0"/>
              <a:t>Replace encryptions with commitments</a:t>
            </a:r>
          </a:p>
        </p:txBody>
      </p:sp>
      <p:pic>
        <p:nvPicPr>
          <p:cNvPr id="9" name="Bob" descr="bo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2667000"/>
            <a:ext cx="1296088" cy="2405450"/>
          </a:xfrm>
          <a:prstGeom prst="rect">
            <a:avLst/>
          </a:prstGeom>
        </p:spPr>
      </p:pic>
      <p:pic>
        <p:nvPicPr>
          <p:cNvPr id="10" name="Alice" descr="sall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667000"/>
            <a:ext cx="1219200" cy="2460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Unconditionally-Hiding Commitments</a:t>
            </a:r>
            <a:endParaRPr lang="en-US" dirty="0"/>
          </a:p>
        </p:txBody>
      </p:sp>
      <p:pic>
        <p:nvPicPr>
          <p:cNvPr id="6" name="chest-open" descr="openche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88287" y="3737698"/>
            <a:ext cx="1198313" cy="1139102"/>
          </a:xfrm>
          <a:prstGeom prst="rect">
            <a:avLst/>
          </a:prstGeom>
        </p:spPr>
      </p:pic>
      <p:pic>
        <p:nvPicPr>
          <p:cNvPr id="11" name="doc-top-secret" descr="doc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9600" y="4419600"/>
            <a:ext cx="735764" cy="497885"/>
          </a:xfrm>
          <a:prstGeom prst="rect">
            <a:avLst/>
          </a:prstGeom>
        </p:spPr>
      </p:pic>
      <p:pic>
        <p:nvPicPr>
          <p:cNvPr id="7" name="chest-top" descr="chest-to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0037" y="4144098"/>
            <a:ext cx="1153537" cy="730479"/>
          </a:xfrm>
          <a:prstGeom prst="rect">
            <a:avLst/>
          </a:prstGeom>
        </p:spPr>
      </p:pic>
      <p:pic>
        <p:nvPicPr>
          <p:cNvPr id="4" name="chest-closed" descr="closed-ches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16682" y="3931552"/>
            <a:ext cx="1155368" cy="938384"/>
          </a:xfrm>
          <a:prstGeom prst="rect">
            <a:avLst/>
          </a:prstGeom>
        </p:spPr>
      </p:pic>
      <p:pic>
        <p:nvPicPr>
          <p:cNvPr id="5" name="commitkey" descr="key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25915" y="4319089"/>
            <a:ext cx="270525" cy="281797"/>
          </a:xfrm>
          <a:prstGeom prst="rect">
            <a:avLst/>
          </a:prstGeom>
        </p:spPr>
      </p:pic>
      <p:pic>
        <p:nvPicPr>
          <p:cNvPr id="8" name="chest-lock-top" descr="chestlock-top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08243" y="4314376"/>
            <a:ext cx="111649" cy="117231"/>
          </a:xfrm>
          <a:prstGeom prst="rect">
            <a:avLst/>
          </a:prstGeom>
        </p:spPr>
      </p:pic>
      <p:sp>
        <p:nvSpPr>
          <p:cNvPr id="14" name="Explosion 2 13"/>
          <p:cNvSpPr/>
          <p:nvPr/>
        </p:nvSpPr>
        <p:spPr bwMode="auto">
          <a:xfrm>
            <a:off x="6096000" y="3505200"/>
            <a:ext cx="1905000" cy="1447800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" name="Bob-Hitting" descr="bob-hi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71232" y="2682368"/>
            <a:ext cx="1819619" cy="23395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4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7.18779E-6 C -0.03437 -0.10685 -0.06874 -0.21347 -0.10746 -0.21878 C -0.14617 -0.2241 -0.18958 -0.12813 -0.2328 -0.03192 " pathEditMode="relative" ptsTypes="aaA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393 C 0.01094 0.00602 0.04393 0.04861 0.07986 0.05625 C 0.1158 0.06389 0.18542 0.04514 0.2132 0.04236 " pathEditMode="relative" rAng="0" ptsTypes="aaa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2 0.04236 L -0.47847 0.04977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3000"/>
              </a:lnSpc>
            </a:pPr>
            <a:r>
              <a:rPr lang="en-US" sz="2800" b="1" dirty="0" smtClean="0"/>
              <a:t>Perfectly-Hiding Commitments</a:t>
            </a:r>
            <a:endParaRPr lang="en-US" sz="2800" b="1" dirty="0"/>
          </a:p>
          <a:p>
            <a:pPr>
              <a:lnSpc>
                <a:spcPct val="73000"/>
              </a:lnSpc>
              <a:spcBef>
                <a:spcPts val="700"/>
              </a:spcBef>
            </a:pPr>
            <a:r>
              <a:rPr lang="en-GB" sz="2800" dirty="0"/>
              <a:t>G: a cyclic (</a:t>
            </a:r>
            <a:r>
              <a:rPr lang="en-GB" sz="2800" dirty="0" err="1"/>
              <a:t>abelian</a:t>
            </a:r>
            <a:r>
              <a:rPr lang="en-GB" sz="2800" dirty="0"/>
              <a:t>) group of prime order </a:t>
            </a:r>
            <a:r>
              <a:rPr lang="en-GB" sz="2800" dirty="0" smtClean="0"/>
              <a:t>p</a:t>
            </a:r>
          </a:p>
          <a:p>
            <a:pPr lvl="1">
              <a:lnSpc>
                <a:spcPct val="73000"/>
              </a:lnSpc>
              <a:spcBef>
                <a:spcPts val="700"/>
              </a:spcBef>
            </a:pPr>
            <a:r>
              <a:rPr lang="en-GB" sz="2300" dirty="0" err="1" smtClean="0"/>
              <a:t>DLog</a:t>
            </a:r>
            <a:r>
              <a:rPr lang="en-GB" sz="2300" dirty="0" smtClean="0"/>
              <a:t> is hard in G</a:t>
            </a:r>
            <a:endParaRPr lang="en-GB" sz="2300" dirty="0"/>
          </a:p>
          <a:p>
            <a:pPr>
              <a:lnSpc>
                <a:spcPct val="73000"/>
              </a:lnSpc>
              <a:spcBef>
                <a:spcPts val="700"/>
              </a:spcBef>
            </a:pPr>
            <a:r>
              <a:rPr lang="en-GB" sz="2800" dirty="0" err="1"/>
              <a:t>g,h</a:t>
            </a:r>
            <a:r>
              <a:rPr lang="en-GB" sz="2800" dirty="0"/>
              <a:t>:  generators of G</a:t>
            </a:r>
          </a:p>
          <a:p>
            <a:pPr lvl="1">
              <a:lnSpc>
                <a:spcPct val="73000"/>
              </a:lnSpc>
              <a:spcBef>
                <a:spcPts val="575"/>
              </a:spcBef>
            </a:pPr>
            <a:r>
              <a:rPr lang="en-GB" sz="2500" dirty="0"/>
              <a:t>No one should know </a:t>
            </a:r>
            <a:r>
              <a:rPr lang="en-GB" sz="2500" dirty="0" err="1"/>
              <a:t>log</a:t>
            </a:r>
            <a:r>
              <a:rPr lang="en-GB" sz="2500" baseline="-25000" dirty="0" err="1"/>
              <a:t>g</a:t>
            </a:r>
            <a:r>
              <a:rPr lang="en-GB" sz="2500" dirty="0" err="1"/>
              <a:t>h</a:t>
            </a:r>
            <a:endParaRPr lang="en-GB" sz="2500" dirty="0"/>
          </a:p>
          <a:p>
            <a:pPr>
              <a:lnSpc>
                <a:spcPct val="73000"/>
              </a:lnSpc>
              <a:spcBef>
                <a:spcPts val="700"/>
              </a:spcBef>
            </a:pPr>
            <a:r>
              <a:rPr lang="en-GB" sz="2800" dirty="0"/>
              <a:t>To commit to </a:t>
            </a:r>
            <a:r>
              <a:rPr lang="en-GB" sz="2800" dirty="0" err="1" smtClean="0"/>
              <a:t>m</a:t>
            </a:r>
            <a:r>
              <a:rPr lang="en-GB" sz="2800" dirty="0" err="1" smtClean="0">
                <a:latin typeface="cmsy10" pitchFamily="34" charset="0"/>
                <a:sym typeface="Symbol"/>
              </a:rPr>
              <a:t></a:t>
            </a:r>
            <a:r>
              <a:rPr lang="en-GB" sz="2800" dirty="0" err="1" smtClean="0"/>
              <a:t>Z</a:t>
            </a:r>
            <a:r>
              <a:rPr lang="en-GB" sz="2800" baseline="-25000" dirty="0" err="1" smtClean="0"/>
              <a:t>p</a:t>
            </a:r>
            <a:r>
              <a:rPr lang="en-GB" sz="2800" dirty="0"/>
              <a:t>:</a:t>
            </a:r>
          </a:p>
          <a:p>
            <a:pPr lvl="1">
              <a:lnSpc>
                <a:spcPct val="73000"/>
              </a:lnSpc>
              <a:spcBef>
                <a:spcPts val="575"/>
              </a:spcBef>
            </a:pPr>
            <a:r>
              <a:rPr lang="en-GB" sz="2500" dirty="0"/>
              <a:t>Choose random </a:t>
            </a:r>
            <a:r>
              <a:rPr lang="en-GB" sz="2500" dirty="0" err="1" smtClean="0"/>
              <a:t>r</a:t>
            </a:r>
            <a:r>
              <a:rPr lang="en-GB" sz="2400" dirty="0" err="1" smtClean="0">
                <a:latin typeface="cmsy10" pitchFamily="34" charset="0"/>
                <a:sym typeface="Symbol"/>
              </a:rPr>
              <a:t></a:t>
            </a:r>
            <a:r>
              <a:rPr lang="en-GB" sz="2500" dirty="0" err="1" smtClean="0"/>
              <a:t>Z</a:t>
            </a:r>
            <a:r>
              <a:rPr lang="en-GB" sz="2500" baseline="-25000" dirty="0" err="1" smtClean="0"/>
              <a:t>p</a:t>
            </a:r>
            <a:endParaRPr lang="en-GB" sz="2500" baseline="-25000" dirty="0"/>
          </a:p>
          <a:p>
            <a:pPr lvl="1">
              <a:lnSpc>
                <a:spcPct val="73000"/>
              </a:lnSpc>
              <a:spcBef>
                <a:spcPts val="575"/>
              </a:spcBef>
            </a:pPr>
            <a:r>
              <a:rPr lang="en-GB" sz="2500" dirty="0"/>
              <a:t>Send x=</a:t>
            </a:r>
            <a:r>
              <a:rPr lang="en-GB" sz="2500" dirty="0" err="1"/>
              <a:t>g</a:t>
            </a:r>
            <a:r>
              <a:rPr lang="en-GB" sz="2500" baseline="30000" dirty="0" err="1"/>
              <a:t>m</a:t>
            </a:r>
            <a:r>
              <a:rPr lang="en-GB" sz="2500" dirty="0" err="1"/>
              <a:t>h</a:t>
            </a:r>
            <a:r>
              <a:rPr lang="en-GB" sz="2500" baseline="30000" dirty="0" err="1"/>
              <a:t>r</a:t>
            </a:r>
            <a:endParaRPr lang="en-GB" sz="2500" baseline="30000" dirty="0"/>
          </a:p>
          <a:p>
            <a:pPr>
              <a:lnSpc>
                <a:spcPct val="73000"/>
              </a:lnSpc>
              <a:spcBef>
                <a:spcPts val="700"/>
              </a:spcBef>
            </a:pPr>
            <a:r>
              <a:rPr lang="en-GB" sz="2800" dirty="0"/>
              <a:t>Statistically Hiding:</a:t>
            </a:r>
          </a:p>
          <a:p>
            <a:pPr lvl="1">
              <a:lnSpc>
                <a:spcPct val="73000"/>
              </a:lnSpc>
              <a:spcBef>
                <a:spcPts val="575"/>
              </a:spcBef>
            </a:pPr>
            <a:r>
              <a:rPr lang="en-GB" sz="2500" dirty="0"/>
              <a:t>For any m, x is uniformly distributed in G</a:t>
            </a:r>
          </a:p>
          <a:p>
            <a:pPr>
              <a:lnSpc>
                <a:spcPct val="73000"/>
              </a:lnSpc>
              <a:spcBef>
                <a:spcPts val="700"/>
              </a:spcBef>
            </a:pPr>
            <a:r>
              <a:rPr lang="en-GB" sz="2800" dirty="0"/>
              <a:t>Computationally Binding:</a:t>
            </a:r>
          </a:p>
          <a:p>
            <a:pPr lvl="1">
              <a:lnSpc>
                <a:spcPct val="73000"/>
              </a:lnSpc>
              <a:spcBef>
                <a:spcPts val="575"/>
              </a:spcBef>
            </a:pPr>
            <a:r>
              <a:rPr lang="en-GB" sz="2500" dirty="0"/>
              <a:t>If we can find </a:t>
            </a:r>
            <a:r>
              <a:rPr lang="en-GB" sz="2500" dirty="0" err="1"/>
              <a:t>m’</a:t>
            </a:r>
            <a:r>
              <a:rPr lang="en-GB" sz="2500" dirty="0" err="1">
                <a:latin typeface="Symbol" pitchFamily="18" charset="2"/>
              </a:rPr>
              <a:t></a:t>
            </a:r>
            <a:r>
              <a:rPr lang="en-GB" sz="2500" dirty="0" err="1"/>
              <a:t>m</a:t>
            </a:r>
            <a:r>
              <a:rPr lang="en-GB" sz="2500" dirty="0"/>
              <a:t> and r’ such that </a:t>
            </a:r>
            <a:r>
              <a:rPr lang="en-GB" sz="2500" dirty="0" err="1"/>
              <a:t>g</a:t>
            </a:r>
            <a:r>
              <a:rPr lang="en-GB" sz="2500" baseline="30000" dirty="0" err="1"/>
              <a:t>m’</a:t>
            </a:r>
            <a:r>
              <a:rPr lang="en-GB" sz="2500" dirty="0" err="1"/>
              <a:t>h</a:t>
            </a:r>
            <a:r>
              <a:rPr lang="en-GB" sz="2500" baseline="30000" dirty="0" err="1"/>
              <a:t>r</a:t>
            </a:r>
            <a:r>
              <a:rPr lang="en-GB" sz="2500" baseline="30000" dirty="0"/>
              <a:t>’</a:t>
            </a:r>
            <a:r>
              <a:rPr lang="en-GB" sz="2500" dirty="0"/>
              <a:t>=x then:</a:t>
            </a:r>
          </a:p>
          <a:p>
            <a:pPr lvl="1">
              <a:lnSpc>
                <a:spcPct val="73000"/>
              </a:lnSpc>
              <a:spcBef>
                <a:spcPts val="575"/>
              </a:spcBef>
            </a:pPr>
            <a:r>
              <a:rPr lang="en-GB" sz="2500" dirty="0"/>
              <a:t>g</a:t>
            </a:r>
            <a:r>
              <a:rPr lang="en-GB" sz="2500" baseline="30000" dirty="0"/>
              <a:t>m-m’</a:t>
            </a:r>
            <a:r>
              <a:rPr lang="en-GB" sz="2500" dirty="0"/>
              <a:t>=h</a:t>
            </a:r>
            <a:r>
              <a:rPr lang="en-GB" sz="2500" baseline="30000" dirty="0"/>
              <a:t>r-r’</a:t>
            </a:r>
            <a:r>
              <a:rPr lang="en-GB" sz="2500" dirty="0">
                <a:latin typeface="Symbol" pitchFamily="18" charset="2"/>
              </a:rPr>
              <a:t></a:t>
            </a:r>
            <a:r>
              <a:rPr lang="en-GB" sz="2500" dirty="0"/>
              <a:t>1, so we can compute </a:t>
            </a:r>
            <a:r>
              <a:rPr lang="en-GB" sz="2500" dirty="0" err="1"/>
              <a:t>log</a:t>
            </a:r>
            <a:r>
              <a:rPr lang="en-GB" sz="2500" baseline="-25000" dirty="0" err="1"/>
              <a:t>g</a:t>
            </a:r>
            <a:r>
              <a:rPr lang="en-GB" sz="2500" dirty="0" err="1"/>
              <a:t>h</a:t>
            </a:r>
            <a:r>
              <a:rPr lang="en-GB" sz="2500" dirty="0"/>
              <a:t>=(r-r’)/(m-m’) </a:t>
            </a:r>
          </a:p>
        </p:txBody>
      </p:sp>
      <p:sp>
        <p:nvSpPr>
          <p:cNvPr id="1618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Pedersen Commitments</a:t>
            </a:r>
            <a:endParaRPr lang="en-US" dirty="0"/>
          </a:p>
        </p:txBody>
      </p:sp>
      <p:pic>
        <p:nvPicPr>
          <p:cNvPr id="12" name="chest-open" descr="opench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5650" y="2946400"/>
            <a:ext cx="1198313" cy="1139102"/>
          </a:xfrm>
          <a:prstGeom prst="rect">
            <a:avLst/>
          </a:prstGeom>
        </p:spPr>
      </p:pic>
      <p:grpSp>
        <p:nvGrpSpPr>
          <p:cNvPr id="10" name="Message"/>
          <p:cNvGrpSpPr/>
          <p:nvPr/>
        </p:nvGrpSpPr>
        <p:grpSpPr>
          <a:xfrm>
            <a:off x="7391400" y="3429000"/>
            <a:ext cx="735764" cy="497885"/>
            <a:chOff x="6324600" y="3276600"/>
            <a:chExt cx="735764" cy="497885"/>
          </a:xfrm>
        </p:grpSpPr>
        <p:pic>
          <p:nvPicPr>
            <p:cNvPr id="8" name="doc-top-secret" descr="doc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4600" y="3276600"/>
              <a:ext cx="735764" cy="49788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400800" y="3276600"/>
              <a:ext cx="503664" cy="493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/>
                  </a:solidFill>
                </a:rPr>
                <a:t>m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" name="chest-top" descr="chest-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3352800"/>
            <a:ext cx="1153537" cy="730479"/>
          </a:xfrm>
          <a:prstGeom prst="rect">
            <a:avLst/>
          </a:prstGeom>
        </p:spPr>
      </p:pic>
      <p:grpSp>
        <p:nvGrpSpPr>
          <p:cNvPr id="16" name="random-key"/>
          <p:cNvGrpSpPr/>
          <p:nvPr/>
        </p:nvGrpSpPr>
        <p:grpSpPr>
          <a:xfrm>
            <a:off x="7696200" y="3810000"/>
            <a:ext cx="533400" cy="631825"/>
            <a:chOff x="7010400" y="3962400"/>
            <a:chExt cx="533400" cy="631825"/>
          </a:xfrm>
        </p:grpSpPr>
        <p:pic>
          <p:nvPicPr>
            <p:cNvPr id="14" name="commitkey" descr="key2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0400" y="4038600"/>
              <a:ext cx="533400" cy="55562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086600" y="3962400"/>
              <a:ext cx="344966" cy="550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1"/>
                  </a:solidFill>
                </a:rPr>
                <a:t>r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chest-closed" descr="closed-ches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3124200"/>
            <a:ext cx="1155368" cy="9383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21324645">
            <a:off x="5916376" y="3495620"/>
            <a:ext cx="1173719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x=</a:t>
            </a:r>
            <a:r>
              <a:rPr lang="en-GB" sz="2400" b="1" dirty="0" err="1" smtClean="0"/>
              <a:t>g</a:t>
            </a:r>
            <a:r>
              <a:rPr lang="en-GB" sz="2400" b="1" baseline="30000" dirty="0" err="1" smtClean="0"/>
              <a:t>m</a:t>
            </a:r>
            <a:r>
              <a:rPr lang="en-GB" sz="2400" b="1" dirty="0" err="1" smtClean="0"/>
              <a:t>h</a:t>
            </a:r>
            <a:r>
              <a:rPr lang="en-GB" sz="2400" b="1" baseline="30000" dirty="0" err="1" smtClean="0"/>
              <a:t>r</a:t>
            </a:r>
            <a:endParaRPr lang="en-US" sz="2400" b="1" dirty="0"/>
          </a:p>
        </p:txBody>
      </p:sp>
    </p:spTree>
    <p:custDataLst>
      <p:tags r:id="rId1"/>
    </p:custDataLst>
  </p:cSld>
  <p:clrMapOvr>
    <a:masterClrMapping/>
  </p:clrMapOvr>
  <p:transition advTm="267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92 C -0.01025 -0.02754 -0.04549 -0.16203 -0.06927 -0.16134 C -0.09306 -0.16065 -0.12656 -0.03148 -0.14167 0.00278 " pathEditMode="relative" rAng="0" ptsTypes="a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4.07407E-6 C -0.03437 0.00533 -0.06874 0.01065 -0.09374 0.00278 C -0.11874 -0.00509 -0.13437 -0.02615 -0.14999 -0.04722 " pathEditMode="relative" ptsTypes="a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uiExpand="1" build="p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Voting System (MN06)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“Neff-</a:t>
            </a:r>
            <a:r>
              <a:rPr lang="en-US" dirty="0" err="1" smtClean="0"/>
              <a:t>ian</a:t>
            </a:r>
            <a:r>
              <a:rPr lang="en-US" dirty="0" smtClean="0"/>
              <a:t>” paradigm</a:t>
            </a:r>
          </a:p>
          <a:p>
            <a:pPr lvl="1"/>
            <a:r>
              <a:rPr lang="en-US" dirty="0" smtClean="0"/>
              <a:t>Prove to a human that receipt encodes their vote</a:t>
            </a:r>
          </a:p>
          <a:p>
            <a:pPr lvl="1"/>
            <a:r>
              <a:rPr lang="en-US" dirty="0" smtClean="0"/>
              <a:t>Use Zero-Knowledge simulator for</a:t>
            </a:r>
            <a:br>
              <a:rPr lang="en-US" dirty="0" smtClean="0"/>
            </a:br>
            <a:r>
              <a:rPr lang="en-US" dirty="0" smtClean="0"/>
              <a:t>receipt-freeness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Uses commitments for everlasting privacy</a:t>
            </a:r>
          </a:p>
          <a:p>
            <a:endParaRPr lang="en-US" dirty="0" smtClean="0"/>
          </a:p>
          <a:p>
            <a:r>
              <a:rPr lang="en-US" dirty="0" smtClean="0"/>
              <a:t>Let’s move to a slightly simpler setting…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4588"/>
          </a:xfrm>
          <a:ln/>
        </p:spPr>
        <p:txBody>
          <a:bodyPr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Alice and Bob for Class President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229600" cy="4757738"/>
          </a:xfrm>
          <a:ln/>
        </p:spPr>
        <p:txBody>
          <a:bodyPr>
            <a:spAutoFit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Cory “the Coercer” wants to rig the election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He can intimidate all the students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Only Mr. Drew is not afraid of Cory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Everybody trusts Mr. Drew to keep secrets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Unfortunately, Mr. Drew also wants to rig the election 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Luckily, he doesn't stoop to blackmail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Sadly, all the students suffer severe RSI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They can't use their hands at all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Mr. Drew will have to cast their ballots for them</a:t>
            </a:r>
          </a:p>
        </p:txBody>
      </p:sp>
      <p:pic>
        <p:nvPicPr>
          <p:cNvPr id="147460" name="Picture 4" descr="dr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4876800"/>
            <a:ext cx="808038" cy="1828800"/>
          </a:xfrm>
          <a:prstGeom prst="rect">
            <a:avLst/>
          </a:prstGeom>
          <a:noFill/>
        </p:spPr>
      </p:pic>
      <p:pic>
        <p:nvPicPr>
          <p:cNvPr id="147461" name="Picture 5" descr="ern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5715000"/>
            <a:ext cx="531813" cy="914400"/>
          </a:xfrm>
          <a:prstGeom prst="rect">
            <a:avLst/>
          </a:prstGeom>
          <a:noFill/>
        </p:spPr>
      </p:pic>
      <p:pic>
        <p:nvPicPr>
          <p:cNvPr id="147462" name="Picture 6" descr="devi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5543550"/>
            <a:ext cx="665163" cy="1314450"/>
          </a:xfrm>
          <a:prstGeom prst="rect">
            <a:avLst/>
          </a:prstGeom>
          <a:noFill/>
        </p:spPr>
      </p:pic>
      <p:pic>
        <p:nvPicPr>
          <p:cNvPr id="147463" name="Picture 7" descr="capm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5715000"/>
            <a:ext cx="552450" cy="923925"/>
          </a:xfrm>
          <a:prstGeom prst="rect">
            <a:avLst/>
          </a:prstGeom>
          <a:noFill/>
        </p:spPr>
      </p:pic>
      <p:pic>
        <p:nvPicPr>
          <p:cNvPr id="147464" name="Picture 8" descr="gir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5715000"/>
            <a:ext cx="622300" cy="915988"/>
          </a:xfrm>
          <a:prstGeom prst="rect">
            <a:avLst/>
          </a:prstGeom>
          <a:noFill/>
        </p:spPr>
      </p:pic>
      <p:pic>
        <p:nvPicPr>
          <p:cNvPr id="147465" name="Picture 9" descr="tiema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5715000"/>
            <a:ext cx="531813" cy="9239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Tm="960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18519E-6 C -0.00556 -0.00255 -0.01216 0.00161 -0.01789 0.00323 C -0.02917 -0.00209 -0.04167 -0.00464 -0.05226 -0.01274 C -0.05938 -0.01806 -0.05209 -0.01413 -0.06302 -0.01899 C -0.06424 -0.01945 -0.06667 -0.02061 -0.06667 -0.02061 C -0.07014 -0.01899 -0.07414 -0.01853 -0.07726 -0.01575 C -0.08282 -0.01089 -0.08872 -0.0058 -0.09514 -0.00325 C -0.10226 0.003 -0.10504 0.00138 -0.11424 -5.18519E-6 C -0.1198 -0.00186 -0.12431 -0.00533 -0.12969 -0.00788 C -0.13247 -0.01343 -0.13108 -0.01135 -0.13334 -0.01436 " pathEditMode="relative" ptsTypes="fffffffffA">
                                      <p:cBhvr>
                                        <p:cTn id="15" dur="20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632 -0.00787 -0.03246 -0.01551 -0.05243 -0.01597 C -0.07239 -0.01643 -0.09566 -0.0037 -0.12031 -0.00324 C -0.14496 -0.00278 -0.18559 -0.01018 -0.2 -0.01273 " pathEditMode="relative" ptsTypes="aaaA">
                                      <p:cBhvr>
                                        <p:cTn id="18" dur="20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632 -0.00787 -0.03246 -0.01551 -0.05243 -0.01597 C -0.07239 -0.01643 -0.09566 -0.0037 -0.12031 -0.00324 C -0.14496 -0.00278 -0.18559 -0.01018 -0.2 -0.01273 " pathEditMode="relative" ptsTypes="aaaA">
                                      <p:cBhvr>
                                        <p:cTn id="20" dur="2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632 -0.00787 -0.03246 -0.01551 -0.05243 -0.01597 C -0.07239 -0.01643 -0.09566 -0.0037 -0.12031 -0.00324 C -0.14496 -0.00278 -0.18559 -0.01018 -0.2 -0.01273 " pathEditMode="relative" ptsTypes="aaaA">
                                      <p:cBhvr>
                                        <p:cTn id="22" dur="2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632 -0.00787 -0.03246 -0.01551 -0.05243 -0.01597 C -0.07239 -0.01643 -0.09566 -0.0037 -0.12031 -0.00324 C -0.14496 -0.00278 -0.18559 -0.01018 -0.2 -0.01273 " pathEditMode="relative" ptsTypes="aaaA">
                                      <p:cBhvr>
                                        <p:cTn id="24" dur="2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/>
              <a:t>We use a 20g weight for Alice...</a:t>
            </a:r>
          </a:p>
          <a:p>
            <a:r>
              <a:rPr lang="en-GB" sz="2800"/>
              <a:t>...and a 10g weight for Bob </a:t>
            </a:r>
          </a:p>
          <a:p>
            <a:endParaRPr lang="en-GB" sz="2800"/>
          </a:p>
          <a:p>
            <a:r>
              <a:rPr lang="en-GB" sz="2800"/>
              <a:t>Using a scale, we can tell if two votes are identical</a:t>
            </a:r>
          </a:p>
          <a:p>
            <a:pPr lvl="1"/>
            <a:r>
              <a:rPr lang="en-GB" sz="2300"/>
              <a:t>Even if the weights are hidden in a box!</a:t>
            </a:r>
          </a:p>
          <a:p>
            <a:pPr lvl="1"/>
            <a:endParaRPr lang="en-GB" sz="2300"/>
          </a:p>
          <a:p>
            <a:r>
              <a:rPr lang="en-GB" sz="2800"/>
              <a:t>The only actions we allow are:</a:t>
            </a:r>
          </a:p>
          <a:p>
            <a:pPr lvl="1"/>
            <a:r>
              <a:rPr lang="en-GB" sz="2300"/>
              <a:t>Open a box</a:t>
            </a:r>
          </a:p>
          <a:p>
            <a:pPr lvl="1"/>
            <a:r>
              <a:rPr lang="en-GB" sz="2300"/>
              <a:t>Compare two boxes</a:t>
            </a:r>
          </a:p>
        </p:txBody>
      </p:sp>
      <p:pic>
        <p:nvPicPr>
          <p:cNvPr id="149508" name="Picture 4" descr="scale-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352800"/>
            <a:ext cx="2647950" cy="1381125"/>
          </a:xfrm>
          <a:prstGeom prst="rect">
            <a:avLst/>
          </a:prstGeom>
          <a:noFill/>
        </p:spPr>
      </p:pic>
      <p:pic>
        <p:nvPicPr>
          <p:cNvPr id="149509" name="Picture 5" descr="weight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066800"/>
            <a:ext cx="457200" cy="685800"/>
          </a:xfrm>
          <a:prstGeom prst="rect">
            <a:avLst/>
          </a:prstGeom>
          <a:noFill/>
        </p:spPr>
      </p:pic>
      <p:pic>
        <p:nvPicPr>
          <p:cNvPr id="149510" name="Picture 6" descr="weight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7700" y="3000375"/>
            <a:ext cx="342900" cy="504825"/>
          </a:xfrm>
          <a:prstGeom prst="rect">
            <a:avLst/>
          </a:prstGeom>
          <a:noFill/>
        </p:spPr>
      </p:pic>
      <p:pic>
        <p:nvPicPr>
          <p:cNvPr id="149511" name="Picture 7" descr="weight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9075" y="3168650"/>
            <a:ext cx="457200" cy="685800"/>
          </a:xfrm>
          <a:prstGeom prst="rect">
            <a:avLst/>
          </a:prstGeom>
          <a:noFill/>
        </p:spPr>
      </p:pic>
      <p:pic>
        <p:nvPicPr>
          <p:cNvPr id="149512" name="Picture 8" descr="box-clos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2550" y="3168650"/>
            <a:ext cx="714375" cy="695325"/>
          </a:xfrm>
          <a:prstGeom prst="rect">
            <a:avLst/>
          </a:prstGeom>
          <a:noFill/>
        </p:spPr>
      </p:pic>
      <p:pic>
        <p:nvPicPr>
          <p:cNvPr id="149513" name="Picture 9" descr="box-clos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2819400"/>
            <a:ext cx="714375" cy="695325"/>
          </a:xfrm>
          <a:prstGeom prst="rect">
            <a:avLst/>
          </a:prstGeom>
          <a:noFill/>
        </p:spPr>
      </p:pic>
      <p:pic>
        <p:nvPicPr>
          <p:cNvPr id="149514" name="Picture 10" descr="weight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676400"/>
            <a:ext cx="342900" cy="504825"/>
          </a:xfrm>
          <a:prstGeom prst="rect">
            <a:avLst/>
          </a:prstGeom>
          <a:noFill/>
        </p:spPr>
      </p:pic>
      <p:sp>
        <p:nvSpPr>
          <p:cNvPr id="14951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Commitment with “Equivalence Proof”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 advTm="32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8013" cy="4953000"/>
          </a:xfrm>
        </p:spPr>
        <p:txBody>
          <a:bodyPr/>
          <a:lstStyle/>
          <a:p>
            <a:r>
              <a:rPr lang="en-GB" sz="2800"/>
              <a:t>An “untappable channel”</a:t>
            </a:r>
          </a:p>
          <a:p>
            <a:pPr lvl="1"/>
            <a:r>
              <a:rPr lang="en-GB" sz="2300"/>
              <a:t>Students can whisper in Mr. Drew's ear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Commitments are secret</a:t>
            </a:r>
          </a:p>
          <a:p>
            <a:pPr lvl="1"/>
            <a:r>
              <a:rPr lang="en-US" sz="2300"/>
              <a:t>Mr. Drew can put weights in the boxes privately</a:t>
            </a:r>
          </a:p>
          <a:p>
            <a:pPr lvl="1"/>
            <a:endParaRPr lang="en-US" sz="2300"/>
          </a:p>
          <a:p>
            <a:r>
              <a:rPr lang="en-US" sz="2800"/>
              <a:t>Everything else is public</a:t>
            </a:r>
          </a:p>
          <a:p>
            <a:pPr lvl="1"/>
            <a:r>
              <a:rPr lang="en-US" sz="2300"/>
              <a:t>Entire class can see all of Mr. Drew’s actions</a:t>
            </a:r>
          </a:p>
          <a:p>
            <a:pPr lvl="1"/>
            <a:r>
              <a:rPr lang="en-US" sz="2300"/>
              <a:t>They can hear anything that isn’t whispered</a:t>
            </a:r>
          </a:p>
          <a:p>
            <a:pPr lvl="1"/>
            <a:r>
              <a:rPr lang="en-US" sz="2300"/>
              <a:t>The whole show is recorded on video (external auditors)</a:t>
            </a:r>
          </a:p>
        </p:txBody>
      </p:sp>
      <p:pic>
        <p:nvPicPr>
          <p:cNvPr id="150532" name="Picture 4" descr="dr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676400"/>
            <a:ext cx="731838" cy="1657350"/>
          </a:xfrm>
          <a:prstGeom prst="rect">
            <a:avLst/>
          </a:prstGeom>
          <a:noFill/>
        </p:spPr>
      </p:pic>
      <p:pic>
        <p:nvPicPr>
          <p:cNvPr id="150533" name="Picture 5" descr="ern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276475"/>
            <a:ext cx="582613" cy="1000125"/>
          </a:xfrm>
          <a:prstGeom prst="rect">
            <a:avLst/>
          </a:prstGeom>
          <a:noFill/>
        </p:spPr>
      </p:pic>
      <p:sp>
        <p:nvSpPr>
          <p:cNvPr id="150534" name="AutoShape 6"/>
          <p:cNvSpPr>
            <a:spLocks noChangeArrowheads="1"/>
          </p:cNvSpPr>
          <p:nvPr/>
        </p:nvSpPr>
        <p:spPr bwMode="auto">
          <a:xfrm>
            <a:off x="6781800" y="1752600"/>
            <a:ext cx="1143000" cy="609600"/>
          </a:xfrm>
          <a:prstGeom prst="wedgeRoundRectCallout">
            <a:avLst>
              <a:gd name="adj1" fmla="val -64444"/>
              <a:gd name="adj2" fmla="val 84898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 sz="1400"/>
              <a:t>I’m whispering</a:t>
            </a:r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Requirements</a:t>
            </a:r>
          </a:p>
        </p:txBody>
      </p:sp>
    </p:spTree>
    <p:custDataLst>
      <p:tags r:id="rId1"/>
    </p:custDataLst>
  </p:cSld>
  <p:clrMapOvr>
    <a:masterClrMapping/>
  </p:clrMapOvr>
  <p:transition advTm="255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  <p:bldP spid="1505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dr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371600"/>
            <a:ext cx="933450" cy="2114550"/>
          </a:xfrm>
          <a:prstGeom prst="rect">
            <a:avLst/>
          </a:prstGeom>
          <a:noFill/>
        </p:spPr>
      </p:pic>
      <p:sp>
        <p:nvSpPr>
          <p:cNvPr id="151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6096000" cy="908050"/>
          </a:xfrm>
          <a:ln/>
        </p:spPr>
        <p:txBody>
          <a:bodyPr>
            <a:spAutoFit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Ernie whispers his choice to Mr. Drew</a:t>
            </a:r>
          </a:p>
        </p:txBody>
      </p:sp>
      <p:pic>
        <p:nvPicPr>
          <p:cNvPr id="151558" name="Picture 6" descr="ern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600200"/>
            <a:ext cx="742950" cy="1276350"/>
          </a:xfrm>
          <a:prstGeom prst="rect">
            <a:avLst/>
          </a:prstGeom>
          <a:noFill/>
        </p:spPr>
      </p:pic>
      <p:sp>
        <p:nvSpPr>
          <p:cNvPr id="151559" name="AutoShape 7"/>
          <p:cNvSpPr>
            <a:spLocks noChangeArrowheads="1"/>
          </p:cNvSpPr>
          <p:nvPr/>
        </p:nvSpPr>
        <p:spPr bwMode="auto">
          <a:xfrm>
            <a:off x="6858000" y="1371600"/>
            <a:ext cx="1143000" cy="609600"/>
          </a:xfrm>
          <a:prstGeom prst="wedgeRoundRectCallout">
            <a:avLst>
              <a:gd name="adj1" fmla="val -83472"/>
              <a:gd name="adj2" fmla="val 78125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I like Alice</a:t>
            </a:r>
          </a:p>
        </p:txBody>
      </p:sp>
      <p:pic>
        <p:nvPicPr>
          <p:cNvPr id="151560" name="Picture 8" descr="wooden_tab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419600"/>
            <a:ext cx="3048000" cy="1685925"/>
          </a:xfrm>
          <a:prstGeom prst="rect">
            <a:avLst/>
          </a:prstGeom>
          <a:noFill/>
        </p:spPr>
      </p:pic>
      <p:pic>
        <p:nvPicPr>
          <p:cNvPr id="151561" name="Picture 9" descr="sca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5078413"/>
            <a:ext cx="2705100" cy="1333500"/>
          </a:xfrm>
          <a:prstGeom prst="rect">
            <a:avLst/>
          </a:prstGeom>
          <a:noFill/>
        </p:spPr>
      </p:pic>
      <p:sp>
        <p:nvSpPr>
          <p:cNvPr id="15156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Ernie Casts a Ballot</a:t>
            </a:r>
            <a:endParaRPr lang="en-US"/>
          </a:p>
        </p:txBody>
      </p:sp>
    </p:spTree>
  </p:cSld>
  <p:clrMapOvr>
    <a:masterClrMapping/>
  </p:clrMapOvr>
  <p:transition spd="med" advTm="513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dr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267200"/>
            <a:ext cx="933450" cy="2114550"/>
          </a:xfrm>
          <a:prstGeom prst="rect">
            <a:avLst/>
          </a:prstGeom>
          <a:noFill/>
        </p:spPr>
      </p:pic>
      <p:pic>
        <p:nvPicPr>
          <p:cNvPr id="153603" name="Picture 3" descr="scale-le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5029200"/>
            <a:ext cx="2647950" cy="1381125"/>
          </a:xfrm>
          <a:prstGeom prst="rect">
            <a:avLst/>
          </a:prstGeom>
          <a:noFill/>
        </p:spPr>
      </p:pic>
      <p:pic>
        <p:nvPicPr>
          <p:cNvPr id="153604" name="Picture 4" descr="wooden_tab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419600"/>
            <a:ext cx="3048000" cy="1685925"/>
          </a:xfrm>
          <a:prstGeom prst="rect">
            <a:avLst/>
          </a:prstGeom>
          <a:noFill/>
        </p:spPr>
      </p:pic>
      <p:pic>
        <p:nvPicPr>
          <p:cNvPr id="153605" name="Picture 5" descr="box-clos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4876800"/>
            <a:ext cx="714375" cy="704850"/>
          </a:xfrm>
          <a:prstGeom prst="rect">
            <a:avLst/>
          </a:prstGeom>
          <a:noFill/>
        </p:spPr>
      </p:pic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1447800" y="5051425"/>
            <a:ext cx="65722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600"/>
              <a:t>Ernie</a:t>
            </a:r>
          </a:p>
        </p:txBody>
      </p:sp>
      <p:pic>
        <p:nvPicPr>
          <p:cNvPr id="153607" name="Picture 7" descr="erni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0850" y="990600"/>
            <a:ext cx="742950" cy="1276350"/>
          </a:xfrm>
          <a:prstGeom prst="rect">
            <a:avLst/>
          </a:prstGeom>
          <a:noFill/>
        </p:spPr>
      </p:pic>
      <p:sp>
        <p:nvSpPr>
          <p:cNvPr id="15360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7162800" cy="4530725"/>
          </a:xfrm>
        </p:spPr>
        <p:txBody>
          <a:bodyPr/>
          <a:lstStyle/>
          <a:p>
            <a:r>
              <a:rPr lang="en-GB"/>
              <a:t>Mr. Drew puts a box on the scale</a:t>
            </a:r>
          </a:p>
          <a:p>
            <a:r>
              <a:rPr lang="en-GB"/>
              <a:t>Mr. Drew needs to prove to Ernie </a:t>
            </a:r>
            <a:br>
              <a:rPr lang="en-GB"/>
            </a:br>
            <a:r>
              <a:rPr lang="en-GB"/>
              <a:t>that the box contains 20g</a:t>
            </a:r>
          </a:p>
          <a:p>
            <a:pPr lvl="1"/>
            <a:r>
              <a:rPr lang="en-GB"/>
              <a:t>If he opens the box, everyone else will see what Ernie voted for!</a:t>
            </a:r>
          </a:p>
          <a:p>
            <a:r>
              <a:rPr lang="en-GB"/>
              <a:t>Mr. Drew uses a “Zero Knowledge Proof”</a:t>
            </a:r>
            <a:endParaRPr lang="en-US"/>
          </a:p>
        </p:txBody>
      </p:sp>
      <p:sp>
        <p:nvSpPr>
          <p:cNvPr id="15361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Ernie Casts a Ballot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 advTm="132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dr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5550" y="2743200"/>
            <a:ext cx="933450" cy="2114550"/>
          </a:xfrm>
          <a:prstGeom prst="rect">
            <a:avLst/>
          </a:prstGeom>
          <a:noFill/>
        </p:spPr>
      </p:pic>
      <p:pic>
        <p:nvPicPr>
          <p:cNvPr id="154627" name="Picture 3" descr="scale-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5029200"/>
            <a:ext cx="2647950" cy="1381125"/>
          </a:xfrm>
          <a:prstGeom prst="rect">
            <a:avLst/>
          </a:prstGeom>
          <a:noFill/>
        </p:spPr>
      </p:pic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457200" y="377825"/>
            <a:ext cx="8228013" cy="538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800">
                <a:solidFill>
                  <a:srgbClr val="000000"/>
                </a:solidFill>
              </a:rPr>
              <a:t>Ernie Casts a Ballot</a:t>
            </a:r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304800" y="1066800"/>
            <a:ext cx="6019800" cy="299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1313" indent="-341313">
              <a:spcBef>
                <a:spcPts val="800"/>
              </a:spcBef>
              <a:buClr>
                <a:srgbClr val="CCCCFF"/>
              </a:buClr>
              <a:buSzPct val="8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000000"/>
                </a:solidFill>
              </a:rPr>
              <a:t>Mr. Drew puts k (=3) “proof” boxes on the table</a:t>
            </a:r>
          </a:p>
          <a:p>
            <a:pPr marL="741363" lvl="1" indent="-284163">
              <a:spcBef>
                <a:spcPts val="675"/>
              </a:spcBef>
              <a:buClr>
                <a:srgbClr val="CCCCFF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700">
                <a:solidFill>
                  <a:srgbClr val="000000"/>
                </a:solidFill>
              </a:rPr>
              <a:t>Each box should contain a 20g weight</a:t>
            </a:r>
          </a:p>
          <a:p>
            <a:pPr marL="741363" lvl="1" indent="-284163">
              <a:spcBef>
                <a:spcPts val="675"/>
              </a:spcBef>
              <a:buClr>
                <a:srgbClr val="CCCCFF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700">
                <a:solidFill>
                  <a:srgbClr val="000000"/>
                </a:solidFill>
              </a:rPr>
              <a:t>Once the boxes are on the table, Mr. Drew is committed to their contents</a:t>
            </a:r>
          </a:p>
        </p:txBody>
      </p:sp>
      <p:pic>
        <p:nvPicPr>
          <p:cNvPr id="154630" name="Picture 6" descr="wooden_tab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419600"/>
            <a:ext cx="3048000" cy="1685925"/>
          </a:xfrm>
          <a:prstGeom prst="rect">
            <a:avLst/>
          </a:prstGeom>
          <a:noFill/>
        </p:spPr>
      </p:pic>
      <p:pic>
        <p:nvPicPr>
          <p:cNvPr id="154631" name="Picture 7" descr="box-clos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4876800"/>
            <a:ext cx="714375" cy="704850"/>
          </a:xfrm>
          <a:prstGeom prst="rect">
            <a:avLst/>
          </a:prstGeom>
          <a:noFill/>
        </p:spPr>
      </p:pic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1447800" y="5051425"/>
            <a:ext cx="65722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600"/>
              <a:t>Ernie</a:t>
            </a:r>
          </a:p>
        </p:txBody>
      </p:sp>
      <p:pic>
        <p:nvPicPr>
          <p:cNvPr id="154633" name="Picture 9" descr="erni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0850" y="990600"/>
            <a:ext cx="742950" cy="1276350"/>
          </a:xfrm>
          <a:prstGeom prst="rect">
            <a:avLst/>
          </a:prstGeom>
          <a:noFill/>
        </p:spPr>
      </p:pic>
      <p:pic>
        <p:nvPicPr>
          <p:cNvPr id="154634" name="Picture 10" descr="box-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419600"/>
            <a:ext cx="428625" cy="392113"/>
          </a:xfrm>
          <a:prstGeom prst="rect">
            <a:avLst/>
          </a:prstGeom>
          <a:noFill/>
        </p:spPr>
      </p:pic>
      <p:pic>
        <p:nvPicPr>
          <p:cNvPr id="154635" name="Picture 11" descr="box-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4419600"/>
            <a:ext cx="428625" cy="392113"/>
          </a:xfrm>
          <a:prstGeom prst="rect">
            <a:avLst/>
          </a:prstGeom>
          <a:noFill/>
        </p:spPr>
      </p:pic>
      <p:pic>
        <p:nvPicPr>
          <p:cNvPr id="154636" name="Picture 12" descr="box-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4430713"/>
            <a:ext cx="428625" cy="392112"/>
          </a:xfrm>
          <a:prstGeom prst="rect">
            <a:avLst/>
          </a:prstGeom>
          <a:noFill/>
        </p:spPr>
      </p:pic>
      <p:sp>
        <p:nvSpPr>
          <p:cNvPr id="154637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Ernie Casts a Ballot</a:t>
            </a:r>
            <a:endParaRPr lang="en-US"/>
          </a:p>
        </p:txBody>
      </p:sp>
    </p:spTree>
  </p:cSld>
  <p:clrMapOvr>
    <a:masterClrMapping/>
  </p:clrMapOvr>
  <p:transition advTm="2203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 of Talk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Flavors</a:t>
            </a:r>
            <a:r>
              <a:rPr lang="en-GB" dirty="0" smtClean="0"/>
              <a:t> of Privacy (and why we care)</a:t>
            </a:r>
          </a:p>
          <a:p>
            <a:endParaRPr lang="en-GB" dirty="0" smtClean="0"/>
          </a:p>
          <a:p>
            <a:r>
              <a:rPr lang="en-GB" dirty="0" smtClean="0"/>
              <a:t>A Cryptographic Voting Scheme with Everlasting Privacy</a:t>
            </a:r>
          </a:p>
          <a:p>
            <a:pPr lvl="1"/>
            <a:r>
              <a:rPr lang="en-GB" dirty="0" smtClean="0"/>
              <a:t>Based on the “Neff-</a:t>
            </a:r>
            <a:r>
              <a:rPr lang="en-GB" dirty="0" err="1" smtClean="0"/>
              <a:t>ian</a:t>
            </a:r>
            <a:r>
              <a:rPr lang="en-GB" dirty="0" smtClean="0"/>
              <a:t>” paradigm</a:t>
            </a:r>
          </a:p>
          <a:p>
            <a:pPr lvl="1"/>
            <a:r>
              <a:rPr lang="en-GB" dirty="0" smtClean="0"/>
              <a:t>We’ll </a:t>
            </a:r>
            <a:r>
              <a:rPr lang="en-GB" dirty="0"/>
              <a:t>use physical metaphors and </a:t>
            </a:r>
            <a:br>
              <a:rPr lang="en-GB" dirty="0"/>
            </a:br>
            <a:r>
              <a:rPr lang="en-GB" dirty="0"/>
              <a:t>a simplified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dr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550" y="2743200"/>
            <a:ext cx="933450" cy="2114550"/>
          </a:xfrm>
          <a:prstGeom prst="rect">
            <a:avLst/>
          </a:prstGeom>
          <a:noFill/>
        </p:spPr>
      </p:pic>
      <p:pic>
        <p:nvPicPr>
          <p:cNvPr id="155651" name="Picture 3" descr="scale-le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5029200"/>
            <a:ext cx="2647950" cy="1381125"/>
          </a:xfrm>
          <a:prstGeom prst="rect">
            <a:avLst/>
          </a:prstGeom>
          <a:noFill/>
        </p:spPr>
      </p:pic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304800" y="1066800"/>
            <a:ext cx="6019800" cy="3883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1313" indent="-341313">
              <a:spcBef>
                <a:spcPts val="800"/>
              </a:spcBef>
              <a:buClr>
                <a:srgbClr val="CCCCFF"/>
              </a:buClr>
              <a:buSzPct val="8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00000"/>
                </a:solidFill>
              </a:rPr>
              <a:t>Ernie “challenges” Mr. Drew; For each box, Ernie flips a coin and either:</a:t>
            </a:r>
          </a:p>
          <a:p>
            <a:pPr marL="741363" lvl="1" indent="-284163">
              <a:spcBef>
                <a:spcPts val="675"/>
              </a:spcBef>
              <a:buClr>
                <a:srgbClr val="CCCCFF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300">
                <a:solidFill>
                  <a:srgbClr val="000000"/>
                </a:solidFill>
              </a:rPr>
              <a:t>Asks Mr. Drew to put the box on the scale (“prove equivalence”)</a:t>
            </a:r>
          </a:p>
          <a:p>
            <a:pPr marL="1143000" lvl="2" indent="-228600">
              <a:spcBef>
                <a:spcPts val="575"/>
              </a:spcBef>
              <a:buClr>
                <a:srgbClr val="CCCCFF"/>
              </a:buClr>
              <a:buSzPct val="6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>
                <a:solidFill>
                  <a:srgbClr val="000000"/>
                </a:solidFill>
              </a:rPr>
              <a:t>It should weigh the same as the “Ernie” box</a:t>
            </a:r>
          </a:p>
          <a:p>
            <a:pPr marL="741363" lvl="1" indent="-284163">
              <a:spcBef>
                <a:spcPts val="675"/>
              </a:spcBef>
              <a:buClr>
                <a:srgbClr val="CCCCFF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300">
                <a:solidFill>
                  <a:srgbClr val="000000"/>
                </a:solidFill>
              </a:rPr>
              <a:t>Asks Mr. Drew to open the box</a:t>
            </a:r>
          </a:p>
          <a:p>
            <a:pPr marL="1143000" lvl="2" indent="-228600">
              <a:spcBef>
                <a:spcPts val="575"/>
              </a:spcBef>
              <a:buClr>
                <a:srgbClr val="CCCCFF"/>
              </a:buClr>
              <a:buSzPct val="6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>
                <a:solidFill>
                  <a:srgbClr val="000000"/>
                </a:solidFill>
              </a:rPr>
              <a:t>It should contain a 20g weight</a:t>
            </a:r>
          </a:p>
          <a:p>
            <a:pPr marL="341313" indent="-341313">
              <a:spcBef>
                <a:spcPts val="800"/>
              </a:spcBef>
              <a:buClr>
                <a:srgbClr val="CCCCFF"/>
              </a:buClr>
              <a:buSzPct val="8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>
              <a:solidFill>
                <a:srgbClr val="000000"/>
              </a:solidFill>
            </a:endParaRPr>
          </a:p>
        </p:txBody>
      </p:sp>
      <p:pic>
        <p:nvPicPr>
          <p:cNvPr id="155654" name="Picture 6" descr="wooden_tab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419600"/>
            <a:ext cx="3048000" cy="1685925"/>
          </a:xfrm>
          <a:prstGeom prst="rect">
            <a:avLst/>
          </a:prstGeom>
          <a:noFill/>
        </p:spPr>
      </p:pic>
      <p:grpSp>
        <p:nvGrpSpPr>
          <p:cNvPr id="155655" name="Group 7"/>
          <p:cNvGrpSpPr>
            <a:grpSpLocks/>
          </p:cNvGrpSpPr>
          <p:nvPr/>
        </p:nvGrpSpPr>
        <p:grpSpPr bwMode="auto">
          <a:xfrm>
            <a:off x="1447800" y="4876800"/>
            <a:ext cx="790575" cy="704850"/>
            <a:chOff x="912" y="3072"/>
            <a:chExt cx="498" cy="444"/>
          </a:xfrm>
        </p:grpSpPr>
        <p:pic>
          <p:nvPicPr>
            <p:cNvPr id="155656" name="Picture 8" descr="box-clos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60" y="3072"/>
              <a:ext cx="450" cy="444"/>
            </a:xfrm>
            <a:prstGeom prst="rect">
              <a:avLst/>
            </a:prstGeom>
            <a:noFill/>
          </p:spPr>
        </p:pic>
        <p:sp>
          <p:nvSpPr>
            <p:cNvPr id="155657" name="Text Box 9"/>
            <p:cNvSpPr txBox="1">
              <a:spLocks noChangeArrowheads="1"/>
            </p:cNvSpPr>
            <p:nvPr/>
          </p:nvSpPr>
          <p:spPr bwMode="auto">
            <a:xfrm>
              <a:off x="912" y="3182"/>
              <a:ext cx="414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1600"/>
                <a:t>Ernie</a:t>
              </a:r>
            </a:p>
          </p:txBody>
        </p:sp>
      </p:grpSp>
      <p:pic>
        <p:nvPicPr>
          <p:cNvPr id="155658" name="Picture 10" descr="erni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990600"/>
            <a:ext cx="742950" cy="1276350"/>
          </a:xfrm>
          <a:prstGeom prst="rect">
            <a:avLst/>
          </a:prstGeom>
          <a:noFill/>
        </p:spPr>
      </p:pic>
      <p:pic>
        <p:nvPicPr>
          <p:cNvPr id="155659" name="Picture 11" descr="box-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4419600"/>
            <a:ext cx="428625" cy="392113"/>
          </a:xfrm>
          <a:prstGeom prst="rect">
            <a:avLst/>
          </a:prstGeom>
          <a:noFill/>
        </p:spPr>
      </p:pic>
      <p:pic>
        <p:nvPicPr>
          <p:cNvPr id="155660" name="Picture 12" descr="box-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4419600"/>
            <a:ext cx="428625" cy="392113"/>
          </a:xfrm>
          <a:prstGeom prst="rect">
            <a:avLst/>
          </a:prstGeom>
          <a:noFill/>
        </p:spPr>
      </p:pic>
      <p:pic>
        <p:nvPicPr>
          <p:cNvPr id="155661" name="Picture 13" descr="box-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4430713"/>
            <a:ext cx="428625" cy="392112"/>
          </a:xfrm>
          <a:prstGeom prst="rect">
            <a:avLst/>
          </a:prstGeom>
          <a:noFill/>
        </p:spPr>
      </p:pic>
      <p:sp>
        <p:nvSpPr>
          <p:cNvPr id="155662" name="AutoShape 14"/>
          <p:cNvSpPr>
            <a:spLocks noChangeArrowheads="1"/>
          </p:cNvSpPr>
          <p:nvPr/>
        </p:nvSpPr>
        <p:spPr bwMode="auto">
          <a:xfrm>
            <a:off x="7467600" y="838200"/>
            <a:ext cx="1143000" cy="914400"/>
          </a:xfrm>
          <a:prstGeom prst="wedgeRoundRectCallout">
            <a:avLst>
              <a:gd name="adj1" fmla="val -83472"/>
              <a:gd name="adj2" fmla="val 35417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Weigh 1</a:t>
            </a:r>
            <a:br>
              <a:rPr lang="en-US"/>
            </a:br>
            <a:r>
              <a:rPr lang="en-US"/>
              <a:t>Open 2</a:t>
            </a:r>
            <a:br>
              <a:rPr lang="en-US"/>
            </a:br>
            <a:r>
              <a:rPr lang="en-US"/>
              <a:t>Open 3</a:t>
            </a:r>
          </a:p>
        </p:txBody>
      </p:sp>
      <p:pic>
        <p:nvPicPr>
          <p:cNvPr id="155663" name="Picture 15" descr="box-g-bac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10375" y="4438650"/>
            <a:ext cx="376238" cy="357188"/>
          </a:xfrm>
          <a:prstGeom prst="rect">
            <a:avLst/>
          </a:prstGeom>
          <a:noFill/>
        </p:spPr>
      </p:pic>
      <p:pic>
        <p:nvPicPr>
          <p:cNvPr id="155664" name="Picture 16" descr="scal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47800" y="5067300"/>
            <a:ext cx="2705100" cy="1333500"/>
          </a:xfrm>
          <a:prstGeom prst="rect">
            <a:avLst/>
          </a:prstGeom>
          <a:noFill/>
        </p:spPr>
      </p:pic>
      <p:grpSp>
        <p:nvGrpSpPr>
          <p:cNvPr id="155665" name="Group 17"/>
          <p:cNvGrpSpPr>
            <a:grpSpLocks/>
          </p:cNvGrpSpPr>
          <p:nvPr/>
        </p:nvGrpSpPr>
        <p:grpSpPr bwMode="auto">
          <a:xfrm>
            <a:off x="1557338" y="4649788"/>
            <a:ext cx="790575" cy="704850"/>
            <a:chOff x="912" y="3072"/>
            <a:chExt cx="498" cy="444"/>
          </a:xfrm>
        </p:grpSpPr>
        <p:pic>
          <p:nvPicPr>
            <p:cNvPr id="155666" name="Picture 18" descr="box-clos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60" y="3072"/>
              <a:ext cx="450" cy="444"/>
            </a:xfrm>
            <a:prstGeom prst="rect">
              <a:avLst/>
            </a:prstGeom>
            <a:noFill/>
          </p:spPr>
        </p:pic>
        <p:sp>
          <p:nvSpPr>
            <p:cNvPr id="155667" name="Text Box 19"/>
            <p:cNvSpPr txBox="1">
              <a:spLocks noChangeArrowheads="1"/>
            </p:cNvSpPr>
            <p:nvPr/>
          </p:nvSpPr>
          <p:spPr bwMode="auto">
            <a:xfrm>
              <a:off x="912" y="3182"/>
              <a:ext cx="414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1600"/>
                <a:t>Ernie</a:t>
              </a:r>
            </a:p>
          </p:txBody>
        </p:sp>
      </p:grpSp>
      <p:pic>
        <p:nvPicPr>
          <p:cNvPr id="155668" name="Picture 20" descr="box-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7713" y="4746625"/>
            <a:ext cx="657225" cy="600075"/>
          </a:xfrm>
          <a:prstGeom prst="rect">
            <a:avLst/>
          </a:prstGeom>
          <a:noFill/>
        </p:spPr>
      </p:pic>
      <p:pic>
        <p:nvPicPr>
          <p:cNvPr id="155669" name="Picture 21" descr="weight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86575" y="4362450"/>
            <a:ext cx="254000" cy="381000"/>
          </a:xfrm>
          <a:prstGeom prst="rect">
            <a:avLst/>
          </a:prstGeom>
          <a:noFill/>
        </p:spPr>
      </p:pic>
      <p:pic>
        <p:nvPicPr>
          <p:cNvPr id="155670" name="Picture 22" descr="box-g-fron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10375" y="4452938"/>
            <a:ext cx="381000" cy="357187"/>
          </a:xfrm>
          <a:prstGeom prst="rect">
            <a:avLst/>
          </a:prstGeom>
          <a:noFill/>
        </p:spPr>
      </p:pic>
      <p:sp>
        <p:nvSpPr>
          <p:cNvPr id="155672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Ernie Casts a Ballot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 advTm="236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00017 -0.0527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dr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150" y="2743200"/>
            <a:ext cx="933450" cy="2114550"/>
          </a:xfrm>
          <a:prstGeom prst="rect">
            <a:avLst/>
          </a:prstGeom>
          <a:noFill/>
        </p:spPr>
      </p:pic>
      <p:pic>
        <p:nvPicPr>
          <p:cNvPr id="156675" name="Picture 3" descr="scale-le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5029200"/>
            <a:ext cx="2647950" cy="1381125"/>
          </a:xfrm>
          <a:prstGeom prst="rect">
            <a:avLst/>
          </a:prstGeom>
          <a:noFill/>
        </p:spPr>
      </p:pic>
      <p:pic>
        <p:nvPicPr>
          <p:cNvPr id="156676" name="Picture 4" descr="wooden_tab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419600"/>
            <a:ext cx="3048000" cy="1685925"/>
          </a:xfrm>
          <a:prstGeom prst="rect">
            <a:avLst/>
          </a:prstGeom>
          <a:noFill/>
        </p:spPr>
      </p:pic>
      <p:pic>
        <p:nvPicPr>
          <p:cNvPr id="156677" name="Picture 5" descr="box-clos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4876800"/>
            <a:ext cx="714375" cy="704850"/>
          </a:xfrm>
          <a:prstGeom prst="rect">
            <a:avLst/>
          </a:prstGeom>
          <a:noFill/>
        </p:spPr>
      </p:pic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1447800" y="5051425"/>
            <a:ext cx="65722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600"/>
              <a:t>Ernie</a:t>
            </a:r>
          </a:p>
        </p:txBody>
      </p:sp>
      <p:pic>
        <p:nvPicPr>
          <p:cNvPr id="156679" name="Picture 7" descr="erni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990600"/>
            <a:ext cx="742950" cy="1276350"/>
          </a:xfrm>
          <a:prstGeom prst="rect">
            <a:avLst/>
          </a:prstGeom>
          <a:noFill/>
        </p:spPr>
      </p:pic>
      <p:pic>
        <p:nvPicPr>
          <p:cNvPr id="156680" name="Picture 8" descr="box-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4419600"/>
            <a:ext cx="428625" cy="392113"/>
          </a:xfrm>
          <a:prstGeom prst="rect">
            <a:avLst/>
          </a:prstGeom>
          <a:noFill/>
        </p:spPr>
      </p:pic>
      <p:pic>
        <p:nvPicPr>
          <p:cNvPr id="156681" name="Picture 9" descr="box-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4419600"/>
            <a:ext cx="428625" cy="392113"/>
          </a:xfrm>
          <a:prstGeom prst="rect">
            <a:avLst/>
          </a:prstGeom>
          <a:noFill/>
        </p:spPr>
      </p:pic>
      <p:pic>
        <p:nvPicPr>
          <p:cNvPr id="156682" name="Picture 10" descr="box-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4430713"/>
            <a:ext cx="428625" cy="392112"/>
          </a:xfrm>
          <a:prstGeom prst="rect">
            <a:avLst/>
          </a:prstGeom>
          <a:noFill/>
        </p:spPr>
      </p:pic>
      <p:sp>
        <p:nvSpPr>
          <p:cNvPr id="156683" name="AutoShape 11"/>
          <p:cNvSpPr>
            <a:spLocks noChangeArrowheads="1"/>
          </p:cNvSpPr>
          <p:nvPr/>
        </p:nvSpPr>
        <p:spPr bwMode="auto">
          <a:xfrm>
            <a:off x="7467600" y="838200"/>
            <a:ext cx="1143000" cy="914400"/>
          </a:xfrm>
          <a:prstGeom prst="wedgeRoundRectCallout">
            <a:avLst>
              <a:gd name="adj1" fmla="val -83472"/>
              <a:gd name="adj2" fmla="val 35417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Open 1</a:t>
            </a:r>
            <a:br>
              <a:rPr lang="en-US"/>
            </a:br>
            <a:r>
              <a:rPr lang="en-US"/>
              <a:t>Weigh 2</a:t>
            </a:r>
            <a:br>
              <a:rPr lang="en-US"/>
            </a:br>
            <a:r>
              <a:rPr lang="en-US"/>
              <a:t>Open 3</a:t>
            </a:r>
          </a:p>
        </p:txBody>
      </p:sp>
      <p:sp>
        <p:nvSpPr>
          <p:cNvPr id="15668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8013" cy="4530725"/>
          </a:xfrm>
        </p:spPr>
        <p:txBody>
          <a:bodyPr/>
          <a:lstStyle/>
          <a:p>
            <a:r>
              <a:rPr lang="en-GB"/>
              <a:t>If the “Ernie” box </a:t>
            </a:r>
            <a:r>
              <a:rPr lang="en-GB" i="1"/>
              <a:t>doesn’t</a:t>
            </a:r>
            <a:r>
              <a:rPr lang="en-GB"/>
              <a:t> </a:t>
            </a:r>
            <a:br>
              <a:rPr lang="en-GB"/>
            </a:br>
            <a:r>
              <a:rPr lang="en-GB"/>
              <a:t>contain a 20g weight, every </a:t>
            </a:r>
            <a:br>
              <a:rPr lang="en-GB"/>
            </a:br>
            <a:r>
              <a:rPr lang="en-GB"/>
              <a:t>proof box:</a:t>
            </a:r>
          </a:p>
          <a:p>
            <a:pPr lvl="1"/>
            <a:r>
              <a:rPr lang="en-GB"/>
              <a:t>Either doesn’t contain a 20g weight</a:t>
            </a:r>
          </a:p>
          <a:p>
            <a:pPr lvl="1"/>
            <a:r>
              <a:rPr lang="en-GB"/>
              <a:t>Or doesn’t weight the same as the</a:t>
            </a:r>
            <a:br>
              <a:rPr lang="en-GB"/>
            </a:br>
            <a:r>
              <a:rPr lang="en-GB"/>
              <a:t>Ernie box</a:t>
            </a:r>
          </a:p>
          <a:p>
            <a:r>
              <a:rPr lang="en-GB"/>
              <a:t>Mr. Drew can fool Ernie with </a:t>
            </a:r>
            <a:br>
              <a:rPr lang="en-GB"/>
            </a:br>
            <a:r>
              <a:rPr lang="en-GB"/>
              <a:t>probability at most  2</a:t>
            </a:r>
            <a:r>
              <a:rPr lang="en-GB" baseline="30000"/>
              <a:t>-k</a:t>
            </a:r>
            <a:endParaRPr lang="en-GB"/>
          </a:p>
          <a:p>
            <a:endParaRPr lang="en-US"/>
          </a:p>
          <a:p>
            <a:endParaRPr lang="en-US"/>
          </a:p>
        </p:txBody>
      </p:sp>
      <p:sp>
        <p:nvSpPr>
          <p:cNvPr id="15668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Ernie Casts a Ballot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 advTm="25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dr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8150" y="1295400"/>
            <a:ext cx="933450" cy="2114550"/>
          </a:xfrm>
          <a:prstGeom prst="rect">
            <a:avLst/>
          </a:prstGeom>
          <a:noFill/>
        </p:spPr>
      </p:pic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77825"/>
            <a:ext cx="8228013" cy="538163"/>
          </a:xfrm>
          <a:ln/>
        </p:spPr>
        <p:txBody>
          <a:bodyPr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Ernie Casts a Ballot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6096000" cy="2981325"/>
          </a:xfrm>
          <a:ln/>
        </p:spPr>
        <p:txBody>
          <a:bodyPr>
            <a:spAutoFit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Why is this Zero Knowledge?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When Ernie whispers to Mr. Drew,</a:t>
            </a:r>
            <a:br>
              <a:rPr lang="en-GB" sz="2800"/>
            </a:br>
            <a:r>
              <a:rPr lang="en-GB" sz="2800"/>
              <a:t>he can tell Mr. Drew what his</a:t>
            </a:r>
            <a:br>
              <a:rPr lang="en-GB" sz="2800"/>
            </a:br>
            <a:r>
              <a:rPr lang="en-GB" sz="2800"/>
              <a:t>challenge will be.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Mr. Drew can put 20g weights in the boxes he will open, and 10g weights in the boxes he weighs</a:t>
            </a:r>
          </a:p>
        </p:txBody>
      </p:sp>
      <p:sp>
        <p:nvSpPr>
          <p:cNvPr id="157701" name="Freeform 5"/>
          <p:cNvSpPr>
            <a:spLocks/>
          </p:cNvSpPr>
          <p:nvPr/>
        </p:nvSpPr>
        <p:spPr bwMode="auto">
          <a:xfrm>
            <a:off x="96838" y="21016913"/>
            <a:ext cx="2435225" cy="1177925"/>
          </a:xfrm>
          <a:custGeom>
            <a:avLst/>
            <a:gdLst/>
            <a:ahLst/>
            <a:cxnLst>
              <a:cxn ang="0">
                <a:pos x="726" y="721"/>
              </a:cxn>
              <a:cxn ang="0">
                <a:pos x="520" y="581"/>
              </a:cxn>
              <a:cxn ang="0">
                <a:pos x="241" y="392"/>
              </a:cxn>
              <a:cxn ang="0">
                <a:pos x="33" y="251"/>
              </a:cxn>
              <a:cxn ang="0">
                <a:pos x="40" y="224"/>
              </a:cxn>
              <a:cxn ang="0">
                <a:pos x="256" y="196"/>
              </a:cxn>
              <a:cxn ang="0">
                <a:pos x="443" y="161"/>
              </a:cxn>
              <a:cxn ang="0">
                <a:pos x="771" y="102"/>
              </a:cxn>
              <a:cxn ang="0">
                <a:pos x="1173" y="37"/>
              </a:cxn>
              <a:cxn ang="0">
                <a:pos x="1474" y="0"/>
              </a:cxn>
              <a:cxn ang="0">
                <a:pos x="1534" y="19"/>
              </a:cxn>
              <a:cxn ang="0">
                <a:pos x="1465" y="69"/>
              </a:cxn>
              <a:cxn ang="0">
                <a:pos x="1355" y="124"/>
              </a:cxn>
              <a:cxn ang="0">
                <a:pos x="1269" y="162"/>
              </a:cxn>
              <a:cxn ang="0">
                <a:pos x="1236" y="163"/>
              </a:cxn>
              <a:cxn ang="0">
                <a:pos x="1124" y="162"/>
              </a:cxn>
              <a:cxn ang="0">
                <a:pos x="1019" y="231"/>
              </a:cxn>
              <a:cxn ang="0">
                <a:pos x="996" y="314"/>
              </a:cxn>
              <a:cxn ang="0">
                <a:pos x="981" y="313"/>
              </a:cxn>
              <a:cxn ang="0">
                <a:pos x="872" y="250"/>
              </a:cxn>
              <a:cxn ang="0">
                <a:pos x="760" y="257"/>
              </a:cxn>
              <a:cxn ang="0">
                <a:pos x="764" y="302"/>
              </a:cxn>
              <a:cxn ang="0">
                <a:pos x="813" y="356"/>
              </a:cxn>
              <a:cxn ang="0">
                <a:pos x="860" y="394"/>
              </a:cxn>
              <a:cxn ang="0">
                <a:pos x="858" y="394"/>
              </a:cxn>
              <a:cxn ang="0">
                <a:pos x="791" y="361"/>
              </a:cxn>
              <a:cxn ang="0">
                <a:pos x="687" y="324"/>
              </a:cxn>
              <a:cxn ang="0">
                <a:pos x="578" y="318"/>
              </a:cxn>
              <a:cxn ang="0">
                <a:pos x="511" y="373"/>
              </a:cxn>
              <a:cxn ang="0">
                <a:pos x="556" y="493"/>
              </a:cxn>
              <a:cxn ang="0">
                <a:pos x="659" y="629"/>
              </a:cxn>
              <a:cxn ang="0">
                <a:pos x="745" y="725"/>
              </a:cxn>
            </a:cxnLst>
            <a:rect l="0" t="0" r="r" b="b"/>
            <a:pathLst>
              <a:path w="1534" h="742">
                <a:moveTo>
                  <a:pt x="758" y="742"/>
                </a:moveTo>
                <a:lnTo>
                  <a:pt x="726" y="721"/>
                </a:lnTo>
                <a:lnTo>
                  <a:pt x="641" y="663"/>
                </a:lnTo>
                <a:lnTo>
                  <a:pt x="520" y="581"/>
                </a:lnTo>
                <a:lnTo>
                  <a:pt x="380" y="486"/>
                </a:lnTo>
                <a:lnTo>
                  <a:pt x="241" y="392"/>
                </a:lnTo>
                <a:lnTo>
                  <a:pt x="119" y="309"/>
                </a:lnTo>
                <a:lnTo>
                  <a:pt x="33" y="251"/>
                </a:lnTo>
                <a:lnTo>
                  <a:pt x="0" y="229"/>
                </a:lnTo>
                <a:lnTo>
                  <a:pt x="40" y="224"/>
                </a:lnTo>
                <a:lnTo>
                  <a:pt x="137" y="213"/>
                </a:lnTo>
                <a:lnTo>
                  <a:pt x="256" y="196"/>
                </a:lnTo>
                <a:lnTo>
                  <a:pt x="361" y="177"/>
                </a:lnTo>
                <a:lnTo>
                  <a:pt x="443" y="161"/>
                </a:lnTo>
                <a:lnTo>
                  <a:pt x="587" y="134"/>
                </a:lnTo>
                <a:lnTo>
                  <a:pt x="771" y="102"/>
                </a:lnTo>
                <a:lnTo>
                  <a:pt x="974" y="68"/>
                </a:lnTo>
                <a:lnTo>
                  <a:pt x="1173" y="37"/>
                </a:lnTo>
                <a:lnTo>
                  <a:pt x="1347" y="13"/>
                </a:lnTo>
                <a:lnTo>
                  <a:pt x="1474" y="0"/>
                </a:lnTo>
                <a:lnTo>
                  <a:pt x="1533" y="3"/>
                </a:lnTo>
                <a:lnTo>
                  <a:pt x="1534" y="19"/>
                </a:lnTo>
                <a:lnTo>
                  <a:pt x="1508" y="42"/>
                </a:lnTo>
                <a:lnTo>
                  <a:pt x="1465" y="69"/>
                </a:lnTo>
                <a:lnTo>
                  <a:pt x="1411" y="97"/>
                </a:lnTo>
                <a:lnTo>
                  <a:pt x="1355" y="124"/>
                </a:lnTo>
                <a:lnTo>
                  <a:pt x="1305" y="146"/>
                </a:lnTo>
                <a:lnTo>
                  <a:pt x="1269" y="162"/>
                </a:lnTo>
                <a:lnTo>
                  <a:pt x="1255" y="167"/>
                </a:lnTo>
                <a:lnTo>
                  <a:pt x="1236" y="163"/>
                </a:lnTo>
                <a:lnTo>
                  <a:pt x="1187" y="158"/>
                </a:lnTo>
                <a:lnTo>
                  <a:pt x="1124" y="162"/>
                </a:lnTo>
                <a:lnTo>
                  <a:pt x="1061" y="187"/>
                </a:lnTo>
                <a:lnTo>
                  <a:pt x="1019" y="231"/>
                </a:lnTo>
                <a:lnTo>
                  <a:pt x="1000" y="277"/>
                </a:lnTo>
                <a:lnTo>
                  <a:pt x="996" y="314"/>
                </a:lnTo>
                <a:lnTo>
                  <a:pt x="997" y="329"/>
                </a:lnTo>
                <a:lnTo>
                  <a:pt x="981" y="313"/>
                </a:lnTo>
                <a:lnTo>
                  <a:pt x="937" y="279"/>
                </a:lnTo>
                <a:lnTo>
                  <a:pt x="872" y="250"/>
                </a:lnTo>
                <a:lnTo>
                  <a:pt x="790" y="245"/>
                </a:lnTo>
                <a:lnTo>
                  <a:pt x="760" y="257"/>
                </a:lnTo>
                <a:lnTo>
                  <a:pt x="754" y="277"/>
                </a:lnTo>
                <a:lnTo>
                  <a:pt x="764" y="302"/>
                </a:lnTo>
                <a:lnTo>
                  <a:pt x="786" y="330"/>
                </a:lnTo>
                <a:lnTo>
                  <a:pt x="813" y="356"/>
                </a:lnTo>
                <a:lnTo>
                  <a:pt x="839" y="378"/>
                </a:lnTo>
                <a:lnTo>
                  <a:pt x="860" y="394"/>
                </a:lnTo>
                <a:lnTo>
                  <a:pt x="868" y="400"/>
                </a:lnTo>
                <a:lnTo>
                  <a:pt x="858" y="394"/>
                </a:lnTo>
                <a:lnTo>
                  <a:pt x="831" y="380"/>
                </a:lnTo>
                <a:lnTo>
                  <a:pt x="791" y="361"/>
                </a:lnTo>
                <a:lnTo>
                  <a:pt x="741" y="341"/>
                </a:lnTo>
                <a:lnTo>
                  <a:pt x="687" y="324"/>
                </a:lnTo>
                <a:lnTo>
                  <a:pt x="631" y="315"/>
                </a:lnTo>
                <a:lnTo>
                  <a:pt x="578" y="318"/>
                </a:lnTo>
                <a:lnTo>
                  <a:pt x="532" y="335"/>
                </a:lnTo>
                <a:lnTo>
                  <a:pt x="511" y="373"/>
                </a:lnTo>
                <a:lnTo>
                  <a:pt x="522" y="428"/>
                </a:lnTo>
                <a:lnTo>
                  <a:pt x="556" y="493"/>
                </a:lnTo>
                <a:lnTo>
                  <a:pt x="605" y="563"/>
                </a:lnTo>
                <a:lnTo>
                  <a:pt x="659" y="629"/>
                </a:lnTo>
                <a:lnTo>
                  <a:pt x="709" y="686"/>
                </a:lnTo>
                <a:lnTo>
                  <a:pt x="745" y="725"/>
                </a:lnTo>
                <a:lnTo>
                  <a:pt x="758" y="74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7702" name="Picture 6" descr="ern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600200"/>
            <a:ext cx="742950" cy="1276350"/>
          </a:xfrm>
          <a:prstGeom prst="rect">
            <a:avLst/>
          </a:prstGeom>
          <a:noFill/>
        </p:spPr>
      </p:pic>
      <p:sp>
        <p:nvSpPr>
          <p:cNvPr id="157703" name="AutoShape 7"/>
          <p:cNvSpPr>
            <a:spLocks noChangeArrowheads="1"/>
          </p:cNvSpPr>
          <p:nvPr/>
        </p:nvSpPr>
        <p:spPr bwMode="auto">
          <a:xfrm>
            <a:off x="6858000" y="1371600"/>
            <a:ext cx="1143000" cy="609600"/>
          </a:xfrm>
          <a:prstGeom prst="wedgeRoundRectCallout">
            <a:avLst>
              <a:gd name="adj1" fmla="val -83472"/>
              <a:gd name="adj2" fmla="val 78125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 dirty="0"/>
              <a:t>I like </a:t>
            </a:r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157704" name="AutoShape 8"/>
          <p:cNvSpPr>
            <a:spLocks noChangeArrowheads="1"/>
          </p:cNvSpPr>
          <p:nvPr/>
        </p:nvSpPr>
        <p:spPr bwMode="auto">
          <a:xfrm>
            <a:off x="6858000" y="2057400"/>
            <a:ext cx="1143000" cy="914400"/>
          </a:xfrm>
          <a:prstGeom prst="wedgeRoundRectCallout">
            <a:avLst>
              <a:gd name="adj1" fmla="val -80556"/>
              <a:gd name="adj2" fmla="val -29861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Open 1</a:t>
            </a:r>
            <a:br>
              <a:rPr lang="en-US"/>
            </a:br>
            <a:r>
              <a:rPr lang="en-US"/>
              <a:t>Weigh 2</a:t>
            </a:r>
            <a:br>
              <a:rPr lang="en-US"/>
            </a:br>
            <a:r>
              <a:rPr lang="en-US"/>
              <a:t>Weigh 3</a:t>
            </a:r>
          </a:p>
        </p:txBody>
      </p:sp>
      <p:pic>
        <p:nvPicPr>
          <p:cNvPr id="157705" name="Picture 9" descr="wooden_tab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419600"/>
            <a:ext cx="3048000" cy="1685925"/>
          </a:xfrm>
          <a:prstGeom prst="rect">
            <a:avLst/>
          </a:prstGeom>
          <a:noFill/>
        </p:spPr>
      </p:pic>
      <p:pic>
        <p:nvPicPr>
          <p:cNvPr id="157706" name="Picture 10" descr="sca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5078413"/>
            <a:ext cx="2705100" cy="1333500"/>
          </a:xfrm>
          <a:prstGeom prst="rect">
            <a:avLst/>
          </a:prstGeom>
          <a:noFill/>
        </p:spPr>
      </p:pic>
      <p:pic>
        <p:nvPicPr>
          <p:cNvPr id="157707" name="Picture 11" descr="box-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419600"/>
            <a:ext cx="428625" cy="392113"/>
          </a:xfrm>
          <a:prstGeom prst="rect">
            <a:avLst/>
          </a:prstGeom>
          <a:noFill/>
        </p:spPr>
      </p:pic>
      <p:pic>
        <p:nvPicPr>
          <p:cNvPr id="157708" name="Picture 12" descr="box-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4419600"/>
            <a:ext cx="428625" cy="392113"/>
          </a:xfrm>
          <a:prstGeom prst="rect">
            <a:avLst/>
          </a:prstGeom>
          <a:noFill/>
        </p:spPr>
      </p:pic>
      <p:pic>
        <p:nvPicPr>
          <p:cNvPr id="157709" name="Picture 13" descr="box-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4430713"/>
            <a:ext cx="428625" cy="392112"/>
          </a:xfrm>
          <a:prstGeom prst="rect">
            <a:avLst/>
          </a:prstGeom>
          <a:noFill/>
        </p:spPr>
      </p:pic>
      <p:pic>
        <p:nvPicPr>
          <p:cNvPr id="157710" name="Picture 14" descr="box-g-10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2750" y="4410075"/>
            <a:ext cx="457200" cy="415925"/>
          </a:xfrm>
          <a:prstGeom prst="rect">
            <a:avLst/>
          </a:prstGeom>
          <a:noFill/>
        </p:spPr>
      </p:pic>
      <p:pic>
        <p:nvPicPr>
          <p:cNvPr id="157711" name="Picture 15" descr="box-g-10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2500" y="4419600"/>
            <a:ext cx="457200" cy="415925"/>
          </a:xfrm>
          <a:prstGeom prst="rect">
            <a:avLst/>
          </a:prstGeom>
          <a:noFill/>
        </p:spPr>
      </p:pic>
      <p:pic>
        <p:nvPicPr>
          <p:cNvPr id="157712" name="Picture 16" descr="box-g-20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35700" y="4406900"/>
            <a:ext cx="457200" cy="41751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144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dr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267200"/>
            <a:ext cx="933450" cy="2114550"/>
          </a:xfrm>
          <a:prstGeom prst="rect">
            <a:avLst/>
          </a:prstGeom>
          <a:noFill/>
        </p:spPr>
      </p:pic>
      <p:pic>
        <p:nvPicPr>
          <p:cNvPr id="159747" name="Picture 3" descr="scale-le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5029200"/>
            <a:ext cx="2647950" cy="1381125"/>
          </a:xfrm>
          <a:prstGeom prst="rect">
            <a:avLst/>
          </a:prstGeom>
          <a:noFill/>
        </p:spPr>
      </p:pic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457200" y="377825"/>
            <a:ext cx="8228013" cy="538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800">
              <a:solidFill>
                <a:srgbClr val="000000"/>
              </a:solidFill>
            </a:endParaRP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304800" y="1066800"/>
            <a:ext cx="6324600" cy="334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1313" indent="-341313">
              <a:spcBef>
                <a:spcPts val="800"/>
              </a:spcBef>
              <a:buClr>
                <a:srgbClr val="CCCCFF"/>
              </a:buClr>
              <a:buSzPct val="8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00000"/>
                </a:solidFill>
              </a:rPr>
              <a:t>Ernie whispers his choice </a:t>
            </a:r>
            <a:br>
              <a:rPr lang="en-GB" sz="2800">
                <a:solidFill>
                  <a:srgbClr val="000000"/>
                </a:solidFill>
              </a:rPr>
            </a:br>
            <a:r>
              <a:rPr lang="en-GB" sz="2800" i="1">
                <a:solidFill>
                  <a:srgbClr val="000000"/>
                </a:solidFill>
              </a:rPr>
              <a:t>and a fake challenge</a:t>
            </a:r>
            <a:r>
              <a:rPr lang="en-GB" sz="2800">
                <a:solidFill>
                  <a:srgbClr val="000000"/>
                </a:solidFill>
              </a:rPr>
              <a:t> to Mr. Drew</a:t>
            </a:r>
          </a:p>
          <a:p>
            <a:pPr marL="341313" indent="-341313">
              <a:spcBef>
                <a:spcPts val="800"/>
              </a:spcBef>
              <a:buClr>
                <a:srgbClr val="CCCCFF"/>
              </a:buClr>
              <a:buSzPct val="8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00000"/>
                </a:solidFill>
              </a:rPr>
              <a:t>Mr. Drew puts a box on the scale</a:t>
            </a:r>
          </a:p>
          <a:p>
            <a:pPr marL="741363" lvl="1" indent="-284163">
              <a:spcBef>
                <a:spcPts val="675"/>
              </a:spcBef>
              <a:buClr>
                <a:srgbClr val="CCCCFF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300">
                <a:solidFill>
                  <a:srgbClr val="000000"/>
                </a:solidFill>
              </a:rPr>
              <a:t>it should contain a 20g weight</a:t>
            </a:r>
          </a:p>
          <a:p>
            <a:pPr marL="341313" indent="-341313">
              <a:spcBef>
                <a:spcPts val="800"/>
              </a:spcBef>
              <a:buClr>
                <a:srgbClr val="CCCCFF"/>
              </a:buClr>
              <a:buSzPct val="8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00000"/>
                </a:solidFill>
              </a:rPr>
              <a:t>Mr. Drew puts k “Alice” proof boxes</a:t>
            </a:r>
            <a:br>
              <a:rPr lang="en-GB" sz="2800">
                <a:solidFill>
                  <a:srgbClr val="000000"/>
                </a:solidFill>
              </a:rPr>
            </a:br>
            <a:r>
              <a:rPr lang="en-GB" sz="2800">
                <a:solidFill>
                  <a:srgbClr val="000000"/>
                </a:solidFill>
              </a:rPr>
              <a:t>and k “Bob” proof boxes on the table</a:t>
            </a:r>
          </a:p>
          <a:p>
            <a:pPr marL="741363" lvl="1" indent="-284163">
              <a:spcBef>
                <a:spcPts val="675"/>
              </a:spcBef>
              <a:buClr>
                <a:srgbClr val="CCCCFF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300">
                <a:solidFill>
                  <a:srgbClr val="000000"/>
                </a:solidFill>
              </a:rPr>
              <a:t>Bob boxes contain 10g or 20g weights according to the fake challenge</a:t>
            </a:r>
          </a:p>
        </p:txBody>
      </p:sp>
      <p:pic>
        <p:nvPicPr>
          <p:cNvPr id="159750" name="Picture 6" descr="wooden_tab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419600"/>
            <a:ext cx="3048000" cy="1685925"/>
          </a:xfrm>
          <a:prstGeom prst="rect">
            <a:avLst/>
          </a:prstGeom>
          <a:noFill/>
        </p:spPr>
      </p:pic>
      <p:grpSp>
        <p:nvGrpSpPr>
          <p:cNvPr id="159751" name="Group 7"/>
          <p:cNvGrpSpPr>
            <a:grpSpLocks/>
          </p:cNvGrpSpPr>
          <p:nvPr/>
        </p:nvGrpSpPr>
        <p:grpSpPr bwMode="auto">
          <a:xfrm>
            <a:off x="1447800" y="4865688"/>
            <a:ext cx="790575" cy="704850"/>
            <a:chOff x="912" y="3065"/>
            <a:chExt cx="498" cy="444"/>
          </a:xfrm>
        </p:grpSpPr>
        <p:pic>
          <p:nvPicPr>
            <p:cNvPr id="159752" name="Picture 8" descr="box-clos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60" y="3065"/>
              <a:ext cx="450" cy="444"/>
            </a:xfrm>
            <a:prstGeom prst="rect">
              <a:avLst/>
            </a:prstGeom>
            <a:noFill/>
          </p:spPr>
        </p:pic>
        <p:sp>
          <p:nvSpPr>
            <p:cNvPr id="159753" name="Text Box 9"/>
            <p:cNvSpPr txBox="1">
              <a:spLocks noChangeArrowheads="1"/>
            </p:cNvSpPr>
            <p:nvPr/>
          </p:nvSpPr>
          <p:spPr bwMode="auto">
            <a:xfrm>
              <a:off x="912" y="3182"/>
              <a:ext cx="414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1600"/>
                <a:t>Ernie</a:t>
              </a:r>
            </a:p>
          </p:txBody>
        </p:sp>
      </p:grpSp>
      <p:pic>
        <p:nvPicPr>
          <p:cNvPr id="159754" name="Picture 10" descr="dr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8150" y="1295400"/>
            <a:ext cx="933450" cy="2114550"/>
          </a:xfrm>
          <a:prstGeom prst="rect">
            <a:avLst/>
          </a:prstGeom>
          <a:noFill/>
        </p:spPr>
      </p:pic>
      <p:pic>
        <p:nvPicPr>
          <p:cNvPr id="159755" name="Picture 11" descr="erni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1600200"/>
            <a:ext cx="742950" cy="1276350"/>
          </a:xfrm>
          <a:prstGeom prst="rect">
            <a:avLst/>
          </a:prstGeom>
          <a:noFill/>
        </p:spPr>
      </p:pic>
      <p:sp>
        <p:nvSpPr>
          <p:cNvPr id="159756" name="AutoShape 12"/>
          <p:cNvSpPr>
            <a:spLocks noChangeArrowheads="1"/>
          </p:cNvSpPr>
          <p:nvPr/>
        </p:nvSpPr>
        <p:spPr bwMode="auto">
          <a:xfrm>
            <a:off x="6858000" y="1371600"/>
            <a:ext cx="1143000" cy="609600"/>
          </a:xfrm>
          <a:prstGeom prst="wedgeRoundRectCallout">
            <a:avLst>
              <a:gd name="adj1" fmla="val -83472"/>
              <a:gd name="adj2" fmla="val 78125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I like Alice</a:t>
            </a:r>
          </a:p>
        </p:txBody>
      </p:sp>
      <p:sp>
        <p:nvSpPr>
          <p:cNvPr id="159757" name="AutoShape 13"/>
          <p:cNvSpPr>
            <a:spLocks noChangeArrowheads="1"/>
          </p:cNvSpPr>
          <p:nvPr/>
        </p:nvSpPr>
        <p:spPr bwMode="auto">
          <a:xfrm>
            <a:off x="6858000" y="2057400"/>
            <a:ext cx="1143000" cy="914400"/>
          </a:xfrm>
          <a:prstGeom prst="wedgeRoundRectCallout">
            <a:avLst>
              <a:gd name="adj1" fmla="val -80556"/>
              <a:gd name="adj2" fmla="val -29861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Open 1</a:t>
            </a:r>
            <a:br>
              <a:rPr lang="en-US"/>
            </a:br>
            <a:r>
              <a:rPr lang="en-US"/>
              <a:t>Weigh 2</a:t>
            </a:r>
            <a:br>
              <a:rPr lang="en-US"/>
            </a:br>
            <a:r>
              <a:rPr lang="en-US"/>
              <a:t>Weigh 3</a:t>
            </a:r>
          </a:p>
        </p:txBody>
      </p:sp>
      <p:pic>
        <p:nvPicPr>
          <p:cNvPr id="159758" name="Picture 14" descr="sca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5078413"/>
            <a:ext cx="2705100" cy="1333500"/>
          </a:xfrm>
          <a:prstGeom prst="rect">
            <a:avLst/>
          </a:prstGeom>
          <a:noFill/>
        </p:spPr>
      </p:pic>
      <p:pic>
        <p:nvPicPr>
          <p:cNvPr id="159759" name="Picture 15" descr="box-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5575" y="4256088"/>
            <a:ext cx="428625" cy="392112"/>
          </a:xfrm>
          <a:prstGeom prst="rect">
            <a:avLst/>
          </a:prstGeom>
          <a:noFill/>
        </p:spPr>
      </p:pic>
      <p:pic>
        <p:nvPicPr>
          <p:cNvPr id="159760" name="Picture 16" descr="box-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38975" y="4256088"/>
            <a:ext cx="428625" cy="392112"/>
          </a:xfrm>
          <a:prstGeom prst="rect">
            <a:avLst/>
          </a:prstGeom>
          <a:noFill/>
        </p:spPr>
      </p:pic>
      <p:pic>
        <p:nvPicPr>
          <p:cNvPr id="159761" name="Picture 17" descr="box-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75" y="4267200"/>
            <a:ext cx="428625" cy="392113"/>
          </a:xfrm>
          <a:prstGeom prst="rect">
            <a:avLst/>
          </a:prstGeom>
          <a:noFill/>
        </p:spPr>
      </p:pic>
      <p:pic>
        <p:nvPicPr>
          <p:cNvPr id="159762" name="Picture 18" descr="box-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4538663"/>
            <a:ext cx="428625" cy="392112"/>
          </a:xfrm>
          <a:prstGeom prst="rect">
            <a:avLst/>
          </a:prstGeom>
          <a:noFill/>
        </p:spPr>
      </p:pic>
      <p:pic>
        <p:nvPicPr>
          <p:cNvPr id="159763" name="Picture 19" descr="box-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57975" y="4572000"/>
            <a:ext cx="428625" cy="392113"/>
          </a:xfrm>
          <a:prstGeom prst="rect">
            <a:avLst/>
          </a:prstGeom>
          <a:noFill/>
        </p:spPr>
      </p:pic>
      <p:pic>
        <p:nvPicPr>
          <p:cNvPr id="159764" name="Picture 20" descr="box-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91375" y="4583113"/>
            <a:ext cx="428625" cy="392112"/>
          </a:xfrm>
          <a:prstGeom prst="rect">
            <a:avLst/>
          </a:prstGeom>
          <a:noFill/>
        </p:spPr>
      </p:pic>
      <p:pic>
        <p:nvPicPr>
          <p:cNvPr id="159765" name="Picture 21" descr="box-b-20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57975" y="4576763"/>
            <a:ext cx="412750" cy="376237"/>
          </a:xfrm>
          <a:prstGeom prst="rect">
            <a:avLst/>
          </a:prstGeom>
          <a:noFill/>
        </p:spPr>
      </p:pic>
      <p:pic>
        <p:nvPicPr>
          <p:cNvPr id="159766" name="Picture 22" descr="box-b-10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5050" y="4543425"/>
            <a:ext cx="409575" cy="374650"/>
          </a:xfrm>
          <a:prstGeom prst="rect">
            <a:avLst/>
          </a:prstGeom>
          <a:noFill/>
        </p:spPr>
      </p:pic>
      <p:pic>
        <p:nvPicPr>
          <p:cNvPr id="159767" name="Picture 23" descr="box-b-20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1375" y="4581525"/>
            <a:ext cx="412750" cy="376238"/>
          </a:xfrm>
          <a:prstGeom prst="rect">
            <a:avLst/>
          </a:prstGeom>
          <a:noFill/>
        </p:spPr>
      </p:pic>
      <p:sp>
        <p:nvSpPr>
          <p:cNvPr id="159769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Ernie Casts a Ballot: Full Protocol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 advTm="481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C 0.00399 -0.0037 0.00608 -0.0081 0.01007 -0.01181 C 0.01458 -0.02083 0.0217 -0.02523 0.02639 -0.03333 C 0.02865 -0.03704 0.03056 -0.0412 0.03264 -0.04514 C 0.03351 -0.04676 0.03507 -0.04722 0.03629 -0.04838 C 0.0441 -0.05648 0.05208 -0.06435 0.06007 -0.07176 C 0.06476 -0.07616 0.0691 -0.08218 0.07379 -0.08681 C 0.08004 -0.09306 0.0875 -0.09745 0.09375 -0.10347 C 0.09514 -0.10486 0.09601 -0.10718 0.09757 -0.10833 C 0.11146 -0.11968 0.12813 -0.12801 0.14375 -0.13333 C 0.15191 -0.14074 0.16302 -0.14306 0.17257 -0.14676 C 0.18403 -0.15139 0.19445 -0.15741 0.20625 -0.15995 C 0.21493 -0.16412 0.22344 -0.16782 0.23264 -0.17014 C 0.2467 -0.17755 0.26181 -0.18171 0.27639 -0.18681 C 0.29288 -0.19259 0.30955 -0.19861 0.32639 -0.20162 C 0.33767 -0.20602 0.32951 -0.20324 0.35139 -0.20671 C 0.36754 -0.20926 0.38385 -0.21366 0.4 -0.21667 C 0.42257 -0.22083 0.44514 -0.22917 0.46754 -0.23495 C 0.4809 -0.23843 0.52986 -0.23958 0.54132 -0.24005 C 0.56441 -0.24236 0.58698 -0.24352 0.61007 -0.24167 C 0.62622 -0.24514 0.64392 -0.24051 0.66007 -0.23843 C 0.69965 -0.23333 0.73976 -0.22269 0.7776 -0.20671 C 0.77882 -0.20556 0.78004 -0.2044 0.78125 -0.20347 C 0.78247 -0.20255 0.78385 -0.20255 0.78507 -0.20162 C 0.78646 -0.20023 0.78889 -0.19676 0.78889 -0.19676 " pathEditMode="relative" ptsTypes="ffffffffffffffffffffffffA">
                                      <p:cBhvr>
                                        <p:cTn id="38" dur="2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6" grpId="0" animBg="1"/>
      <p:bldP spid="1597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dr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895600"/>
            <a:ext cx="933450" cy="2114550"/>
          </a:xfrm>
          <a:prstGeom prst="rect">
            <a:avLst/>
          </a:prstGeom>
          <a:noFill/>
        </p:spPr>
      </p:pic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066800"/>
            <a:ext cx="6324600" cy="258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1313" indent="-341313">
              <a:spcBef>
                <a:spcPts val="800"/>
              </a:spcBef>
              <a:buClr>
                <a:srgbClr val="CCCCFF"/>
              </a:buClr>
              <a:buSzPct val="8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00000"/>
                </a:solidFill>
              </a:rPr>
              <a:t>Ernie shouts the “Alice” (real) challenge and the “Bob” (fake) challenge</a:t>
            </a:r>
          </a:p>
          <a:p>
            <a:pPr marL="341313" indent="-341313">
              <a:spcBef>
                <a:spcPts val="800"/>
              </a:spcBef>
              <a:buClr>
                <a:srgbClr val="CCCCFF"/>
              </a:buClr>
              <a:buSzPct val="8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00000"/>
                </a:solidFill>
              </a:rPr>
              <a:t>Drew responds to the challenges</a:t>
            </a:r>
          </a:p>
          <a:p>
            <a:pPr marL="341313" indent="-341313">
              <a:spcBef>
                <a:spcPts val="800"/>
              </a:spcBef>
              <a:buClr>
                <a:srgbClr val="CCCCFF"/>
              </a:buClr>
              <a:buSzPct val="8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00000"/>
                </a:solidFill>
              </a:rPr>
              <a:t>No matter who Ernie voted for,</a:t>
            </a:r>
            <a:br>
              <a:rPr lang="en-GB" sz="2800">
                <a:solidFill>
                  <a:srgbClr val="000000"/>
                </a:solidFill>
              </a:rPr>
            </a:br>
            <a:r>
              <a:rPr lang="en-GB" sz="2800">
                <a:solidFill>
                  <a:srgbClr val="000000"/>
                </a:solidFill>
              </a:rPr>
              <a:t>The protocol looks exactly the same!</a:t>
            </a:r>
          </a:p>
        </p:txBody>
      </p:sp>
      <p:pic>
        <p:nvPicPr>
          <p:cNvPr id="160772" name="Picture 4" descr="wooden_tab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419600"/>
            <a:ext cx="3048000" cy="1685925"/>
          </a:xfrm>
          <a:prstGeom prst="rect">
            <a:avLst/>
          </a:prstGeom>
          <a:noFill/>
        </p:spPr>
      </p:pic>
      <p:pic>
        <p:nvPicPr>
          <p:cNvPr id="160773" name="Picture 5" descr="ern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600200"/>
            <a:ext cx="742950" cy="1276350"/>
          </a:xfrm>
          <a:prstGeom prst="rect">
            <a:avLst/>
          </a:prstGeom>
          <a:noFill/>
        </p:spPr>
      </p:pic>
      <p:pic>
        <p:nvPicPr>
          <p:cNvPr id="160774" name="Picture 6" descr="box-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75" y="4267200"/>
            <a:ext cx="428625" cy="392113"/>
          </a:xfrm>
          <a:prstGeom prst="rect">
            <a:avLst/>
          </a:prstGeom>
          <a:noFill/>
        </p:spPr>
      </p:pic>
      <p:sp>
        <p:nvSpPr>
          <p:cNvPr id="160775" name="AutoShape 7"/>
          <p:cNvSpPr>
            <a:spLocks noChangeArrowheads="1"/>
          </p:cNvSpPr>
          <p:nvPr/>
        </p:nvSpPr>
        <p:spPr bwMode="auto">
          <a:xfrm>
            <a:off x="6858000" y="990600"/>
            <a:ext cx="1143000" cy="914400"/>
          </a:xfrm>
          <a:prstGeom prst="wedgeRoundRectCallout">
            <a:avLst>
              <a:gd name="adj1" fmla="val -79583"/>
              <a:gd name="adj2" fmla="val 68403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Open 1</a:t>
            </a:r>
            <a:br>
              <a:rPr lang="en-US"/>
            </a:br>
            <a:r>
              <a:rPr lang="en-US"/>
              <a:t>Open 2</a:t>
            </a:r>
            <a:br>
              <a:rPr lang="en-US"/>
            </a:br>
            <a:r>
              <a:rPr lang="en-US"/>
              <a:t>Weigh 3</a:t>
            </a:r>
          </a:p>
        </p:txBody>
      </p:sp>
      <p:sp>
        <p:nvSpPr>
          <p:cNvPr id="160776" name="AutoShape 8"/>
          <p:cNvSpPr>
            <a:spLocks noChangeArrowheads="1"/>
          </p:cNvSpPr>
          <p:nvPr/>
        </p:nvSpPr>
        <p:spPr bwMode="auto">
          <a:xfrm>
            <a:off x="6858000" y="1981200"/>
            <a:ext cx="1143000" cy="914400"/>
          </a:xfrm>
          <a:prstGeom prst="wedgeRoundRectCallout">
            <a:avLst>
              <a:gd name="adj1" fmla="val -79306"/>
              <a:gd name="adj2" fmla="val -28125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Open 1</a:t>
            </a:r>
            <a:br>
              <a:rPr lang="en-US"/>
            </a:br>
            <a:r>
              <a:rPr lang="en-US"/>
              <a:t>Weigh 2</a:t>
            </a:r>
            <a:br>
              <a:rPr lang="en-US"/>
            </a:br>
            <a:r>
              <a:rPr lang="en-US"/>
              <a:t>Weigh 3</a:t>
            </a:r>
          </a:p>
        </p:txBody>
      </p:sp>
      <p:pic>
        <p:nvPicPr>
          <p:cNvPr id="160777" name="Picture 9" descr="box-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5800" y="4254500"/>
            <a:ext cx="428625" cy="392113"/>
          </a:xfrm>
          <a:prstGeom prst="rect">
            <a:avLst/>
          </a:prstGeom>
          <a:noFill/>
        </p:spPr>
      </p:pic>
      <p:pic>
        <p:nvPicPr>
          <p:cNvPr id="160778" name="Picture 10" descr="box-g-bac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64375" y="4273550"/>
            <a:ext cx="376238" cy="357188"/>
          </a:xfrm>
          <a:prstGeom prst="rect">
            <a:avLst/>
          </a:prstGeom>
          <a:noFill/>
        </p:spPr>
      </p:pic>
      <p:pic>
        <p:nvPicPr>
          <p:cNvPr id="160779" name="Picture 11" descr="weight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0575" y="4197350"/>
            <a:ext cx="254000" cy="381000"/>
          </a:xfrm>
          <a:prstGeom prst="rect">
            <a:avLst/>
          </a:prstGeom>
          <a:noFill/>
        </p:spPr>
      </p:pic>
      <p:pic>
        <p:nvPicPr>
          <p:cNvPr id="160780" name="Picture 12" descr="box-g-fron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64375" y="4287838"/>
            <a:ext cx="381000" cy="357187"/>
          </a:xfrm>
          <a:prstGeom prst="rect">
            <a:avLst/>
          </a:prstGeom>
          <a:noFill/>
        </p:spPr>
      </p:pic>
      <p:pic>
        <p:nvPicPr>
          <p:cNvPr id="160781" name="Picture 13" descr="box-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5575" y="4256088"/>
            <a:ext cx="428625" cy="392112"/>
          </a:xfrm>
          <a:prstGeom prst="rect">
            <a:avLst/>
          </a:prstGeom>
          <a:noFill/>
        </p:spPr>
      </p:pic>
      <p:pic>
        <p:nvPicPr>
          <p:cNvPr id="160782" name="Picture 14" descr="box-g-bac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4150" y="4275138"/>
            <a:ext cx="376238" cy="357187"/>
          </a:xfrm>
          <a:prstGeom prst="rect">
            <a:avLst/>
          </a:prstGeom>
          <a:noFill/>
        </p:spPr>
      </p:pic>
      <p:pic>
        <p:nvPicPr>
          <p:cNvPr id="160783" name="Picture 15" descr="weight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10350" y="4198938"/>
            <a:ext cx="254000" cy="381000"/>
          </a:xfrm>
          <a:prstGeom prst="rect">
            <a:avLst/>
          </a:prstGeom>
          <a:noFill/>
        </p:spPr>
      </p:pic>
      <p:pic>
        <p:nvPicPr>
          <p:cNvPr id="160784" name="Picture 16" descr="box-g-fron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34150" y="4289425"/>
            <a:ext cx="381000" cy="357188"/>
          </a:xfrm>
          <a:prstGeom prst="rect">
            <a:avLst/>
          </a:prstGeom>
          <a:noFill/>
        </p:spPr>
      </p:pic>
      <p:pic>
        <p:nvPicPr>
          <p:cNvPr id="160785" name="Picture 17" descr="box-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4538663"/>
            <a:ext cx="428625" cy="392112"/>
          </a:xfrm>
          <a:prstGeom prst="rect">
            <a:avLst/>
          </a:prstGeom>
          <a:noFill/>
        </p:spPr>
      </p:pic>
      <p:pic>
        <p:nvPicPr>
          <p:cNvPr id="160786" name="Picture 18" descr="box-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57975" y="4572000"/>
            <a:ext cx="428625" cy="392113"/>
          </a:xfrm>
          <a:prstGeom prst="rect">
            <a:avLst/>
          </a:prstGeom>
          <a:noFill/>
        </p:spPr>
      </p:pic>
      <p:pic>
        <p:nvPicPr>
          <p:cNvPr id="160787" name="Picture 19" descr="box-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91375" y="4583113"/>
            <a:ext cx="428625" cy="392112"/>
          </a:xfrm>
          <a:prstGeom prst="rect">
            <a:avLst/>
          </a:prstGeom>
          <a:noFill/>
        </p:spPr>
      </p:pic>
      <p:pic>
        <p:nvPicPr>
          <p:cNvPr id="160788" name="Picture 20" descr="scale-lef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1600" y="5029200"/>
            <a:ext cx="2647950" cy="1381125"/>
          </a:xfrm>
          <a:prstGeom prst="rect">
            <a:avLst/>
          </a:prstGeom>
          <a:noFill/>
        </p:spPr>
      </p:pic>
      <p:grpSp>
        <p:nvGrpSpPr>
          <p:cNvPr id="160789" name="Group 21"/>
          <p:cNvGrpSpPr>
            <a:grpSpLocks/>
          </p:cNvGrpSpPr>
          <p:nvPr/>
        </p:nvGrpSpPr>
        <p:grpSpPr bwMode="auto">
          <a:xfrm>
            <a:off x="1447800" y="4876800"/>
            <a:ext cx="790575" cy="704850"/>
            <a:chOff x="912" y="3072"/>
            <a:chExt cx="498" cy="444"/>
          </a:xfrm>
        </p:grpSpPr>
        <p:pic>
          <p:nvPicPr>
            <p:cNvPr id="160790" name="Picture 22" descr="box-closed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60" y="3072"/>
              <a:ext cx="450" cy="444"/>
            </a:xfrm>
            <a:prstGeom prst="rect">
              <a:avLst/>
            </a:prstGeom>
            <a:noFill/>
          </p:spPr>
        </p:pic>
        <p:sp>
          <p:nvSpPr>
            <p:cNvPr id="160791" name="Text Box 23"/>
            <p:cNvSpPr txBox="1">
              <a:spLocks noChangeArrowheads="1"/>
            </p:cNvSpPr>
            <p:nvPr/>
          </p:nvSpPr>
          <p:spPr bwMode="auto">
            <a:xfrm>
              <a:off x="912" y="3182"/>
              <a:ext cx="414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1600"/>
                <a:t>Ernie</a:t>
              </a:r>
            </a:p>
          </p:txBody>
        </p:sp>
      </p:grpSp>
      <p:pic>
        <p:nvPicPr>
          <p:cNvPr id="160792" name="Picture 24" descr="scal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47800" y="5067300"/>
            <a:ext cx="2705100" cy="1333500"/>
          </a:xfrm>
          <a:prstGeom prst="rect">
            <a:avLst/>
          </a:prstGeom>
          <a:noFill/>
        </p:spPr>
      </p:pic>
      <p:grpSp>
        <p:nvGrpSpPr>
          <p:cNvPr id="160793" name="Group 25"/>
          <p:cNvGrpSpPr>
            <a:grpSpLocks/>
          </p:cNvGrpSpPr>
          <p:nvPr/>
        </p:nvGrpSpPr>
        <p:grpSpPr bwMode="auto">
          <a:xfrm>
            <a:off x="1557338" y="4649788"/>
            <a:ext cx="790575" cy="704850"/>
            <a:chOff x="912" y="3072"/>
            <a:chExt cx="498" cy="444"/>
          </a:xfrm>
        </p:grpSpPr>
        <p:pic>
          <p:nvPicPr>
            <p:cNvPr id="160794" name="Picture 26" descr="box-closed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60" y="3072"/>
              <a:ext cx="450" cy="444"/>
            </a:xfrm>
            <a:prstGeom prst="rect">
              <a:avLst/>
            </a:prstGeom>
            <a:noFill/>
          </p:spPr>
        </p:pic>
        <p:sp>
          <p:nvSpPr>
            <p:cNvPr id="160795" name="Text Box 27"/>
            <p:cNvSpPr txBox="1">
              <a:spLocks noChangeArrowheads="1"/>
            </p:cNvSpPr>
            <p:nvPr/>
          </p:nvSpPr>
          <p:spPr bwMode="auto">
            <a:xfrm>
              <a:off x="912" y="3182"/>
              <a:ext cx="414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1600"/>
                <a:t>Ernie</a:t>
              </a:r>
            </a:p>
          </p:txBody>
        </p:sp>
      </p:grpSp>
      <p:pic>
        <p:nvPicPr>
          <p:cNvPr id="160796" name="Picture 28" descr="box-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7713" y="4746625"/>
            <a:ext cx="657225" cy="600075"/>
          </a:xfrm>
          <a:prstGeom prst="rect">
            <a:avLst/>
          </a:prstGeom>
          <a:noFill/>
        </p:spPr>
      </p:pic>
      <p:pic>
        <p:nvPicPr>
          <p:cNvPr id="160797" name="Picture 29" descr="box-b-bac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05525" y="4533900"/>
            <a:ext cx="401638" cy="382588"/>
          </a:xfrm>
          <a:prstGeom prst="rect">
            <a:avLst/>
          </a:prstGeom>
          <a:noFill/>
        </p:spPr>
      </p:pic>
      <p:pic>
        <p:nvPicPr>
          <p:cNvPr id="160798" name="Picture 30" descr="weight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00775" y="4510088"/>
            <a:ext cx="207963" cy="307975"/>
          </a:xfrm>
          <a:prstGeom prst="rect">
            <a:avLst/>
          </a:prstGeom>
          <a:noFill/>
        </p:spPr>
      </p:pic>
      <p:pic>
        <p:nvPicPr>
          <p:cNvPr id="160799" name="Picture 31" descr="box-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4757738"/>
            <a:ext cx="657225" cy="600075"/>
          </a:xfrm>
          <a:prstGeom prst="rect">
            <a:avLst/>
          </a:prstGeom>
          <a:noFill/>
        </p:spPr>
      </p:pic>
      <p:pic>
        <p:nvPicPr>
          <p:cNvPr id="160800" name="Picture 32" descr="box-b-fron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05525" y="4548188"/>
            <a:ext cx="406400" cy="381000"/>
          </a:xfrm>
          <a:prstGeom prst="rect">
            <a:avLst/>
          </a:prstGeom>
          <a:noFill/>
        </p:spPr>
      </p:pic>
      <p:sp>
        <p:nvSpPr>
          <p:cNvPr id="160801" name="AutoShape 33"/>
          <p:cNvSpPr>
            <a:spLocks noChangeArrowheads="1"/>
          </p:cNvSpPr>
          <p:nvPr/>
        </p:nvSpPr>
        <p:spPr bwMode="auto">
          <a:xfrm>
            <a:off x="8153400" y="10668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rgbClr val="2FD13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802" name="AutoShape 34"/>
          <p:cNvSpPr>
            <a:spLocks noChangeArrowheads="1"/>
          </p:cNvSpPr>
          <p:nvPr/>
        </p:nvSpPr>
        <p:spPr bwMode="auto">
          <a:xfrm>
            <a:off x="8153400" y="12954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rgbClr val="2FD13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803" name="AutoShape 35"/>
          <p:cNvSpPr>
            <a:spLocks noChangeArrowheads="1"/>
          </p:cNvSpPr>
          <p:nvPr/>
        </p:nvSpPr>
        <p:spPr bwMode="auto">
          <a:xfrm>
            <a:off x="8153400" y="15240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rgbClr val="2FD13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804" name="AutoShape 36"/>
          <p:cNvSpPr>
            <a:spLocks noChangeArrowheads="1"/>
          </p:cNvSpPr>
          <p:nvPr/>
        </p:nvSpPr>
        <p:spPr bwMode="auto">
          <a:xfrm>
            <a:off x="8153400" y="201295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805" name="AutoShape 37"/>
          <p:cNvSpPr>
            <a:spLocks noChangeArrowheads="1"/>
          </p:cNvSpPr>
          <p:nvPr/>
        </p:nvSpPr>
        <p:spPr bwMode="auto">
          <a:xfrm>
            <a:off x="8153400" y="22860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806" name="AutoShape 38"/>
          <p:cNvSpPr>
            <a:spLocks noChangeArrowheads="1"/>
          </p:cNvSpPr>
          <p:nvPr/>
        </p:nvSpPr>
        <p:spPr bwMode="auto">
          <a:xfrm>
            <a:off x="8153400" y="25527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808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Ernie Casts a Ballot: Full Protocol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 advTm="310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00017 -0.052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00017 -0.0527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-0.01441 -0.00649 -0.03386 -0.00695 -0.04896 -0.00973 C -0.08455 -0.01598 -0.11927 -0.02524 -0.15521 -0.02778 C -0.17778 -0.03149 -0.20018 -0.03033 -0.22292 -0.02917 C -0.23611 -0.0257 -0.24445 -0.01806 -0.25625 -0.01112 C -0.26059 -0.00857 -0.26528 -0.00764 -0.26979 -0.00556 C -0.275 -0.00047 -0.28073 0.00162 -0.28646 0.00555 C -0.28959 0.00763 -0.29584 0.01111 -0.29584 0.01111 C -0.30799 0.02407 -0.32396 0.0331 -0.3375 0.04305 C -0.34948 0.05185 -0.36198 0.06365 -0.375 0.06944 C -0.38438 0.0787 -0.39584 0.08611 -0.40417 0.09722 C -0.40903 0.1037 -0.40608 0.10023 -0.41354 0.10694 C -0.41563 0.10879 -0.41979 0.1125 -0.41979 0.1125 C -0.42118 0.11527 -0.42153 0.11967 -0.42396 0.12083 C -0.43073 0.12384 -0.43733 0.13055 -0.44479 0.13055 " pathEditMode="relative" ptsTypes="ffffffffffffffA">
                                      <p:cBhvr>
                                        <p:cTn id="61" dur="2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3.33333E-6 -0.0356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60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5" grpId="0" animBg="1"/>
      <p:bldP spid="160776" grpId="0" animBg="1"/>
      <p:bldP spid="160801" grpId="0" animBg="1"/>
      <p:bldP spid="160801" grpId="1" animBg="1"/>
      <p:bldP spid="160802" grpId="0" animBg="1"/>
      <p:bldP spid="160802" grpId="1" animBg="1"/>
      <p:bldP spid="160803" grpId="0" animBg="1"/>
      <p:bldP spid="160803" grpId="1" animBg="1"/>
      <p:bldP spid="160804" grpId="0" animBg="1"/>
      <p:bldP spid="160804" grpId="1" animBg="1"/>
      <p:bldP spid="160805" grpId="0" animBg="1"/>
      <p:bldP spid="160805" grpId="1" animBg="1"/>
      <p:bldP spid="16080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8013" cy="4876800"/>
          </a:xfrm>
        </p:spPr>
        <p:txBody>
          <a:bodyPr/>
          <a:lstStyle/>
          <a:p>
            <a:r>
              <a:rPr lang="en-US" dirty="0" smtClean="0"/>
              <a:t>Example for Pedersen Commitments</a:t>
            </a:r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prove equivalence of x=</a:t>
            </a:r>
            <a:r>
              <a:rPr lang="en-GB" sz="3300" dirty="0" err="1"/>
              <a:t>g</a:t>
            </a:r>
            <a:r>
              <a:rPr lang="en-GB" sz="3300" baseline="30000" dirty="0" err="1"/>
              <a:t>m</a:t>
            </a:r>
            <a:r>
              <a:rPr lang="en-GB" sz="3300" dirty="0" err="1"/>
              <a:t>h</a:t>
            </a:r>
            <a:r>
              <a:rPr lang="en-GB" sz="3300" baseline="30000" dirty="0" err="1"/>
              <a:t>r</a:t>
            </a:r>
            <a:r>
              <a:rPr lang="en-GB" sz="3300" baseline="30000" dirty="0"/>
              <a:t> </a:t>
            </a:r>
            <a:r>
              <a:rPr lang="en-US" dirty="0"/>
              <a:t>and y=</a:t>
            </a:r>
            <a:r>
              <a:rPr lang="en-GB" sz="3300" dirty="0" err="1"/>
              <a:t>g</a:t>
            </a:r>
            <a:r>
              <a:rPr lang="en-GB" sz="3300" baseline="30000" dirty="0" err="1"/>
              <a:t>m</a:t>
            </a:r>
            <a:r>
              <a:rPr lang="en-GB" sz="3300" dirty="0" err="1"/>
              <a:t>h</a:t>
            </a:r>
            <a:r>
              <a:rPr lang="en-GB" sz="3300" baseline="30000" dirty="0" err="1"/>
              <a:t>s</a:t>
            </a:r>
            <a:endParaRPr lang="en-US" dirty="0"/>
          </a:p>
          <a:p>
            <a:pPr lvl="1"/>
            <a:r>
              <a:rPr lang="en-US" sz="2800" dirty="0" err="1"/>
              <a:t>Prover</a:t>
            </a:r>
            <a:r>
              <a:rPr lang="en-US" sz="2800" dirty="0"/>
              <a:t> sends t=r-s</a:t>
            </a:r>
          </a:p>
          <a:p>
            <a:pPr lvl="1"/>
            <a:r>
              <a:rPr lang="en-US" sz="2800" dirty="0"/>
              <a:t>Verifier checks that </a:t>
            </a:r>
            <a:r>
              <a:rPr lang="en-US" sz="2800" dirty="0" err="1"/>
              <a:t>yh</a:t>
            </a:r>
            <a:r>
              <a:rPr lang="en-US" sz="2800" baseline="30000" dirty="0" err="1"/>
              <a:t>t</a:t>
            </a:r>
            <a:r>
              <a:rPr lang="en-US" sz="2800" dirty="0"/>
              <a:t>=x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pic>
        <p:nvPicPr>
          <p:cNvPr id="162819" name="Picture 3" descr="sc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856163"/>
            <a:ext cx="2705100" cy="1333500"/>
          </a:xfrm>
          <a:prstGeom prst="rect">
            <a:avLst/>
          </a:prstGeom>
          <a:noFill/>
        </p:spPr>
      </p:pic>
      <p:pic>
        <p:nvPicPr>
          <p:cNvPr id="162820" name="Picture 4" descr="weight-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235450"/>
            <a:ext cx="457200" cy="685800"/>
          </a:xfrm>
          <a:prstGeom prst="rect">
            <a:avLst/>
          </a:prstGeom>
          <a:noFill/>
        </p:spPr>
      </p:pic>
      <p:grpSp>
        <p:nvGrpSpPr>
          <p:cNvPr id="162821" name="Group 5"/>
          <p:cNvGrpSpPr>
            <a:grpSpLocks/>
          </p:cNvGrpSpPr>
          <p:nvPr/>
        </p:nvGrpSpPr>
        <p:grpSpPr bwMode="auto">
          <a:xfrm>
            <a:off x="3581400" y="4437063"/>
            <a:ext cx="714375" cy="704850"/>
            <a:chOff x="3360" y="1872"/>
            <a:chExt cx="450" cy="444"/>
          </a:xfrm>
        </p:grpSpPr>
        <p:pic>
          <p:nvPicPr>
            <p:cNvPr id="162822" name="Picture 6" descr="box-clos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0" y="1872"/>
              <a:ext cx="450" cy="444"/>
            </a:xfrm>
            <a:prstGeom prst="rect">
              <a:avLst/>
            </a:prstGeom>
            <a:noFill/>
          </p:spPr>
        </p:pic>
        <p:sp>
          <p:nvSpPr>
            <p:cNvPr id="162823" name="Text Box 7"/>
            <p:cNvSpPr txBox="1">
              <a:spLocks noChangeArrowheads="1"/>
            </p:cNvSpPr>
            <p:nvPr/>
          </p:nvSpPr>
          <p:spPr bwMode="auto">
            <a:xfrm>
              <a:off x="3408" y="1920"/>
              <a:ext cx="21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2400">
                  <a:latin typeface="cmmib10" pitchFamily="34" charset="0"/>
                </a:rPr>
                <a:t>r</a:t>
              </a:r>
            </a:p>
          </p:txBody>
        </p:sp>
      </p:grpSp>
      <p:sp>
        <p:nvSpPr>
          <p:cNvPr id="162824" name="Rectangle 8"/>
          <p:cNvSpPr>
            <a:spLocks noChangeArrowheads="1"/>
          </p:cNvSpPr>
          <p:nvPr/>
        </p:nvSpPr>
        <p:spPr bwMode="auto">
          <a:xfrm>
            <a:off x="2895600" y="4616450"/>
            <a:ext cx="493713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4000" b="1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3392488" y="4614863"/>
            <a:ext cx="4937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4000" b="1">
                <a:solidFill>
                  <a:schemeClr val="tx1"/>
                </a:solidFill>
              </a:rPr>
              <a:t>h</a:t>
            </a:r>
          </a:p>
        </p:txBody>
      </p:sp>
      <p:pic>
        <p:nvPicPr>
          <p:cNvPr id="162826" name="Picture 10" descr="weight-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8225" y="4284663"/>
            <a:ext cx="457200" cy="685800"/>
          </a:xfrm>
          <a:prstGeom prst="rect">
            <a:avLst/>
          </a:prstGeom>
          <a:noFill/>
        </p:spPr>
      </p:pic>
      <p:grpSp>
        <p:nvGrpSpPr>
          <p:cNvPr id="162827" name="Group 11"/>
          <p:cNvGrpSpPr>
            <a:grpSpLocks/>
          </p:cNvGrpSpPr>
          <p:nvPr/>
        </p:nvGrpSpPr>
        <p:grpSpPr bwMode="auto">
          <a:xfrm>
            <a:off x="5305425" y="4494213"/>
            <a:ext cx="714375" cy="704850"/>
            <a:chOff x="3360" y="1872"/>
            <a:chExt cx="450" cy="444"/>
          </a:xfrm>
        </p:grpSpPr>
        <p:pic>
          <p:nvPicPr>
            <p:cNvPr id="162828" name="Picture 12" descr="box-clos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0" y="1872"/>
              <a:ext cx="450" cy="444"/>
            </a:xfrm>
            <a:prstGeom prst="rect">
              <a:avLst/>
            </a:prstGeom>
            <a:noFill/>
          </p:spPr>
        </p:pic>
        <p:sp>
          <p:nvSpPr>
            <p:cNvPr id="162829" name="Text Box 13"/>
            <p:cNvSpPr txBox="1">
              <a:spLocks noChangeArrowheads="1"/>
            </p:cNvSpPr>
            <p:nvPr/>
          </p:nvSpPr>
          <p:spPr bwMode="auto">
            <a:xfrm>
              <a:off x="3408" y="1920"/>
              <a:ext cx="21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2400">
                  <a:latin typeface="cmmib10" pitchFamily="34" charset="0"/>
                </a:rPr>
                <a:t>s</a:t>
              </a:r>
            </a:p>
          </p:txBody>
        </p:sp>
      </p:grpSp>
      <p:sp>
        <p:nvSpPr>
          <p:cNvPr id="162830" name="Rectangle 14"/>
          <p:cNvSpPr>
            <a:spLocks noChangeArrowheads="1"/>
          </p:cNvSpPr>
          <p:nvPr/>
        </p:nvSpPr>
        <p:spPr bwMode="auto">
          <a:xfrm>
            <a:off x="4619625" y="4665663"/>
            <a:ext cx="493713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4000" b="1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62831" name="Rectangle 15"/>
          <p:cNvSpPr>
            <a:spLocks noChangeArrowheads="1"/>
          </p:cNvSpPr>
          <p:nvPr/>
        </p:nvSpPr>
        <p:spPr bwMode="auto">
          <a:xfrm>
            <a:off x="5116513" y="4664075"/>
            <a:ext cx="493712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4000" b="1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62832" name="Text Box 16"/>
          <p:cNvSpPr txBox="1">
            <a:spLocks noChangeArrowheads="1"/>
          </p:cNvSpPr>
          <p:nvPr/>
        </p:nvSpPr>
        <p:spPr bwMode="auto">
          <a:xfrm>
            <a:off x="4043363" y="5872163"/>
            <a:ext cx="8382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latin typeface="cmmib10" pitchFamily="34" charset="0"/>
              </a:rPr>
              <a:t>t</a:t>
            </a:r>
            <a:r>
              <a:rPr lang="en-US" sz="2000">
                <a:latin typeface="cmb10" pitchFamily="34" charset="0"/>
              </a:rPr>
              <a:t>=</a:t>
            </a:r>
            <a:r>
              <a:rPr lang="en-US" sz="2000">
                <a:latin typeface="cmmib10" pitchFamily="34" charset="0"/>
              </a:rPr>
              <a:t>r</a:t>
            </a:r>
            <a:r>
              <a:rPr lang="en-US" sz="2000">
                <a:latin typeface="cmb10" pitchFamily="34" charset="0"/>
              </a:rPr>
              <a:t>-</a:t>
            </a:r>
            <a:r>
              <a:rPr lang="en-US" sz="2000">
                <a:latin typeface="cmmib10" pitchFamily="34" charset="0"/>
              </a:rPr>
              <a:t>s</a:t>
            </a:r>
          </a:p>
        </p:txBody>
      </p:sp>
      <p:sp>
        <p:nvSpPr>
          <p:cNvPr id="16283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 smtClean="0"/>
              <a:t>a “Scale”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07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079500" indent="-215900"/>
            <a:r>
              <a:rPr lang="en-US"/>
              <a:t>A “Real” System</a:t>
            </a:r>
          </a:p>
        </p:txBody>
      </p:sp>
      <p:pic>
        <p:nvPicPr>
          <p:cNvPr id="163843" name="Picture 3" descr="moni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57350"/>
            <a:ext cx="5092700" cy="5200650"/>
          </a:xfrm>
          <a:prstGeom prst="rect">
            <a:avLst/>
          </a:prstGeom>
          <a:noFill/>
        </p:spPr>
      </p:pic>
      <p:pic>
        <p:nvPicPr>
          <p:cNvPr id="163844" name="Picture 4" descr="prin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5334000"/>
            <a:ext cx="4543425" cy="1257300"/>
          </a:xfrm>
          <a:prstGeom prst="rect">
            <a:avLst/>
          </a:prstGeom>
          <a:noFill/>
        </p:spPr>
      </p:pic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5257800" y="5486400"/>
            <a:ext cx="2895600" cy="2743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r>
              <a: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 Receipt for Ernie</a:t>
            </a:r>
          </a:p>
          <a:p>
            <a:pPr defTabSz="914400"/>
            <a:r>
              <a: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11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o63ZJVxC91rN0uRv/DtgXxhl+UY=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   - Challenges -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 Alice: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 Sn0w 619- ziggy p3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 Bob: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 l4st phone et spla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8    - Response - 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 </a:t>
            </a:r>
            <a:r>
              <a:rPr lang="en-US" sz="11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9NKWoDpGQMWvUrJ5SKH8Q2CtwAQ=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 === Certified ===</a:t>
            </a:r>
          </a:p>
        </p:txBody>
      </p:sp>
      <p:pic>
        <p:nvPicPr>
          <p:cNvPr id="163846" name="Picture 6" descr="shiel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5181600"/>
            <a:ext cx="2676525" cy="381000"/>
          </a:xfrm>
          <a:prstGeom prst="rect">
            <a:avLst/>
          </a:prstGeom>
          <a:noFill/>
        </p:spPr>
      </p:pic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4191000" y="6248400"/>
            <a:ext cx="49530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3848" name="Picture 8" descr="printer-botto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5950" y="5507038"/>
            <a:ext cx="4543425" cy="1095375"/>
          </a:xfrm>
          <a:prstGeom prst="rect">
            <a:avLst/>
          </a:prstGeom>
          <a:noFill/>
        </p:spPr>
      </p:pic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533400" y="1981200"/>
            <a:ext cx="427513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000"/>
              <a:t>Hello Ernie, Welcome to VoteMaster</a:t>
            </a:r>
          </a:p>
        </p:txBody>
      </p:sp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609600" y="2590800"/>
            <a:ext cx="33083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Please choose your candidate:</a:t>
            </a:r>
          </a:p>
        </p:txBody>
      </p:sp>
      <p:sp>
        <p:nvSpPr>
          <p:cNvPr id="163851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752600" y="4038600"/>
            <a:ext cx="1676400" cy="533400"/>
          </a:xfrm>
          <a:prstGeom prst="actionButtonBlank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defTabSz="914400"/>
            <a:r>
              <a:rPr lang="en-US" sz="2800" b="1"/>
              <a:t>Bob</a:t>
            </a:r>
          </a:p>
        </p:txBody>
      </p:sp>
      <p:sp>
        <p:nvSpPr>
          <p:cNvPr id="163852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752600" y="3200400"/>
            <a:ext cx="1676400" cy="533400"/>
          </a:xfrm>
          <a:prstGeom prst="actionButtonBlank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defTabSz="914400"/>
            <a:r>
              <a:rPr lang="en-US" sz="2800" b="1"/>
              <a:t>Alice</a:t>
            </a:r>
          </a:p>
        </p:txBody>
      </p:sp>
    </p:spTree>
  </p:cSld>
  <p:clrMapOvr>
    <a:masterClrMapping/>
  </p:clrMapOvr>
  <p:transition advTm="15808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moni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57350"/>
            <a:ext cx="5092700" cy="5200650"/>
          </a:xfrm>
          <a:prstGeom prst="rect">
            <a:avLst/>
          </a:prstGeom>
          <a:noFill/>
        </p:spPr>
      </p:pic>
      <p:pic>
        <p:nvPicPr>
          <p:cNvPr id="165891" name="Picture 3" descr="prin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5334000"/>
            <a:ext cx="4543425" cy="1257300"/>
          </a:xfrm>
          <a:prstGeom prst="rect">
            <a:avLst/>
          </a:prstGeom>
          <a:noFill/>
        </p:spPr>
      </p:pic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5257800" y="5486400"/>
            <a:ext cx="2895600" cy="2743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r>
              <a: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 Receipt for Ernie</a:t>
            </a:r>
          </a:p>
          <a:p>
            <a:pPr defTabSz="914400"/>
            <a:r>
              <a: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11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o63ZJVxC91rN0uRv/DtgXxhl+UY=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   - Challenges -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 Alice: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 Sn0w 619- ziggy p3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 Bob: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 l4st phone et spla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8    - Response - 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 </a:t>
            </a:r>
            <a:r>
              <a:rPr lang="en-US" sz="11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9NKWoDpGQMWvUrJ5SKH8Q2CtwAQ=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 === Certified ===</a:t>
            </a:r>
          </a:p>
        </p:txBody>
      </p:sp>
      <p:pic>
        <p:nvPicPr>
          <p:cNvPr id="165893" name="Picture 5" descr="shiel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5181600"/>
            <a:ext cx="2676525" cy="381000"/>
          </a:xfrm>
          <a:prstGeom prst="rect">
            <a:avLst/>
          </a:prstGeom>
          <a:noFill/>
        </p:spPr>
      </p:pic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4191000" y="6248400"/>
            <a:ext cx="49530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5895" name="Picture 7" descr="printer-botto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5950" y="5507038"/>
            <a:ext cx="4543425" cy="1095375"/>
          </a:xfrm>
          <a:prstGeom prst="rect">
            <a:avLst/>
          </a:prstGeom>
          <a:noFill/>
        </p:spPr>
      </p:pic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533400" y="1981200"/>
            <a:ext cx="424656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000"/>
              <a:t>Hello Ernie, You are voting for </a:t>
            </a:r>
            <a:r>
              <a:rPr lang="en-US" sz="2000" b="1"/>
              <a:t>Alice</a:t>
            </a:r>
          </a:p>
        </p:txBody>
      </p:sp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609600" y="2590800"/>
            <a:ext cx="39941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Please enter a fake challenge for Bob</a:t>
            </a:r>
          </a:p>
        </p:txBody>
      </p:sp>
      <p:sp>
        <p:nvSpPr>
          <p:cNvPr id="16589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079500" indent="-215900"/>
            <a:r>
              <a:rPr lang="en-US"/>
              <a:t>A “Real” System</a:t>
            </a:r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1905000" y="3776663"/>
            <a:ext cx="2667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endParaRPr lang="en-US"/>
          </a:p>
        </p:txBody>
      </p:sp>
      <p:sp>
        <p:nvSpPr>
          <p:cNvPr id="165900" name="Text Box 12"/>
          <p:cNvSpPr txBox="1">
            <a:spLocks noChangeArrowheads="1"/>
          </p:cNvSpPr>
          <p:nvPr/>
        </p:nvSpPr>
        <p:spPr bwMode="auto">
          <a:xfrm>
            <a:off x="1905000" y="3733800"/>
            <a:ext cx="19748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chemeClr val="tx1"/>
                </a:solidFill>
              </a:rPr>
              <a:t>l4st phone et spla</a:t>
            </a:r>
          </a:p>
        </p:txBody>
      </p:sp>
      <p:sp>
        <p:nvSpPr>
          <p:cNvPr id="165901" name="Rectangle 13"/>
          <p:cNvSpPr>
            <a:spLocks noChangeArrowheads="1"/>
          </p:cNvSpPr>
          <p:nvPr/>
        </p:nvSpPr>
        <p:spPr bwMode="auto">
          <a:xfrm>
            <a:off x="1905000" y="3276600"/>
            <a:ext cx="2667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endParaRPr lang="en-US"/>
          </a:p>
        </p:txBody>
      </p:sp>
      <p:sp>
        <p:nvSpPr>
          <p:cNvPr id="165902" name="Text Box 14"/>
          <p:cNvSpPr txBox="1">
            <a:spLocks noChangeArrowheads="1"/>
          </p:cNvSpPr>
          <p:nvPr/>
        </p:nvSpPr>
        <p:spPr bwMode="auto">
          <a:xfrm>
            <a:off x="857250" y="3209925"/>
            <a:ext cx="87471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000" b="1"/>
              <a:t>Alice:</a:t>
            </a:r>
          </a:p>
        </p:txBody>
      </p:sp>
      <p:sp>
        <p:nvSpPr>
          <p:cNvPr id="165903" name="Text Box 15"/>
          <p:cNvSpPr txBox="1">
            <a:spLocks noChangeArrowheads="1"/>
          </p:cNvSpPr>
          <p:nvPr/>
        </p:nvSpPr>
        <p:spPr bwMode="auto">
          <a:xfrm>
            <a:off x="838200" y="3738563"/>
            <a:ext cx="903288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000" b="1"/>
              <a:t>Bob  :</a:t>
            </a:r>
          </a:p>
        </p:txBody>
      </p:sp>
      <p:sp>
        <p:nvSpPr>
          <p:cNvPr id="165904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676400" y="4343400"/>
            <a:ext cx="1981200" cy="457200"/>
          </a:xfrm>
          <a:prstGeom prst="actionButtonBlank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defTabSz="914400"/>
            <a:r>
              <a:rPr lang="en-US" sz="2000" dirty="0"/>
              <a:t>Continue</a:t>
            </a:r>
          </a:p>
        </p:txBody>
      </p:sp>
    </p:spTree>
    <p:custDataLst>
      <p:tags r:id="rId1"/>
    </p:custDataLst>
  </p:cSld>
  <p:clrMapOvr>
    <a:masterClrMapping/>
  </p:clrMapOvr>
  <p:transition advTm="9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moni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57350"/>
            <a:ext cx="5092700" cy="5200650"/>
          </a:xfrm>
          <a:prstGeom prst="rect">
            <a:avLst/>
          </a:prstGeom>
          <a:noFill/>
        </p:spPr>
      </p:pic>
      <p:pic>
        <p:nvPicPr>
          <p:cNvPr id="167939" name="Picture 3" descr="prin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5334000"/>
            <a:ext cx="4543425" cy="1257300"/>
          </a:xfrm>
          <a:prstGeom prst="rect">
            <a:avLst/>
          </a:prstGeom>
          <a:noFill/>
        </p:spPr>
      </p:pic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5257800" y="5486400"/>
            <a:ext cx="2895600" cy="2743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r>
              <a: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 Receipt for Ernie</a:t>
            </a:r>
          </a:p>
          <a:p>
            <a:pPr defTabSz="914400"/>
            <a:r>
              <a: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11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o63ZJVxC91rN0uRv/DtgXxhl+UY=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   - Challenges -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 Alice: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 Sn0w 619- ziggy p3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 Bob: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 l4st phone et spla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8    - Response - 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 </a:t>
            </a:r>
            <a:r>
              <a:rPr lang="en-US" sz="11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9NKWoDpGQMWvUrJ5SKH8Q2CtwAQ=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 === Certified ===</a:t>
            </a:r>
          </a:p>
        </p:txBody>
      </p:sp>
      <p:pic>
        <p:nvPicPr>
          <p:cNvPr id="167941" name="Picture 5" descr="shiel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5181600"/>
            <a:ext cx="2676525" cy="381000"/>
          </a:xfrm>
          <a:prstGeom prst="rect">
            <a:avLst/>
          </a:prstGeom>
          <a:noFill/>
        </p:spPr>
      </p:pic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4191000" y="6248400"/>
            <a:ext cx="49530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7943" name="Picture 7" descr="printer-botto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5950" y="5507038"/>
            <a:ext cx="4543425" cy="1095375"/>
          </a:xfrm>
          <a:prstGeom prst="rect">
            <a:avLst/>
          </a:prstGeom>
          <a:noFill/>
        </p:spPr>
      </p:pic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533400" y="1981200"/>
            <a:ext cx="424656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000"/>
              <a:t>Hello Ernie, You are voting for </a:t>
            </a:r>
            <a:r>
              <a:rPr lang="en-US" sz="2000" b="1"/>
              <a:t>Alice</a:t>
            </a:r>
          </a:p>
        </p:txBody>
      </p:sp>
      <p:sp>
        <p:nvSpPr>
          <p:cNvPr id="167945" name="Text Box 9"/>
          <p:cNvSpPr txBox="1">
            <a:spLocks noChangeArrowheads="1"/>
          </p:cNvSpPr>
          <p:nvPr/>
        </p:nvSpPr>
        <p:spPr bwMode="auto">
          <a:xfrm>
            <a:off x="609600" y="2362200"/>
            <a:ext cx="398145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Make sure the printer has output two</a:t>
            </a:r>
            <a:br>
              <a:rPr lang="en-US"/>
            </a:br>
            <a:r>
              <a:rPr lang="en-US"/>
              <a:t>lines (the second line will be covered)</a:t>
            </a:r>
            <a:br>
              <a:rPr lang="en-US"/>
            </a:br>
            <a:r>
              <a:rPr lang="en-US"/>
              <a:t>Now enter the real challenge for Alice</a:t>
            </a:r>
          </a:p>
        </p:txBody>
      </p:sp>
      <p:sp>
        <p:nvSpPr>
          <p:cNvPr id="16794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079500" indent="-215900"/>
            <a:r>
              <a:rPr lang="en-US"/>
              <a:t>A “Real” System</a:t>
            </a:r>
          </a:p>
        </p:txBody>
      </p:sp>
      <p:sp>
        <p:nvSpPr>
          <p:cNvPr id="167947" name="Text Box 11"/>
          <p:cNvSpPr txBox="1">
            <a:spLocks noChangeArrowheads="1"/>
          </p:cNvSpPr>
          <p:nvPr/>
        </p:nvSpPr>
        <p:spPr bwMode="auto">
          <a:xfrm>
            <a:off x="1905000" y="3733800"/>
            <a:ext cx="19748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l4st phone et spla</a:t>
            </a:r>
          </a:p>
        </p:txBody>
      </p:sp>
      <p:sp>
        <p:nvSpPr>
          <p:cNvPr id="167948" name="Rectangle 12"/>
          <p:cNvSpPr>
            <a:spLocks noChangeArrowheads="1"/>
          </p:cNvSpPr>
          <p:nvPr/>
        </p:nvSpPr>
        <p:spPr bwMode="auto">
          <a:xfrm>
            <a:off x="1905000" y="3276600"/>
            <a:ext cx="2667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endParaRPr lang="en-US"/>
          </a:p>
        </p:txBody>
      </p:sp>
      <p:sp>
        <p:nvSpPr>
          <p:cNvPr id="167949" name="Text Box 13"/>
          <p:cNvSpPr txBox="1">
            <a:spLocks noChangeArrowheads="1"/>
          </p:cNvSpPr>
          <p:nvPr/>
        </p:nvSpPr>
        <p:spPr bwMode="auto">
          <a:xfrm>
            <a:off x="857250" y="3209925"/>
            <a:ext cx="87471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000" b="1"/>
              <a:t>Alice:</a:t>
            </a:r>
          </a:p>
        </p:txBody>
      </p:sp>
      <p:sp>
        <p:nvSpPr>
          <p:cNvPr id="167950" name="Text Box 14"/>
          <p:cNvSpPr txBox="1">
            <a:spLocks noChangeArrowheads="1"/>
          </p:cNvSpPr>
          <p:nvPr/>
        </p:nvSpPr>
        <p:spPr bwMode="auto">
          <a:xfrm>
            <a:off x="838200" y="3738563"/>
            <a:ext cx="903288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000" b="1"/>
              <a:t>Bob  :</a:t>
            </a:r>
          </a:p>
        </p:txBody>
      </p:sp>
      <p:sp>
        <p:nvSpPr>
          <p:cNvPr id="167951" name="Text Box 15"/>
          <p:cNvSpPr txBox="1">
            <a:spLocks noChangeArrowheads="1"/>
          </p:cNvSpPr>
          <p:nvPr/>
        </p:nvSpPr>
        <p:spPr bwMode="auto">
          <a:xfrm>
            <a:off x="1905000" y="3276600"/>
            <a:ext cx="21907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rgbClr val="000000"/>
                </a:solidFill>
              </a:rPr>
              <a:t>Sn0w 619- ziggy p3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67952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676400" y="4343400"/>
            <a:ext cx="1981200" cy="457200"/>
          </a:xfrm>
          <a:prstGeom prst="actionButtonBlank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defTabSz="914400"/>
            <a:r>
              <a:rPr lang="en-US" sz="2000"/>
              <a:t>Continue</a:t>
            </a:r>
          </a:p>
        </p:txBody>
      </p:sp>
    </p:spTree>
    <p:custDataLst>
      <p:tags r:id="rId1"/>
    </p:custDataLst>
  </p:cSld>
  <p:clrMapOvr>
    <a:masterClrMapping/>
  </p:clrMapOvr>
  <p:transition advTm="74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3062E-6 L -3.33333E-6 -0.08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200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200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200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nimBg="1"/>
      <p:bldP spid="16795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079500" indent="-215900"/>
            <a:r>
              <a:rPr lang="en-US"/>
              <a:t>A “Real” System</a:t>
            </a:r>
          </a:p>
        </p:txBody>
      </p:sp>
      <p:pic>
        <p:nvPicPr>
          <p:cNvPr id="169987" name="Picture 3" descr="moni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57350"/>
            <a:ext cx="5092700" cy="5200650"/>
          </a:xfrm>
          <a:prstGeom prst="rect">
            <a:avLst/>
          </a:prstGeom>
          <a:noFill/>
        </p:spPr>
      </p:pic>
      <p:pic>
        <p:nvPicPr>
          <p:cNvPr id="169988" name="Picture 4" descr="prin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5334000"/>
            <a:ext cx="4543425" cy="1257300"/>
          </a:xfrm>
          <a:prstGeom prst="rect">
            <a:avLst/>
          </a:prstGeom>
          <a:noFill/>
        </p:spPr>
      </p:pic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5257800" y="4862513"/>
            <a:ext cx="2895600" cy="2743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r>
              <a: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 Receipt for Ernie</a:t>
            </a:r>
          </a:p>
          <a:p>
            <a:pPr defTabSz="914400"/>
            <a:r>
              <a: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11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o63ZJVxC91rN0uRv/DtgXxhl+UY=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   - Challenges -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 Alice: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 Sn0w 619- ziggy p3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 Bob: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 l4st phone et spla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8    - Response - 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 </a:t>
            </a:r>
            <a:r>
              <a:rPr lang="en-US" sz="11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9NKWoDpGQMWvUrJ5SKH8Q2CtwAQ=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 === Certified ===</a:t>
            </a:r>
          </a:p>
        </p:txBody>
      </p:sp>
      <p:pic>
        <p:nvPicPr>
          <p:cNvPr id="169990" name="Picture 6" descr="shiel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5181600"/>
            <a:ext cx="2676525" cy="381000"/>
          </a:xfrm>
          <a:prstGeom prst="rect">
            <a:avLst/>
          </a:prstGeom>
          <a:noFill/>
        </p:spPr>
      </p:pic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4191000" y="6248400"/>
            <a:ext cx="49530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9992" name="Picture 8" descr="printer-botto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5950" y="5507038"/>
            <a:ext cx="4543425" cy="1095375"/>
          </a:xfrm>
          <a:prstGeom prst="rect">
            <a:avLst/>
          </a:prstGeom>
          <a:noFill/>
        </p:spPr>
      </p:pic>
      <p:sp>
        <p:nvSpPr>
          <p:cNvPr id="169993" name="Text Box 9"/>
          <p:cNvSpPr txBox="1">
            <a:spLocks noChangeArrowheads="1"/>
          </p:cNvSpPr>
          <p:nvPr/>
        </p:nvSpPr>
        <p:spPr bwMode="auto">
          <a:xfrm>
            <a:off x="533400" y="1981200"/>
            <a:ext cx="424656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000"/>
              <a:t>Hello Ernie, You are voting for </a:t>
            </a:r>
            <a:r>
              <a:rPr lang="en-US" sz="2000" b="1"/>
              <a:t>Alice</a:t>
            </a:r>
          </a:p>
        </p:txBody>
      </p:sp>
      <p:sp>
        <p:nvSpPr>
          <p:cNvPr id="169994" name="Text Box 10"/>
          <p:cNvSpPr txBox="1">
            <a:spLocks noChangeArrowheads="1"/>
          </p:cNvSpPr>
          <p:nvPr/>
        </p:nvSpPr>
        <p:spPr bwMode="auto">
          <a:xfrm>
            <a:off x="609600" y="2362200"/>
            <a:ext cx="42354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Please verify that the printed challenges</a:t>
            </a:r>
            <a:br>
              <a:rPr lang="en-US"/>
            </a:br>
            <a:r>
              <a:rPr lang="en-US"/>
              <a:t>match those you entered.</a:t>
            </a:r>
          </a:p>
        </p:txBody>
      </p:sp>
      <p:sp>
        <p:nvSpPr>
          <p:cNvPr id="169995" name="Text Box 11"/>
          <p:cNvSpPr txBox="1">
            <a:spLocks noChangeArrowheads="1"/>
          </p:cNvSpPr>
          <p:nvPr/>
        </p:nvSpPr>
        <p:spPr bwMode="auto">
          <a:xfrm>
            <a:off x="1905000" y="3733800"/>
            <a:ext cx="19748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l4st phone et spla</a:t>
            </a:r>
          </a:p>
        </p:txBody>
      </p:sp>
      <p:sp>
        <p:nvSpPr>
          <p:cNvPr id="169996" name="Text Box 12"/>
          <p:cNvSpPr txBox="1">
            <a:spLocks noChangeArrowheads="1"/>
          </p:cNvSpPr>
          <p:nvPr/>
        </p:nvSpPr>
        <p:spPr bwMode="auto">
          <a:xfrm>
            <a:off x="857250" y="3209925"/>
            <a:ext cx="87471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000" b="1"/>
              <a:t>Alice:</a:t>
            </a:r>
          </a:p>
        </p:txBody>
      </p:sp>
      <p:sp>
        <p:nvSpPr>
          <p:cNvPr id="169997" name="Text Box 13"/>
          <p:cNvSpPr txBox="1">
            <a:spLocks noChangeArrowheads="1"/>
          </p:cNvSpPr>
          <p:nvPr/>
        </p:nvSpPr>
        <p:spPr bwMode="auto">
          <a:xfrm>
            <a:off x="838200" y="3738563"/>
            <a:ext cx="903288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000" b="1"/>
              <a:t>Bob  :</a:t>
            </a:r>
          </a:p>
        </p:txBody>
      </p:sp>
      <p:sp>
        <p:nvSpPr>
          <p:cNvPr id="169998" name="Text Box 14"/>
          <p:cNvSpPr txBox="1">
            <a:spLocks noChangeArrowheads="1"/>
          </p:cNvSpPr>
          <p:nvPr/>
        </p:nvSpPr>
        <p:spPr bwMode="auto">
          <a:xfrm>
            <a:off x="1905000" y="3276600"/>
            <a:ext cx="21907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Sn0w 619- ziggy p3</a:t>
            </a:r>
          </a:p>
        </p:txBody>
      </p:sp>
      <p:sp>
        <p:nvSpPr>
          <p:cNvPr id="169999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676400" y="4343400"/>
            <a:ext cx="1981200" cy="457200"/>
          </a:xfrm>
          <a:prstGeom prst="actionButtonBlank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defTabSz="914400"/>
            <a:r>
              <a:rPr lang="en-US" sz="2000" dirty="0"/>
              <a:t>Finalize Vote</a:t>
            </a:r>
          </a:p>
        </p:txBody>
      </p:sp>
    </p:spTree>
    <p:custDataLst>
      <p:tags r:id="rId1"/>
    </p:custDataLst>
  </p:cSld>
  <p:clrMapOvr>
    <a:masterClrMapping/>
  </p:clrMapOvr>
  <p:transition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L -3.33333E-6 -0.264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Case for Cryptographic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Elections need to be </a:t>
            </a:r>
            <a:r>
              <a:rPr lang="en-US" b="1" i="1" dirty="0" smtClean="0"/>
              <a:t>verifiable</a:t>
            </a:r>
          </a:p>
          <a:p>
            <a:r>
              <a:rPr lang="en-US" dirty="0" smtClean="0"/>
              <a:t>Counting in public:</a:t>
            </a:r>
          </a:p>
          <a:p>
            <a:pPr lvl="1"/>
            <a:r>
              <a:rPr lang="en-US" dirty="0" smtClean="0"/>
              <a:t>Completely verifiable</a:t>
            </a:r>
          </a:p>
          <a:p>
            <a:pPr lvl="1"/>
            <a:r>
              <a:rPr lang="en-US" dirty="0" smtClean="0"/>
              <a:t>But no vote privacy</a:t>
            </a:r>
          </a:p>
          <a:p>
            <a:r>
              <a:rPr lang="en-US" dirty="0" smtClean="0"/>
              <a:t>Votes should be private</a:t>
            </a:r>
          </a:p>
          <a:p>
            <a:r>
              <a:rPr lang="en-US" dirty="0" smtClean="0"/>
              <a:t>Trusting the vote counter</a:t>
            </a:r>
          </a:p>
          <a:p>
            <a:pPr lvl="1"/>
            <a:r>
              <a:rPr lang="en-US" dirty="0" smtClean="0"/>
              <a:t>“Perfect” privacy</a:t>
            </a:r>
          </a:p>
          <a:p>
            <a:pPr lvl="1"/>
            <a:r>
              <a:rPr lang="en-US" dirty="0" smtClean="0"/>
              <a:t>no way to verify result</a:t>
            </a:r>
          </a:p>
          <a:p>
            <a:r>
              <a:rPr lang="en-US" dirty="0" smtClean="0"/>
              <a:t>Using  cryptography ,</a:t>
            </a:r>
            <a:br>
              <a:rPr lang="en-US" dirty="0" smtClean="0"/>
            </a:br>
            <a:r>
              <a:rPr lang="en-US" dirty="0" smtClean="0"/>
              <a:t> we can get both!</a:t>
            </a:r>
          </a:p>
        </p:txBody>
      </p:sp>
      <p:grpSp>
        <p:nvGrpSpPr>
          <p:cNvPr id="4" name="angel"/>
          <p:cNvGrpSpPr/>
          <p:nvPr/>
        </p:nvGrpSpPr>
        <p:grpSpPr>
          <a:xfrm flipH="1">
            <a:off x="6324600" y="1889126"/>
            <a:ext cx="2593468" cy="4968873"/>
            <a:chOff x="1770063" y="2430463"/>
            <a:chExt cx="2832101" cy="5426072"/>
          </a:xfrm>
        </p:grpSpPr>
        <p:sp>
          <p:nvSpPr>
            <p:cNvPr id="121" name="Freeform 14"/>
            <p:cNvSpPr>
              <a:spLocks/>
            </p:cNvSpPr>
            <p:nvPr/>
          </p:nvSpPr>
          <p:spPr bwMode="auto">
            <a:xfrm>
              <a:off x="3092450" y="2840037"/>
              <a:ext cx="998538" cy="920750"/>
            </a:xfrm>
            <a:custGeom>
              <a:avLst/>
              <a:gdLst/>
              <a:ahLst/>
              <a:cxnLst>
                <a:cxn ang="0">
                  <a:pos x="623" y="188"/>
                </a:cxn>
                <a:cxn ang="0">
                  <a:pos x="553" y="118"/>
                </a:cxn>
                <a:cxn ang="0">
                  <a:pos x="553" y="118"/>
                </a:cxn>
                <a:cxn ang="0">
                  <a:pos x="532" y="70"/>
                </a:cxn>
                <a:cxn ang="0">
                  <a:pos x="473" y="48"/>
                </a:cxn>
                <a:cxn ang="0">
                  <a:pos x="424" y="64"/>
                </a:cxn>
                <a:cxn ang="0">
                  <a:pos x="365" y="5"/>
                </a:cxn>
                <a:cxn ang="0">
                  <a:pos x="311" y="5"/>
                </a:cxn>
                <a:cxn ang="0">
                  <a:pos x="252" y="54"/>
                </a:cxn>
                <a:cxn ang="0">
                  <a:pos x="226" y="32"/>
                </a:cxn>
                <a:cxn ang="0">
                  <a:pos x="193" y="27"/>
                </a:cxn>
                <a:cxn ang="0">
                  <a:pos x="123" y="64"/>
                </a:cxn>
                <a:cxn ang="0">
                  <a:pos x="102" y="91"/>
                </a:cxn>
                <a:cxn ang="0">
                  <a:pos x="48" y="113"/>
                </a:cxn>
                <a:cxn ang="0">
                  <a:pos x="21" y="166"/>
                </a:cxn>
                <a:cxn ang="0">
                  <a:pos x="43" y="215"/>
                </a:cxn>
                <a:cxn ang="0">
                  <a:pos x="16" y="236"/>
                </a:cxn>
                <a:cxn ang="0">
                  <a:pos x="0" y="274"/>
                </a:cxn>
                <a:cxn ang="0">
                  <a:pos x="27" y="328"/>
                </a:cxn>
                <a:cxn ang="0">
                  <a:pos x="32" y="355"/>
                </a:cxn>
                <a:cxn ang="0">
                  <a:pos x="37" y="387"/>
                </a:cxn>
                <a:cxn ang="0">
                  <a:pos x="32" y="414"/>
                </a:cxn>
                <a:cxn ang="0">
                  <a:pos x="27" y="441"/>
                </a:cxn>
                <a:cxn ang="0">
                  <a:pos x="59" y="484"/>
                </a:cxn>
                <a:cxn ang="0">
                  <a:pos x="75" y="510"/>
                </a:cxn>
                <a:cxn ang="0">
                  <a:pos x="97" y="559"/>
                </a:cxn>
                <a:cxn ang="0">
                  <a:pos x="150" y="580"/>
                </a:cxn>
                <a:cxn ang="0">
                  <a:pos x="220" y="537"/>
                </a:cxn>
                <a:cxn ang="0">
                  <a:pos x="220" y="484"/>
                </a:cxn>
                <a:cxn ang="0">
                  <a:pos x="150" y="441"/>
                </a:cxn>
                <a:cxn ang="0">
                  <a:pos x="134" y="441"/>
                </a:cxn>
                <a:cxn ang="0">
                  <a:pos x="129" y="424"/>
                </a:cxn>
                <a:cxn ang="0">
                  <a:pos x="102" y="398"/>
                </a:cxn>
                <a:cxn ang="0">
                  <a:pos x="123" y="365"/>
                </a:cxn>
                <a:cxn ang="0">
                  <a:pos x="107" y="338"/>
                </a:cxn>
                <a:cxn ang="0">
                  <a:pos x="140" y="306"/>
                </a:cxn>
                <a:cxn ang="0">
                  <a:pos x="177" y="333"/>
                </a:cxn>
                <a:cxn ang="0">
                  <a:pos x="226" y="344"/>
                </a:cxn>
                <a:cxn ang="0">
                  <a:pos x="290" y="322"/>
                </a:cxn>
                <a:cxn ang="0">
                  <a:pos x="333" y="279"/>
                </a:cxn>
                <a:cxn ang="0">
                  <a:pos x="344" y="236"/>
                </a:cxn>
                <a:cxn ang="0">
                  <a:pos x="349" y="226"/>
                </a:cxn>
                <a:cxn ang="0">
                  <a:pos x="371" y="231"/>
                </a:cxn>
                <a:cxn ang="0">
                  <a:pos x="392" y="247"/>
                </a:cxn>
                <a:cxn ang="0">
                  <a:pos x="435" y="295"/>
                </a:cxn>
                <a:cxn ang="0">
                  <a:pos x="457" y="328"/>
                </a:cxn>
                <a:cxn ang="0">
                  <a:pos x="462" y="376"/>
                </a:cxn>
                <a:cxn ang="0">
                  <a:pos x="532" y="424"/>
                </a:cxn>
                <a:cxn ang="0">
                  <a:pos x="586" y="403"/>
                </a:cxn>
                <a:cxn ang="0">
                  <a:pos x="607" y="349"/>
                </a:cxn>
                <a:cxn ang="0">
                  <a:pos x="612" y="317"/>
                </a:cxn>
                <a:cxn ang="0">
                  <a:pos x="623" y="285"/>
                </a:cxn>
                <a:cxn ang="0">
                  <a:pos x="629" y="242"/>
                </a:cxn>
              </a:cxnLst>
              <a:rect l="0" t="0" r="r" b="b"/>
              <a:pathLst>
                <a:path w="629" h="580">
                  <a:moveTo>
                    <a:pt x="629" y="220"/>
                  </a:moveTo>
                  <a:lnTo>
                    <a:pt x="629" y="220"/>
                  </a:lnTo>
                  <a:lnTo>
                    <a:pt x="623" y="188"/>
                  </a:lnTo>
                  <a:lnTo>
                    <a:pt x="607" y="161"/>
                  </a:lnTo>
                  <a:lnTo>
                    <a:pt x="586" y="134"/>
                  </a:lnTo>
                  <a:lnTo>
                    <a:pt x="553" y="118"/>
                  </a:lnTo>
                  <a:lnTo>
                    <a:pt x="553" y="118"/>
                  </a:lnTo>
                  <a:lnTo>
                    <a:pt x="553" y="118"/>
                  </a:lnTo>
                  <a:lnTo>
                    <a:pt x="553" y="118"/>
                  </a:lnTo>
                  <a:lnTo>
                    <a:pt x="553" y="102"/>
                  </a:lnTo>
                  <a:lnTo>
                    <a:pt x="548" y="91"/>
                  </a:lnTo>
                  <a:lnTo>
                    <a:pt x="532" y="70"/>
                  </a:lnTo>
                  <a:lnTo>
                    <a:pt x="505" y="54"/>
                  </a:lnTo>
                  <a:lnTo>
                    <a:pt x="473" y="48"/>
                  </a:lnTo>
                  <a:lnTo>
                    <a:pt x="473" y="48"/>
                  </a:lnTo>
                  <a:lnTo>
                    <a:pt x="446" y="54"/>
                  </a:lnTo>
                  <a:lnTo>
                    <a:pt x="424" y="64"/>
                  </a:lnTo>
                  <a:lnTo>
                    <a:pt x="424" y="64"/>
                  </a:lnTo>
                  <a:lnTo>
                    <a:pt x="414" y="37"/>
                  </a:lnTo>
                  <a:lnTo>
                    <a:pt x="392" y="16"/>
                  </a:lnTo>
                  <a:lnTo>
                    <a:pt x="365" y="5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11" y="5"/>
                  </a:lnTo>
                  <a:lnTo>
                    <a:pt x="285" y="16"/>
                  </a:lnTo>
                  <a:lnTo>
                    <a:pt x="268" y="32"/>
                  </a:lnTo>
                  <a:lnTo>
                    <a:pt x="252" y="54"/>
                  </a:lnTo>
                  <a:lnTo>
                    <a:pt x="252" y="54"/>
                  </a:lnTo>
                  <a:lnTo>
                    <a:pt x="242" y="43"/>
                  </a:lnTo>
                  <a:lnTo>
                    <a:pt x="226" y="32"/>
                  </a:lnTo>
                  <a:lnTo>
                    <a:pt x="209" y="27"/>
                  </a:lnTo>
                  <a:lnTo>
                    <a:pt x="193" y="27"/>
                  </a:lnTo>
                  <a:lnTo>
                    <a:pt x="193" y="27"/>
                  </a:lnTo>
                  <a:lnTo>
                    <a:pt x="166" y="32"/>
                  </a:lnTo>
                  <a:lnTo>
                    <a:pt x="145" y="48"/>
                  </a:lnTo>
                  <a:lnTo>
                    <a:pt x="123" y="64"/>
                  </a:lnTo>
                  <a:lnTo>
                    <a:pt x="118" y="91"/>
                  </a:lnTo>
                  <a:lnTo>
                    <a:pt x="118" y="91"/>
                  </a:lnTo>
                  <a:lnTo>
                    <a:pt x="102" y="91"/>
                  </a:lnTo>
                  <a:lnTo>
                    <a:pt x="102" y="91"/>
                  </a:lnTo>
                  <a:lnTo>
                    <a:pt x="70" y="97"/>
                  </a:lnTo>
                  <a:lnTo>
                    <a:pt x="48" y="113"/>
                  </a:lnTo>
                  <a:lnTo>
                    <a:pt x="27" y="134"/>
                  </a:lnTo>
                  <a:lnTo>
                    <a:pt x="27" y="150"/>
                  </a:lnTo>
                  <a:lnTo>
                    <a:pt x="21" y="166"/>
                  </a:lnTo>
                  <a:lnTo>
                    <a:pt x="21" y="166"/>
                  </a:lnTo>
                  <a:lnTo>
                    <a:pt x="27" y="193"/>
                  </a:lnTo>
                  <a:lnTo>
                    <a:pt x="43" y="215"/>
                  </a:lnTo>
                  <a:lnTo>
                    <a:pt x="43" y="215"/>
                  </a:lnTo>
                  <a:lnTo>
                    <a:pt x="27" y="226"/>
                  </a:lnTo>
                  <a:lnTo>
                    <a:pt x="16" y="236"/>
                  </a:lnTo>
                  <a:lnTo>
                    <a:pt x="5" y="258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5" y="295"/>
                  </a:lnTo>
                  <a:lnTo>
                    <a:pt x="16" y="317"/>
                  </a:lnTo>
                  <a:lnTo>
                    <a:pt x="27" y="328"/>
                  </a:lnTo>
                  <a:lnTo>
                    <a:pt x="48" y="338"/>
                  </a:lnTo>
                  <a:lnTo>
                    <a:pt x="48" y="338"/>
                  </a:lnTo>
                  <a:lnTo>
                    <a:pt x="32" y="355"/>
                  </a:lnTo>
                  <a:lnTo>
                    <a:pt x="32" y="365"/>
                  </a:lnTo>
                  <a:lnTo>
                    <a:pt x="32" y="365"/>
                  </a:lnTo>
                  <a:lnTo>
                    <a:pt x="37" y="387"/>
                  </a:lnTo>
                  <a:lnTo>
                    <a:pt x="54" y="398"/>
                  </a:lnTo>
                  <a:lnTo>
                    <a:pt x="54" y="398"/>
                  </a:lnTo>
                  <a:lnTo>
                    <a:pt x="32" y="414"/>
                  </a:lnTo>
                  <a:lnTo>
                    <a:pt x="32" y="424"/>
                  </a:lnTo>
                  <a:lnTo>
                    <a:pt x="27" y="441"/>
                  </a:lnTo>
                  <a:lnTo>
                    <a:pt x="27" y="441"/>
                  </a:lnTo>
                  <a:lnTo>
                    <a:pt x="32" y="457"/>
                  </a:lnTo>
                  <a:lnTo>
                    <a:pt x="43" y="473"/>
                  </a:lnTo>
                  <a:lnTo>
                    <a:pt x="59" y="484"/>
                  </a:lnTo>
                  <a:lnTo>
                    <a:pt x="75" y="489"/>
                  </a:lnTo>
                  <a:lnTo>
                    <a:pt x="75" y="489"/>
                  </a:lnTo>
                  <a:lnTo>
                    <a:pt x="75" y="510"/>
                  </a:lnTo>
                  <a:lnTo>
                    <a:pt x="75" y="510"/>
                  </a:lnTo>
                  <a:lnTo>
                    <a:pt x="80" y="537"/>
                  </a:lnTo>
                  <a:lnTo>
                    <a:pt x="97" y="559"/>
                  </a:lnTo>
                  <a:lnTo>
                    <a:pt x="118" y="575"/>
                  </a:lnTo>
                  <a:lnTo>
                    <a:pt x="150" y="580"/>
                  </a:lnTo>
                  <a:lnTo>
                    <a:pt x="150" y="580"/>
                  </a:lnTo>
                  <a:lnTo>
                    <a:pt x="177" y="575"/>
                  </a:lnTo>
                  <a:lnTo>
                    <a:pt x="204" y="559"/>
                  </a:lnTo>
                  <a:lnTo>
                    <a:pt x="220" y="537"/>
                  </a:lnTo>
                  <a:lnTo>
                    <a:pt x="226" y="510"/>
                  </a:lnTo>
                  <a:lnTo>
                    <a:pt x="226" y="510"/>
                  </a:lnTo>
                  <a:lnTo>
                    <a:pt x="220" y="484"/>
                  </a:lnTo>
                  <a:lnTo>
                    <a:pt x="204" y="457"/>
                  </a:lnTo>
                  <a:lnTo>
                    <a:pt x="177" y="446"/>
                  </a:lnTo>
                  <a:lnTo>
                    <a:pt x="150" y="441"/>
                  </a:lnTo>
                  <a:lnTo>
                    <a:pt x="150" y="441"/>
                  </a:lnTo>
                  <a:lnTo>
                    <a:pt x="134" y="441"/>
                  </a:lnTo>
                  <a:lnTo>
                    <a:pt x="134" y="441"/>
                  </a:lnTo>
                  <a:lnTo>
                    <a:pt x="134" y="441"/>
                  </a:lnTo>
                  <a:lnTo>
                    <a:pt x="134" y="441"/>
                  </a:lnTo>
                  <a:lnTo>
                    <a:pt x="129" y="424"/>
                  </a:lnTo>
                  <a:lnTo>
                    <a:pt x="123" y="414"/>
                  </a:lnTo>
                  <a:lnTo>
                    <a:pt x="118" y="403"/>
                  </a:lnTo>
                  <a:lnTo>
                    <a:pt x="102" y="398"/>
                  </a:lnTo>
                  <a:lnTo>
                    <a:pt x="102" y="398"/>
                  </a:lnTo>
                  <a:lnTo>
                    <a:pt x="118" y="381"/>
                  </a:lnTo>
                  <a:lnTo>
                    <a:pt x="123" y="365"/>
                  </a:lnTo>
                  <a:lnTo>
                    <a:pt x="123" y="365"/>
                  </a:lnTo>
                  <a:lnTo>
                    <a:pt x="118" y="355"/>
                  </a:lnTo>
                  <a:lnTo>
                    <a:pt x="107" y="338"/>
                  </a:lnTo>
                  <a:lnTo>
                    <a:pt x="107" y="338"/>
                  </a:lnTo>
                  <a:lnTo>
                    <a:pt x="129" y="328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61" y="322"/>
                  </a:lnTo>
                  <a:lnTo>
                    <a:pt x="177" y="333"/>
                  </a:lnTo>
                  <a:lnTo>
                    <a:pt x="204" y="338"/>
                  </a:lnTo>
                  <a:lnTo>
                    <a:pt x="226" y="344"/>
                  </a:lnTo>
                  <a:lnTo>
                    <a:pt x="226" y="344"/>
                  </a:lnTo>
                  <a:lnTo>
                    <a:pt x="247" y="338"/>
                  </a:lnTo>
                  <a:lnTo>
                    <a:pt x="268" y="333"/>
                  </a:lnTo>
                  <a:lnTo>
                    <a:pt x="290" y="322"/>
                  </a:lnTo>
                  <a:lnTo>
                    <a:pt x="306" y="312"/>
                  </a:lnTo>
                  <a:lnTo>
                    <a:pt x="322" y="295"/>
                  </a:lnTo>
                  <a:lnTo>
                    <a:pt x="333" y="279"/>
                  </a:lnTo>
                  <a:lnTo>
                    <a:pt x="338" y="258"/>
                  </a:lnTo>
                  <a:lnTo>
                    <a:pt x="344" y="236"/>
                  </a:lnTo>
                  <a:lnTo>
                    <a:pt x="344" y="236"/>
                  </a:lnTo>
                  <a:lnTo>
                    <a:pt x="338" y="220"/>
                  </a:lnTo>
                  <a:lnTo>
                    <a:pt x="338" y="220"/>
                  </a:lnTo>
                  <a:lnTo>
                    <a:pt x="349" y="226"/>
                  </a:lnTo>
                  <a:lnTo>
                    <a:pt x="365" y="226"/>
                  </a:lnTo>
                  <a:lnTo>
                    <a:pt x="365" y="226"/>
                  </a:lnTo>
                  <a:lnTo>
                    <a:pt x="371" y="231"/>
                  </a:lnTo>
                  <a:lnTo>
                    <a:pt x="376" y="236"/>
                  </a:lnTo>
                  <a:lnTo>
                    <a:pt x="387" y="247"/>
                  </a:lnTo>
                  <a:lnTo>
                    <a:pt x="392" y="247"/>
                  </a:lnTo>
                  <a:lnTo>
                    <a:pt x="392" y="247"/>
                  </a:lnTo>
                  <a:lnTo>
                    <a:pt x="414" y="274"/>
                  </a:lnTo>
                  <a:lnTo>
                    <a:pt x="435" y="295"/>
                  </a:lnTo>
                  <a:lnTo>
                    <a:pt x="462" y="317"/>
                  </a:lnTo>
                  <a:lnTo>
                    <a:pt x="462" y="317"/>
                  </a:lnTo>
                  <a:lnTo>
                    <a:pt x="457" y="328"/>
                  </a:lnTo>
                  <a:lnTo>
                    <a:pt x="457" y="349"/>
                  </a:lnTo>
                  <a:lnTo>
                    <a:pt x="457" y="349"/>
                  </a:lnTo>
                  <a:lnTo>
                    <a:pt x="462" y="376"/>
                  </a:lnTo>
                  <a:lnTo>
                    <a:pt x="478" y="403"/>
                  </a:lnTo>
                  <a:lnTo>
                    <a:pt x="500" y="419"/>
                  </a:lnTo>
                  <a:lnTo>
                    <a:pt x="532" y="424"/>
                  </a:lnTo>
                  <a:lnTo>
                    <a:pt x="532" y="424"/>
                  </a:lnTo>
                  <a:lnTo>
                    <a:pt x="559" y="419"/>
                  </a:lnTo>
                  <a:lnTo>
                    <a:pt x="586" y="403"/>
                  </a:lnTo>
                  <a:lnTo>
                    <a:pt x="602" y="376"/>
                  </a:lnTo>
                  <a:lnTo>
                    <a:pt x="607" y="349"/>
                  </a:lnTo>
                  <a:lnTo>
                    <a:pt x="607" y="349"/>
                  </a:lnTo>
                  <a:lnTo>
                    <a:pt x="602" y="322"/>
                  </a:lnTo>
                  <a:lnTo>
                    <a:pt x="602" y="322"/>
                  </a:lnTo>
                  <a:lnTo>
                    <a:pt x="612" y="317"/>
                  </a:lnTo>
                  <a:lnTo>
                    <a:pt x="618" y="306"/>
                  </a:lnTo>
                  <a:lnTo>
                    <a:pt x="623" y="285"/>
                  </a:lnTo>
                  <a:lnTo>
                    <a:pt x="623" y="285"/>
                  </a:lnTo>
                  <a:lnTo>
                    <a:pt x="618" y="263"/>
                  </a:lnTo>
                  <a:lnTo>
                    <a:pt x="618" y="263"/>
                  </a:lnTo>
                  <a:lnTo>
                    <a:pt x="629" y="242"/>
                  </a:lnTo>
                  <a:lnTo>
                    <a:pt x="629" y="220"/>
                  </a:lnTo>
                  <a:lnTo>
                    <a:pt x="629" y="220"/>
                  </a:lnTo>
                  <a:close/>
                </a:path>
              </a:pathLst>
            </a:custGeom>
            <a:solidFill>
              <a:srgbClr val="FCF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5"/>
            <p:cNvSpPr>
              <a:spLocks/>
            </p:cNvSpPr>
            <p:nvPr/>
          </p:nvSpPr>
          <p:spPr bwMode="auto">
            <a:xfrm>
              <a:off x="3211514" y="3138487"/>
              <a:ext cx="742950" cy="895350"/>
            </a:xfrm>
            <a:custGeom>
              <a:avLst/>
              <a:gdLst/>
              <a:ahLst/>
              <a:cxnLst>
                <a:cxn ang="0">
                  <a:pos x="183" y="16"/>
                </a:cxn>
                <a:cxn ang="0">
                  <a:pos x="183" y="32"/>
                </a:cxn>
                <a:cxn ang="0">
                  <a:pos x="172" y="38"/>
                </a:cxn>
                <a:cxn ang="0">
                  <a:pos x="129" y="97"/>
                </a:cxn>
                <a:cxn ang="0">
                  <a:pos x="108" y="113"/>
                </a:cxn>
                <a:cxn ang="0">
                  <a:pos x="81" y="118"/>
                </a:cxn>
                <a:cxn ang="0">
                  <a:pos x="65" y="124"/>
                </a:cxn>
                <a:cxn ang="0">
                  <a:pos x="48" y="129"/>
                </a:cxn>
                <a:cxn ang="0">
                  <a:pos x="43" y="140"/>
                </a:cxn>
                <a:cxn ang="0">
                  <a:pos x="43" y="156"/>
                </a:cxn>
                <a:cxn ang="0">
                  <a:pos x="32" y="161"/>
                </a:cxn>
                <a:cxn ang="0">
                  <a:pos x="11" y="156"/>
                </a:cxn>
                <a:cxn ang="0">
                  <a:pos x="0" y="215"/>
                </a:cxn>
                <a:cxn ang="0">
                  <a:pos x="11" y="253"/>
                </a:cxn>
                <a:cxn ang="0">
                  <a:pos x="22" y="263"/>
                </a:cxn>
                <a:cxn ang="0">
                  <a:pos x="54" y="279"/>
                </a:cxn>
                <a:cxn ang="0">
                  <a:pos x="81" y="306"/>
                </a:cxn>
                <a:cxn ang="0">
                  <a:pos x="86" y="339"/>
                </a:cxn>
                <a:cxn ang="0">
                  <a:pos x="86" y="376"/>
                </a:cxn>
                <a:cxn ang="0">
                  <a:pos x="75" y="451"/>
                </a:cxn>
                <a:cxn ang="0">
                  <a:pos x="59" y="478"/>
                </a:cxn>
                <a:cxn ang="0">
                  <a:pos x="48" y="505"/>
                </a:cxn>
                <a:cxn ang="0">
                  <a:pos x="86" y="532"/>
                </a:cxn>
                <a:cxn ang="0">
                  <a:pos x="129" y="559"/>
                </a:cxn>
                <a:cxn ang="0">
                  <a:pos x="172" y="564"/>
                </a:cxn>
                <a:cxn ang="0">
                  <a:pos x="210" y="564"/>
                </a:cxn>
                <a:cxn ang="0">
                  <a:pos x="220" y="559"/>
                </a:cxn>
                <a:cxn ang="0">
                  <a:pos x="242" y="521"/>
                </a:cxn>
                <a:cxn ang="0">
                  <a:pos x="247" y="462"/>
                </a:cxn>
                <a:cxn ang="0">
                  <a:pos x="274" y="478"/>
                </a:cxn>
                <a:cxn ang="0">
                  <a:pos x="306" y="478"/>
                </a:cxn>
                <a:cxn ang="0">
                  <a:pos x="312" y="473"/>
                </a:cxn>
                <a:cxn ang="0">
                  <a:pos x="312" y="468"/>
                </a:cxn>
                <a:cxn ang="0">
                  <a:pos x="339" y="468"/>
                </a:cxn>
                <a:cxn ang="0">
                  <a:pos x="355" y="462"/>
                </a:cxn>
                <a:cxn ang="0">
                  <a:pos x="387" y="430"/>
                </a:cxn>
                <a:cxn ang="0">
                  <a:pos x="408" y="414"/>
                </a:cxn>
                <a:cxn ang="0">
                  <a:pos x="446" y="398"/>
                </a:cxn>
                <a:cxn ang="0">
                  <a:pos x="457" y="376"/>
                </a:cxn>
                <a:cxn ang="0">
                  <a:pos x="468" y="322"/>
                </a:cxn>
                <a:cxn ang="0">
                  <a:pos x="468" y="290"/>
                </a:cxn>
                <a:cxn ang="0">
                  <a:pos x="457" y="231"/>
                </a:cxn>
                <a:cxn ang="0">
                  <a:pos x="457" y="204"/>
                </a:cxn>
                <a:cxn ang="0">
                  <a:pos x="462" y="113"/>
                </a:cxn>
                <a:cxn ang="0">
                  <a:pos x="462" y="91"/>
                </a:cxn>
                <a:cxn ang="0">
                  <a:pos x="446" y="70"/>
                </a:cxn>
                <a:cxn ang="0">
                  <a:pos x="403" y="64"/>
                </a:cxn>
                <a:cxn ang="0">
                  <a:pos x="365" y="48"/>
                </a:cxn>
                <a:cxn ang="0">
                  <a:pos x="360" y="43"/>
                </a:cxn>
                <a:cxn ang="0">
                  <a:pos x="355" y="54"/>
                </a:cxn>
                <a:cxn ang="0">
                  <a:pos x="344" y="70"/>
                </a:cxn>
                <a:cxn ang="0">
                  <a:pos x="339" y="70"/>
                </a:cxn>
                <a:cxn ang="0">
                  <a:pos x="306" y="54"/>
                </a:cxn>
                <a:cxn ang="0">
                  <a:pos x="258" y="11"/>
                </a:cxn>
                <a:cxn ang="0">
                  <a:pos x="236" y="0"/>
                </a:cxn>
                <a:cxn ang="0">
                  <a:pos x="215" y="5"/>
                </a:cxn>
                <a:cxn ang="0">
                  <a:pos x="204" y="21"/>
                </a:cxn>
              </a:cxnLst>
              <a:rect l="0" t="0" r="r" b="b"/>
              <a:pathLst>
                <a:path w="468" h="564">
                  <a:moveTo>
                    <a:pt x="183" y="16"/>
                  </a:moveTo>
                  <a:lnTo>
                    <a:pt x="183" y="16"/>
                  </a:lnTo>
                  <a:lnTo>
                    <a:pt x="183" y="27"/>
                  </a:lnTo>
                  <a:lnTo>
                    <a:pt x="183" y="32"/>
                  </a:lnTo>
                  <a:lnTo>
                    <a:pt x="172" y="38"/>
                  </a:lnTo>
                  <a:lnTo>
                    <a:pt x="172" y="38"/>
                  </a:lnTo>
                  <a:lnTo>
                    <a:pt x="151" y="70"/>
                  </a:lnTo>
                  <a:lnTo>
                    <a:pt x="129" y="97"/>
                  </a:lnTo>
                  <a:lnTo>
                    <a:pt x="129" y="97"/>
                  </a:lnTo>
                  <a:lnTo>
                    <a:pt x="108" y="113"/>
                  </a:lnTo>
                  <a:lnTo>
                    <a:pt x="81" y="118"/>
                  </a:lnTo>
                  <a:lnTo>
                    <a:pt x="81" y="118"/>
                  </a:lnTo>
                  <a:lnTo>
                    <a:pt x="70" y="124"/>
                  </a:lnTo>
                  <a:lnTo>
                    <a:pt x="65" y="124"/>
                  </a:lnTo>
                  <a:lnTo>
                    <a:pt x="54" y="124"/>
                  </a:lnTo>
                  <a:lnTo>
                    <a:pt x="48" y="129"/>
                  </a:lnTo>
                  <a:lnTo>
                    <a:pt x="48" y="129"/>
                  </a:lnTo>
                  <a:lnTo>
                    <a:pt x="43" y="140"/>
                  </a:lnTo>
                  <a:lnTo>
                    <a:pt x="43" y="145"/>
                  </a:lnTo>
                  <a:lnTo>
                    <a:pt x="43" y="156"/>
                  </a:lnTo>
                  <a:lnTo>
                    <a:pt x="32" y="161"/>
                  </a:lnTo>
                  <a:lnTo>
                    <a:pt x="32" y="161"/>
                  </a:lnTo>
                  <a:lnTo>
                    <a:pt x="22" y="156"/>
                  </a:lnTo>
                  <a:lnTo>
                    <a:pt x="11" y="156"/>
                  </a:lnTo>
                  <a:lnTo>
                    <a:pt x="11" y="156"/>
                  </a:lnTo>
                  <a:lnTo>
                    <a:pt x="0" y="215"/>
                  </a:lnTo>
                  <a:lnTo>
                    <a:pt x="5" y="242"/>
                  </a:lnTo>
                  <a:lnTo>
                    <a:pt x="11" y="253"/>
                  </a:lnTo>
                  <a:lnTo>
                    <a:pt x="22" y="263"/>
                  </a:lnTo>
                  <a:lnTo>
                    <a:pt x="22" y="263"/>
                  </a:lnTo>
                  <a:lnTo>
                    <a:pt x="38" y="274"/>
                  </a:lnTo>
                  <a:lnTo>
                    <a:pt x="54" y="279"/>
                  </a:lnTo>
                  <a:lnTo>
                    <a:pt x="70" y="290"/>
                  </a:lnTo>
                  <a:lnTo>
                    <a:pt x="81" y="306"/>
                  </a:lnTo>
                  <a:lnTo>
                    <a:pt x="81" y="306"/>
                  </a:lnTo>
                  <a:lnTo>
                    <a:pt x="86" y="339"/>
                  </a:lnTo>
                  <a:lnTo>
                    <a:pt x="86" y="376"/>
                  </a:lnTo>
                  <a:lnTo>
                    <a:pt x="86" y="376"/>
                  </a:lnTo>
                  <a:lnTo>
                    <a:pt x="86" y="414"/>
                  </a:lnTo>
                  <a:lnTo>
                    <a:pt x="75" y="451"/>
                  </a:lnTo>
                  <a:lnTo>
                    <a:pt x="75" y="451"/>
                  </a:lnTo>
                  <a:lnTo>
                    <a:pt x="59" y="478"/>
                  </a:lnTo>
                  <a:lnTo>
                    <a:pt x="48" y="505"/>
                  </a:lnTo>
                  <a:lnTo>
                    <a:pt x="48" y="505"/>
                  </a:lnTo>
                  <a:lnTo>
                    <a:pt x="70" y="516"/>
                  </a:lnTo>
                  <a:lnTo>
                    <a:pt x="86" y="532"/>
                  </a:lnTo>
                  <a:lnTo>
                    <a:pt x="108" y="548"/>
                  </a:lnTo>
                  <a:lnTo>
                    <a:pt x="129" y="559"/>
                  </a:lnTo>
                  <a:lnTo>
                    <a:pt x="129" y="559"/>
                  </a:lnTo>
                  <a:lnTo>
                    <a:pt x="172" y="564"/>
                  </a:lnTo>
                  <a:lnTo>
                    <a:pt x="193" y="564"/>
                  </a:lnTo>
                  <a:lnTo>
                    <a:pt x="210" y="564"/>
                  </a:lnTo>
                  <a:lnTo>
                    <a:pt x="210" y="564"/>
                  </a:lnTo>
                  <a:lnTo>
                    <a:pt x="220" y="559"/>
                  </a:lnTo>
                  <a:lnTo>
                    <a:pt x="231" y="548"/>
                  </a:lnTo>
                  <a:lnTo>
                    <a:pt x="242" y="521"/>
                  </a:lnTo>
                  <a:lnTo>
                    <a:pt x="247" y="489"/>
                  </a:lnTo>
                  <a:lnTo>
                    <a:pt x="247" y="462"/>
                  </a:lnTo>
                  <a:lnTo>
                    <a:pt x="247" y="462"/>
                  </a:lnTo>
                  <a:lnTo>
                    <a:pt x="274" y="478"/>
                  </a:lnTo>
                  <a:lnTo>
                    <a:pt x="290" y="484"/>
                  </a:lnTo>
                  <a:lnTo>
                    <a:pt x="306" y="478"/>
                  </a:lnTo>
                  <a:lnTo>
                    <a:pt x="306" y="478"/>
                  </a:lnTo>
                  <a:lnTo>
                    <a:pt x="312" y="473"/>
                  </a:lnTo>
                  <a:lnTo>
                    <a:pt x="312" y="468"/>
                  </a:lnTo>
                  <a:lnTo>
                    <a:pt x="312" y="468"/>
                  </a:lnTo>
                  <a:lnTo>
                    <a:pt x="328" y="468"/>
                  </a:lnTo>
                  <a:lnTo>
                    <a:pt x="339" y="468"/>
                  </a:lnTo>
                  <a:lnTo>
                    <a:pt x="339" y="468"/>
                  </a:lnTo>
                  <a:lnTo>
                    <a:pt x="355" y="462"/>
                  </a:lnTo>
                  <a:lnTo>
                    <a:pt x="365" y="451"/>
                  </a:lnTo>
                  <a:lnTo>
                    <a:pt x="387" y="430"/>
                  </a:lnTo>
                  <a:lnTo>
                    <a:pt x="387" y="430"/>
                  </a:lnTo>
                  <a:lnTo>
                    <a:pt x="408" y="414"/>
                  </a:lnTo>
                  <a:lnTo>
                    <a:pt x="425" y="408"/>
                  </a:lnTo>
                  <a:lnTo>
                    <a:pt x="446" y="398"/>
                  </a:lnTo>
                  <a:lnTo>
                    <a:pt x="457" y="376"/>
                  </a:lnTo>
                  <a:lnTo>
                    <a:pt x="457" y="376"/>
                  </a:lnTo>
                  <a:lnTo>
                    <a:pt x="462" y="349"/>
                  </a:lnTo>
                  <a:lnTo>
                    <a:pt x="468" y="322"/>
                  </a:lnTo>
                  <a:lnTo>
                    <a:pt x="468" y="322"/>
                  </a:lnTo>
                  <a:lnTo>
                    <a:pt x="468" y="290"/>
                  </a:lnTo>
                  <a:lnTo>
                    <a:pt x="462" y="263"/>
                  </a:lnTo>
                  <a:lnTo>
                    <a:pt x="457" y="231"/>
                  </a:lnTo>
                  <a:lnTo>
                    <a:pt x="457" y="204"/>
                  </a:lnTo>
                  <a:lnTo>
                    <a:pt x="457" y="204"/>
                  </a:lnTo>
                  <a:lnTo>
                    <a:pt x="462" y="161"/>
                  </a:lnTo>
                  <a:lnTo>
                    <a:pt x="462" y="113"/>
                  </a:lnTo>
                  <a:lnTo>
                    <a:pt x="462" y="113"/>
                  </a:lnTo>
                  <a:lnTo>
                    <a:pt x="462" y="91"/>
                  </a:lnTo>
                  <a:lnTo>
                    <a:pt x="451" y="81"/>
                  </a:lnTo>
                  <a:lnTo>
                    <a:pt x="446" y="70"/>
                  </a:lnTo>
                  <a:lnTo>
                    <a:pt x="435" y="70"/>
                  </a:lnTo>
                  <a:lnTo>
                    <a:pt x="403" y="64"/>
                  </a:lnTo>
                  <a:lnTo>
                    <a:pt x="387" y="59"/>
                  </a:lnTo>
                  <a:lnTo>
                    <a:pt x="365" y="48"/>
                  </a:lnTo>
                  <a:lnTo>
                    <a:pt x="365" y="48"/>
                  </a:lnTo>
                  <a:lnTo>
                    <a:pt x="360" y="43"/>
                  </a:lnTo>
                  <a:lnTo>
                    <a:pt x="355" y="48"/>
                  </a:lnTo>
                  <a:lnTo>
                    <a:pt x="355" y="54"/>
                  </a:lnTo>
                  <a:lnTo>
                    <a:pt x="349" y="64"/>
                  </a:lnTo>
                  <a:lnTo>
                    <a:pt x="344" y="70"/>
                  </a:lnTo>
                  <a:lnTo>
                    <a:pt x="339" y="70"/>
                  </a:lnTo>
                  <a:lnTo>
                    <a:pt x="339" y="70"/>
                  </a:lnTo>
                  <a:lnTo>
                    <a:pt x="322" y="64"/>
                  </a:lnTo>
                  <a:lnTo>
                    <a:pt x="306" y="54"/>
                  </a:lnTo>
                  <a:lnTo>
                    <a:pt x="279" y="32"/>
                  </a:lnTo>
                  <a:lnTo>
                    <a:pt x="258" y="11"/>
                  </a:lnTo>
                  <a:lnTo>
                    <a:pt x="247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15" y="5"/>
                  </a:lnTo>
                  <a:lnTo>
                    <a:pt x="210" y="5"/>
                  </a:lnTo>
                  <a:lnTo>
                    <a:pt x="204" y="21"/>
                  </a:lnTo>
                  <a:lnTo>
                    <a:pt x="183" y="16"/>
                  </a:lnTo>
                  <a:close/>
                </a:path>
              </a:pathLst>
            </a:custGeom>
            <a:solidFill>
              <a:srgbClr val="FEE3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6"/>
            <p:cNvSpPr>
              <a:spLocks/>
            </p:cNvSpPr>
            <p:nvPr/>
          </p:nvSpPr>
          <p:spPr bwMode="auto">
            <a:xfrm>
              <a:off x="3825876" y="3189287"/>
              <a:ext cx="776288" cy="1117600"/>
            </a:xfrm>
            <a:custGeom>
              <a:avLst/>
              <a:gdLst/>
              <a:ahLst/>
              <a:cxnLst>
                <a:cxn ang="0">
                  <a:pos x="0" y="538"/>
                </a:cxn>
                <a:cxn ang="0">
                  <a:pos x="38" y="425"/>
                </a:cxn>
                <a:cxn ang="0">
                  <a:pos x="86" y="333"/>
                </a:cxn>
                <a:cxn ang="0">
                  <a:pos x="140" y="280"/>
                </a:cxn>
                <a:cxn ang="0">
                  <a:pos x="161" y="269"/>
                </a:cxn>
                <a:cxn ang="0">
                  <a:pos x="269" y="210"/>
                </a:cxn>
                <a:cxn ang="0">
                  <a:pos x="382" y="129"/>
                </a:cxn>
                <a:cxn ang="0">
                  <a:pos x="446" y="59"/>
                </a:cxn>
                <a:cxn ang="0">
                  <a:pos x="457" y="22"/>
                </a:cxn>
                <a:cxn ang="0">
                  <a:pos x="451" y="0"/>
                </a:cxn>
                <a:cxn ang="0">
                  <a:pos x="478" y="54"/>
                </a:cxn>
                <a:cxn ang="0">
                  <a:pos x="484" y="108"/>
                </a:cxn>
                <a:cxn ang="0">
                  <a:pos x="462" y="156"/>
                </a:cxn>
                <a:cxn ang="0">
                  <a:pos x="473" y="167"/>
                </a:cxn>
                <a:cxn ang="0">
                  <a:pos x="489" y="188"/>
                </a:cxn>
                <a:cxn ang="0">
                  <a:pos x="484" y="231"/>
                </a:cxn>
                <a:cxn ang="0">
                  <a:pos x="435" y="301"/>
                </a:cxn>
                <a:cxn ang="0">
                  <a:pos x="435" y="312"/>
                </a:cxn>
                <a:cxn ang="0">
                  <a:pos x="425" y="344"/>
                </a:cxn>
                <a:cxn ang="0">
                  <a:pos x="392" y="382"/>
                </a:cxn>
                <a:cxn ang="0">
                  <a:pos x="322" y="409"/>
                </a:cxn>
                <a:cxn ang="0">
                  <a:pos x="274" y="419"/>
                </a:cxn>
                <a:cxn ang="0">
                  <a:pos x="279" y="419"/>
                </a:cxn>
                <a:cxn ang="0">
                  <a:pos x="322" y="414"/>
                </a:cxn>
                <a:cxn ang="0">
                  <a:pos x="322" y="452"/>
                </a:cxn>
                <a:cxn ang="0">
                  <a:pos x="312" y="489"/>
                </a:cxn>
                <a:cxn ang="0">
                  <a:pos x="274" y="522"/>
                </a:cxn>
                <a:cxn ang="0">
                  <a:pos x="274" y="543"/>
                </a:cxn>
                <a:cxn ang="0">
                  <a:pos x="269" y="581"/>
                </a:cxn>
                <a:cxn ang="0">
                  <a:pos x="236" y="624"/>
                </a:cxn>
                <a:cxn ang="0">
                  <a:pos x="161" y="651"/>
                </a:cxn>
                <a:cxn ang="0">
                  <a:pos x="59" y="688"/>
                </a:cxn>
              </a:cxnLst>
              <a:rect l="0" t="0" r="r" b="b"/>
              <a:pathLst>
                <a:path w="489" h="704">
                  <a:moveTo>
                    <a:pt x="0" y="538"/>
                  </a:moveTo>
                  <a:lnTo>
                    <a:pt x="0" y="538"/>
                  </a:lnTo>
                  <a:lnTo>
                    <a:pt x="11" y="500"/>
                  </a:lnTo>
                  <a:lnTo>
                    <a:pt x="38" y="425"/>
                  </a:lnTo>
                  <a:lnTo>
                    <a:pt x="59" y="376"/>
                  </a:lnTo>
                  <a:lnTo>
                    <a:pt x="86" y="333"/>
                  </a:lnTo>
                  <a:lnTo>
                    <a:pt x="124" y="296"/>
                  </a:lnTo>
                  <a:lnTo>
                    <a:pt x="140" y="280"/>
                  </a:lnTo>
                  <a:lnTo>
                    <a:pt x="161" y="269"/>
                  </a:lnTo>
                  <a:lnTo>
                    <a:pt x="161" y="269"/>
                  </a:lnTo>
                  <a:lnTo>
                    <a:pt x="215" y="237"/>
                  </a:lnTo>
                  <a:lnTo>
                    <a:pt x="269" y="210"/>
                  </a:lnTo>
                  <a:lnTo>
                    <a:pt x="328" y="172"/>
                  </a:lnTo>
                  <a:lnTo>
                    <a:pt x="382" y="129"/>
                  </a:lnTo>
                  <a:lnTo>
                    <a:pt x="430" y="81"/>
                  </a:lnTo>
                  <a:lnTo>
                    <a:pt x="446" y="59"/>
                  </a:lnTo>
                  <a:lnTo>
                    <a:pt x="457" y="43"/>
                  </a:lnTo>
                  <a:lnTo>
                    <a:pt x="457" y="22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62" y="16"/>
                  </a:lnTo>
                  <a:lnTo>
                    <a:pt x="478" y="54"/>
                  </a:lnTo>
                  <a:lnTo>
                    <a:pt x="484" y="81"/>
                  </a:lnTo>
                  <a:lnTo>
                    <a:pt x="484" y="108"/>
                  </a:lnTo>
                  <a:lnTo>
                    <a:pt x="478" y="129"/>
                  </a:lnTo>
                  <a:lnTo>
                    <a:pt x="462" y="156"/>
                  </a:lnTo>
                  <a:lnTo>
                    <a:pt x="462" y="156"/>
                  </a:lnTo>
                  <a:lnTo>
                    <a:pt x="473" y="167"/>
                  </a:lnTo>
                  <a:lnTo>
                    <a:pt x="478" y="178"/>
                  </a:lnTo>
                  <a:lnTo>
                    <a:pt x="489" y="188"/>
                  </a:lnTo>
                  <a:lnTo>
                    <a:pt x="489" y="210"/>
                  </a:lnTo>
                  <a:lnTo>
                    <a:pt x="484" y="231"/>
                  </a:lnTo>
                  <a:lnTo>
                    <a:pt x="468" y="264"/>
                  </a:lnTo>
                  <a:lnTo>
                    <a:pt x="435" y="301"/>
                  </a:lnTo>
                  <a:lnTo>
                    <a:pt x="435" y="301"/>
                  </a:lnTo>
                  <a:lnTo>
                    <a:pt x="435" y="312"/>
                  </a:lnTo>
                  <a:lnTo>
                    <a:pt x="430" y="328"/>
                  </a:lnTo>
                  <a:lnTo>
                    <a:pt x="425" y="344"/>
                  </a:lnTo>
                  <a:lnTo>
                    <a:pt x="408" y="366"/>
                  </a:lnTo>
                  <a:lnTo>
                    <a:pt x="392" y="382"/>
                  </a:lnTo>
                  <a:lnTo>
                    <a:pt x="360" y="398"/>
                  </a:lnTo>
                  <a:lnTo>
                    <a:pt x="322" y="409"/>
                  </a:lnTo>
                  <a:lnTo>
                    <a:pt x="322" y="409"/>
                  </a:lnTo>
                  <a:lnTo>
                    <a:pt x="274" y="419"/>
                  </a:lnTo>
                  <a:lnTo>
                    <a:pt x="269" y="419"/>
                  </a:lnTo>
                  <a:lnTo>
                    <a:pt x="279" y="419"/>
                  </a:lnTo>
                  <a:lnTo>
                    <a:pt x="322" y="414"/>
                  </a:lnTo>
                  <a:lnTo>
                    <a:pt x="322" y="414"/>
                  </a:lnTo>
                  <a:lnTo>
                    <a:pt x="322" y="425"/>
                  </a:lnTo>
                  <a:lnTo>
                    <a:pt x="322" y="452"/>
                  </a:lnTo>
                  <a:lnTo>
                    <a:pt x="322" y="468"/>
                  </a:lnTo>
                  <a:lnTo>
                    <a:pt x="312" y="489"/>
                  </a:lnTo>
                  <a:lnTo>
                    <a:pt x="296" y="505"/>
                  </a:lnTo>
                  <a:lnTo>
                    <a:pt x="274" y="522"/>
                  </a:lnTo>
                  <a:lnTo>
                    <a:pt x="274" y="522"/>
                  </a:lnTo>
                  <a:lnTo>
                    <a:pt x="274" y="543"/>
                  </a:lnTo>
                  <a:lnTo>
                    <a:pt x="274" y="559"/>
                  </a:lnTo>
                  <a:lnTo>
                    <a:pt x="269" y="581"/>
                  </a:lnTo>
                  <a:lnTo>
                    <a:pt x="258" y="602"/>
                  </a:lnTo>
                  <a:lnTo>
                    <a:pt x="236" y="624"/>
                  </a:lnTo>
                  <a:lnTo>
                    <a:pt x="204" y="640"/>
                  </a:lnTo>
                  <a:lnTo>
                    <a:pt x="161" y="651"/>
                  </a:lnTo>
                  <a:lnTo>
                    <a:pt x="102" y="704"/>
                  </a:lnTo>
                  <a:lnTo>
                    <a:pt x="59" y="688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7"/>
            <p:cNvSpPr>
              <a:spLocks/>
            </p:cNvSpPr>
            <p:nvPr/>
          </p:nvSpPr>
          <p:spPr bwMode="auto">
            <a:xfrm>
              <a:off x="2093914" y="3027361"/>
              <a:ext cx="1023938" cy="1382713"/>
            </a:xfrm>
            <a:custGeom>
              <a:avLst/>
              <a:gdLst/>
              <a:ahLst/>
              <a:cxnLst>
                <a:cxn ang="0">
                  <a:pos x="645" y="618"/>
                </a:cxn>
                <a:cxn ang="0">
                  <a:pos x="623" y="554"/>
                </a:cxn>
                <a:cxn ang="0">
                  <a:pos x="570" y="457"/>
                </a:cxn>
                <a:cxn ang="0">
                  <a:pos x="468" y="349"/>
                </a:cxn>
                <a:cxn ang="0">
                  <a:pos x="398" y="301"/>
                </a:cxn>
                <a:cxn ang="0">
                  <a:pos x="339" y="274"/>
                </a:cxn>
                <a:cxn ang="0">
                  <a:pos x="215" y="204"/>
                </a:cxn>
                <a:cxn ang="0">
                  <a:pos x="91" y="108"/>
                </a:cxn>
                <a:cxn ang="0">
                  <a:pos x="54" y="54"/>
                </a:cxn>
                <a:cxn ang="0">
                  <a:pos x="38" y="0"/>
                </a:cxn>
                <a:cxn ang="0">
                  <a:pos x="27" y="16"/>
                </a:cxn>
                <a:cxn ang="0">
                  <a:pos x="0" y="97"/>
                </a:cxn>
                <a:cxn ang="0">
                  <a:pos x="5" y="156"/>
                </a:cxn>
                <a:cxn ang="0">
                  <a:pos x="16" y="188"/>
                </a:cxn>
                <a:cxn ang="0">
                  <a:pos x="5" y="226"/>
                </a:cxn>
                <a:cxn ang="0">
                  <a:pos x="11" y="285"/>
                </a:cxn>
                <a:cxn ang="0">
                  <a:pos x="43" y="344"/>
                </a:cxn>
                <a:cxn ang="0">
                  <a:pos x="81" y="376"/>
                </a:cxn>
                <a:cxn ang="0">
                  <a:pos x="91" y="414"/>
                </a:cxn>
                <a:cxn ang="0">
                  <a:pos x="129" y="462"/>
                </a:cxn>
                <a:cxn ang="0">
                  <a:pos x="188" y="505"/>
                </a:cxn>
                <a:cxn ang="0">
                  <a:pos x="231" y="516"/>
                </a:cxn>
                <a:cxn ang="0">
                  <a:pos x="226" y="548"/>
                </a:cxn>
                <a:cxn ang="0">
                  <a:pos x="231" y="586"/>
                </a:cxn>
                <a:cxn ang="0">
                  <a:pos x="263" y="618"/>
                </a:cxn>
                <a:cxn ang="0">
                  <a:pos x="290" y="634"/>
                </a:cxn>
                <a:cxn ang="0">
                  <a:pos x="290" y="661"/>
                </a:cxn>
                <a:cxn ang="0">
                  <a:pos x="306" y="704"/>
                </a:cxn>
                <a:cxn ang="0">
                  <a:pos x="322" y="715"/>
                </a:cxn>
                <a:cxn ang="0">
                  <a:pos x="328" y="747"/>
                </a:cxn>
                <a:cxn ang="0">
                  <a:pos x="355" y="785"/>
                </a:cxn>
                <a:cxn ang="0">
                  <a:pos x="403" y="812"/>
                </a:cxn>
                <a:cxn ang="0">
                  <a:pos x="441" y="817"/>
                </a:cxn>
                <a:cxn ang="0">
                  <a:pos x="500" y="860"/>
                </a:cxn>
                <a:cxn ang="0">
                  <a:pos x="532" y="871"/>
                </a:cxn>
              </a:cxnLst>
              <a:rect l="0" t="0" r="r" b="b"/>
              <a:pathLst>
                <a:path w="645" h="871">
                  <a:moveTo>
                    <a:pt x="645" y="618"/>
                  </a:moveTo>
                  <a:lnTo>
                    <a:pt x="645" y="618"/>
                  </a:lnTo>
                  <a:lnTo>
                    <a:pt x="634" y="586"/>
                  </a:lnTo>
                  <a:lnTo>
                    <a:pt x="623" y="554"/>
                  </a:lnTo>
                  <a:lnTo>
                    <a:pt x="602" y="505"/>
                  </a:lnTo>
                  <a:lnTo>
                    <a:pt x="570" y="457"/>
                  </a:lnTo>
                  <a:lnTo>
                    <a:pt x="527" y="403"/>
                  </a:lnTo>
                  <a:lnTo>
                    <a:pt x="468" y="349"/>
                  </a:lnTo>
                  <a:lnTo>
                    <a:pt x="435" y="323"/>
                  </a:lnTo>
                  <a:lnTo>
                    <a:pt x="398" y="301"/>
                  </a:lnTo>
                  <a:lnTo>
                    <a:pt x="398" y="301"/>
                  </a:lnTo>
                  <a:lnTo>
                    <a:pt x="339" y="274"/>
                  </a:lnTo>
                  <a:lnTo>
                    <a:pt x="285" y="242"/>
                  </a:lnTo>
                  <a:lnTo>
                    <a:pt x="215" y="204"/>
                  </a:lnTo>
                  <a:lnTo>
                    <a:pt x="150" y="156"/>
                  </a:lnTo>
                  <a:lnTo>
                    <a:pt x="91" y="108"/>
                  </a:lnTo>
                  <a:lnTo>
                    <a:pt x="70" y="81"/>
                  </a:lnTo>
                  <a:lnTo>
                    <a:pt x="54" y="54"/>
                  </a:lnTo>
                  <a:lnTo>
                    <a:pt x="43" y="27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7" y="16"/>
                  </a:lnTo>
                  <a:lnTo>
                    <a:pt x="5" y="65"/>
                  </a:lnTo>
                  <a:lnTo>
                    <a:pt x="0" y="97"/>
                  </a:lnTo>
                  <a:lnTo>
                    <a:pt x="0" y="129"/>
                  </a:lnTo>
                  <a:lnTo>
                    <a:pt x="5" y="156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1" y="204"/>
                  </a:lnTo>
                  <a:lnTo>
                    <a:pt x="5" y="226"/>
                  </a:lnTo>
                  <a:lnTo>
                    <a:pt x="5" y="253"/>
                  </a:lnTo>
                  <a:lnTo>
                    <a:pt x="11" y="285"/>
                  </a:lnTo>
                  <a:lnTo>
                    <a:pt x="21" y="312"/>
                  </a:lnTo>
                  <a:lnTo>
                    <a:pt x="43" y="344"/>
                  </a:lnTo>
                  <a:lnTo>
                    <a:pt x="81" y="376"/>
                  </a:lnTo>
                  <a:lnTo>
                    <a:pt x="81" y="376"/>
                  </a:lnTo>
                  <a:lnTo>
                    <a:pt x="86" y="392"/>
                  </a:lnTo>
                  <a:lnTo>
                    <a:pt x="91" y="414"/>
                  </a:lnTo>
                  <a:lnTo>
                    <a:pt x="107" y="435"/>
                  </a:lnTo>
                  <a:lnTo>
                    <a:pt x="129" y="462"/>
                  </a:lnTo>
                  <a:lnTo>
                    <a:pt x="156" y="484"/>
                  </a:lnTo>
                  <a:lnTo>
                    <a:pt x="188" y="505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26" y="532"/>
                  </a:lnTo>
                  <a:lnTo>
                    <a:pt x="226" y="548"/>
                  </a:lnTo>
                  <a:lnTo>
                    <a:pt x="226" y="564"/>
                  </a:lnTo>
                  <a:lnTo>
                    <a:pt x="231" y="586"/>
                  </a:lnTo>
                  <a:lnTo>
                    <a:pt x="242" y="602"/>
                  </a:lnTo>
                  <a:lnTo>
                    <a:pt x="263" y="618"/>
                  </a:lnTo>
                  <a:lnTo>
                    <a:pt x="290" y="634"/>
                  </a:lnTo>
                  <a:lnTo>
                    <a:pt x="290" y="634"/>
                  </a:lnTo>
                  <a:lnTo>
                    <a:pt x="290" y="640"/>
                  </a:lnTo>
                  <a:lnTo>
                    <a:pt x="290" y="661"/>
                  </a:lnTo>
                  <a:lnTo>
                    <a:pt x="296" y="688"/>
                  </a:lnTo>
                  <a:lnTo>
                    <a:pt x="306" y="704"/>
                  </a:lnTo>
                  <a:lnTo>
                    <a:pt x="322" y="715"/>
                  </a:lnTo>
                  <a:lnTo>
                    <a:pt x="322" y="715"/>
                  </a:lnTo>
                  <a:lnTo>
                    <a:pt x="322" y="731"/>
                  </a:lnTo>
                  <a:lnTo>
                    <a:pt x="328" y="747"/>
                  </a:lnTo>
                  <a:lnTo>
                    <a:pt x="339" y="763"/>
                  </a:lnTo>
                  <a:lnTo>
                    <a:pt x="355" y="785"/>
                  </a:lnTo>
                  <a:lnTo>
                    <a:pt x="376" y="801"/>
                  </a:lnTo>
                  <a:lnTo>
                    <a:pt x="403" y="812"/>
                  </a:lnTo>
                  <a:lnTo>
                    <a:pt x="441" y="817"/>
                  </a:lnTo>
                  <a:lnTo>
                    <a:pt x="441" y="817"/>
                  </a:lnTo>
                  <a:lnTo>
                    <a:pt x="468" y="844"/>
                  </a:lnTo>
                  <a:lnTo>
                    <a:pt x="500" y="860"/>
                  </a:lnTo>
                  <a:lnTo>
                    <a:pt x="516" y="871"/>
                  </a:lnTo>
                  <a:lnTo>
                    <a:pt x="532" y="871"/>
                  </a:lnTo>
                  <a:lnTo>
                    <a:pt x="645" y="6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8"/>
            <p:cNvSpPr>
              <a:spLocks/>
            </p:cNvSpPr>
            <p:nvPr/>
          </p:nvSpPr>
          <p:spPr bwMode="auto">
            <a:xfrm>
              <a:off x="3578226" y="3863974"/>
              <a:ext cx="25400" cy="682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5" y="43"/>
                </a:cxn>
                <a:cxn ang="0">
                  <a:pos x="11" y="43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6" h="43">
                  <a:moveTo>
                    <a:pt x="0" y="5"/>
                  </a:moveTo>
                  <a:lnTo>
                    <a:pt x="0" y="5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11" y="43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9"/>
            <p:cNvSpPr>
              <a:spLocks/>
            </p:cNvSpPr>
            <p:nvPr/>
          </p:nvSpPr>
          <p:spPr bwMode="auto">
            <a:xfrm>
              <a:off x="1795463" y="3906837"/>
              <a:ext cx="2405064" cy="3890962"/>
            </a:xfrm>
            <a:custGeom>
              <a:avLst/>
              <a:gdLst/>
              <a:ahLst/>
              <a:cxnLst>
                <a:cxn ang="0">
                  <a:pos x="1177" y="37"/>
                </a:cxn>
                <a:cxn ang="0">
                  <a:pos x="1134" y="64"/>
                </a:cxn>
                <a:cxn ang="0">
                  <a:pos x="1085" y="64"/>
                </a:cxn>
                <a:cxn ang="0">
                  <a:pos x="983" y="16"/>
                </a:cxn>
                <a:cxn ang="0">
                  <a:pos x="881" y="0"/>
                </a:cxn>
                <a:cxn ang="0">
                  <a:pos x="828" y="21"/>
                </a:cxn>
                <a:cxn ang="0">
                  <a:pos x="785" y="86"/>
                </a:cxn>
                <a:cxn ang="0">
                  <a:pos x="725" y="295"/>
                </a:cxn>
                <a:cxn ang="0">
                  <a:pos x="645" y="741"/>
                </a:cxn>
                <a:cxn ang="0">
                  <a:pos x="634" y="962"/>
                </a:cxn>
                <a:cxn ang="0">
                  <a:pos x="677" y="1257"/>
                </a:cxn>
                <a:cxn ang="0">
                  <a:pos x="688" y="1403"/>
                </a:cxn>
                <a:cxn ang="0">
                  <a:pos x="656" y="1553"/>
                </a:cxn>
                <a:cxn ang="0">
                  <a:pos x="602" y="1709"/>
                </a:cxn>
                <a:cxn ang="0">
                  <a:pos x="570" y="1725"/>
                </a:cxn>
                <a:cxn ang="0">
                  <a:pos x="521" y="1704"/>
                </a:cxn>
                <a:cxn ang="0">
                  <a:pos x="424" y="1639"/>
                </a:cxn>
                <a:cxn ang="0">
                  <a:pos x="344" y="1639"/>
                </a:cxn>
                <a:cxn ang="0">
                  <a:pos x="247" y="1677"/>
                </a:cxn>
                <a:cxn ang="0">
                  <a:pos x="258" y="1714"/>
                </a:cxn>
                <a:cxn ang="0">
                  <a:pos x="328" y="1784"/>
                </a:cxn>
                <a:cxn ang="0">
                  <a:pos x="355" y="1849"/>
                </a:cxn>
                <a:cxn ang="0">
                  <a:pos x="344" y="1865"/>
                </a:cxn>
                <a:cxn ang="0">
                  <a:pos x="295" y="1854"/>
                </a:cxn>
                <a:cxn ang="0">
                  <a:pos x="226" y="1849"/>
                </a:cxn>
                <a:cxn ang="0">
                  <a:pos x="123" y="1919"/>
                </a:cxn>
                <a:cxn ang="0">
                  <a:pos x="27" y="2026"/>
                </a:cxn>
                <a:cxn ang="0">
                  <a:pos x="5" y="2091"/>
                </a:cxn>
                <a:cxn ang="0">
                  <a:pos x="37" y="2091"/>
                </a:cxn>
                <a:cxn ang="0">
                  <a:pos x="188" y="2064"/>
                </a:cxn>
                <a:cxn ang="0">
                  <a:pos x="204" y="2074"/>
                </a:cxn>
                <a:cxn ang="0">
                  <a:pos x="188" y="2112"/>
                </a:cxn>
                <a:cxn ang="0">
                  <a:pos x="156" y="2209"/>
                </a:cxn>
                <a:cxn ang="0">
                  <a:pos x="193" y="2295"/>
                </a:cxn>
                <a:cxn ang="0">
                  <a:pos x="247" y="2349"/>
                </a:cxn>
                <a:cxn ang="0">
                  <a:pos x="328" y="2445"/>
                </a:cxn>
                <a:cxn ang="0">
                  <a:pos x="371" y="2440"/>
                </a:cxn>
                <a:cxn ang="0">
                  <a:pos x="408" y="2370"/>
                </a:cxn>
                <a:cxn ang="0">
                  <a:pos x="451" y="2246"/>
                </a:cxn>
                <a:cxn ang="0">
                  <a:pos x="527" y="2155"/>
                </a:cxn>
                <a:cxn ang="0">
                  <a:pos x="618" y="2117"/>
                </a:cxn>
                <a:cxn ang="0">
                  <a:pos x="779" y="2085"/>
                </a:cxn>
                <a:cxn ang="0">
                  <a:pos x="1102" y="2026"/>
                </a:cxn>
                <a:cxn ang="0">
                  <a:pos x="1209" y="1972"/>
                </a:cxn>
                <a:cxn ang="0">
                  <a:pos x="1311" y="1876"/>
                </a:cxn>
                <a:cxn ang="0">
                  <a:pos x="1392" y="1741"/>
                </a:cxn>
                <a:cxn ang="0">
                  <a:pos x="1419" y="1607"/>
                </a:cxn>
                <a:cxn ang="0">
                  <a:pos x="1462" y="1413"/>
                </a:cxn>
                <a:cxn ang="0">
                  <a:pos x="1499" y="1247"/>
                </a:cxn>
                <a:cxn ang="0">
                  <a:pos x="1510" y="1026"/>
                </a:cxn>
                <a:cxn ang="0">
                  <a:pos x="1505" y="688"/>
                </a:cxn>
                <a:cxn ang="0">
                  <a:pos x="1456" y="435"/>
                </a:cxn>
                <a:cxn ang="0">
                  <a:pos x="1386" y="263"/>
                </a:cxn>
                <a:cxn ang="0">
                  <a:pos x="1263" y="48"/>
                </a:cxn>
                <a:cxn ang="0">
                  <a:pos x="1214" y="21"/>
                </a:cxn>
              </a:cxnLst>
              <a:rect l="0" t="0" r="r" b="b"/>
              <a:pathLst>
                <a:path w="1515" h="2451">
                  <a:moveTo>
                    <a:pt x="1198" y="27"/>
                  </a:moveTo>
                  <a:lnTo>
                    <a:pt x="1198" y="27"/>
                  </a:lnTo>
                  <a:lnTo>
                    <a:pt x="1177" y="37"/>
                  </a:lnTo>
                  <a:lnTo>
                    <a:pt x="1177" y="37"/>
                  </a:lnTo>
                  <a:lnTo>
                    <a:pt x="1155" y="48"/>
                  </a:lnTo>
                  <a:lnTo>
                    <a:pt x="1134" y="64"/>
                  </a:lnTo>
                  <a:lnTo>
                    <a:pt x="1118" y="64"/>
                  </a:lnTo>
                  <a:lnTo>
                    <a:pt x="1102" y="64"/>
                  </a:lnTo>
                  <a:lnTo>
                    <a:pt x="1085" y="64"/>
                  </a:lnTo>
                  <a:lnTo>
                    <a:pt x="1064" y="53"/>
                  </a:lnTo>
                  <a:lnTo>
                    <a:pt x="1064" y="53"/>
                  </a:lnTo>
                  <a:lnTo>
                    <a:pt x="983" y="16"/>
                  </a:lnTo>
                  <a:lnTo>
                    <a:pt x="940" y="5"/>
                  </a:lnTo>
                  <a:lnTo>
                    <a:pt x="897" y="0"/>
                  </a:lnTo>
                  <a:lnTo>
                    <a:pt x="881" y="0"/>
                  </a:lnTo>
                  <a:lnTo>
                    <a:pt x="860" y="5"/>
                  </a:lnTo>
                  <a:lnTo>
                    <a:pt x="844" y="10"/>
                  </a:lnTo>
                  <a:lnTo>
                    <a:pt x="828" y="21"/>
                  </a:lnTo>
                  <a:lnTo>
                    <a:pt x="811" y="37"/>
                  </a:lnTo>
                  <a:lnTo>
                    <a:pt x="795" y="59"/>
                  </a:lnTo>
                  <a:lnTo>
                    <a:pt x="785" y="86"/>
                  </a:lnTo>
                  <a:lnTo>
                    <a:pt x="774" y="118"/>
                  </a:lnTo>
                  <a:lnTo>
                    <a:pt x="774" y="118"/>
                  </a:lnTo>
                  <a:lnTo>
                    <a:pt x="725" y="295"/>
                  </a:lnTo>
                  <a:lnTo>
                    <a:pt x="682" y="510"/>
                  </a:lnTo>
                  <a:lnTo>
                    <a:pt x="661" y="629"/>
                  </a:lnTo>
                  <a:lnTo>
                    <a:pt x="645" y="741"/>
                  </a:lnTo>
                  <a:lnTo>
                    <a:pt x="639" y="854"/>
                  </a:lnTo>
                  <a:lnTo>
                    <a:pt x="634" y="962"/>
                  </a:lnTo>
                  <a:lnTo>
                    <a:pt x="634" y="962"/>
                  </a:lnTo>
                  <a:lnTo>
                    <a:pt x="645" y="1053"/>
                  </a:lnTo>
                  <a:lnTo>
                    <a:pt x="650" y="1128"/>
                  </a:lnTo>
                  <a:lnTo>
                    <a:pt x="677" y="1257"/>
                  </a:lnTo>
                  <a:lnTo>
                    <a:pt x="688" y="1306"/>
                  </a:lnTo>
                  <a:lnTo>
                    <a:pt x="688" y="1354"/>
                  </a:lnTo>
                  <a:lnTo>
                    <a:pt x="688" y="1403"/>
                  </a:lnTo>
                  <a:lnTo>
                    <a:pt x="677" y="1451"/>
                  </a:lnTo>
                  <a:lnTo>
                    <a:pt x="677" y="1451"/>
                  </a:lnTo>
                  <a:lnTo>
                    <a:pt x="656" y="1553"/>
                  </a:lnTo>
                  <a:lnTo>
                    <a:pt x="634" y="1650"/>
                  </a:lnTo>
                  <a:lnTo>
                    <a:pt x="618" y="1687"/>
                  </a:lnTo>
                  <a:lnTo>
                    <a:pt x="602" y="1709"/>
                  </a:lnTo>
                  <a:lnTo>
                    <a:pt x="591" y="1720"/>
                  </a:lnTo>
                  <a:lnTo>
                    <a:pt x="580" y="1725"/>
                  </a:lnTo>
                  <a:lnTo>
                    <a:pt x="570" y="1725"/>
                  </a:lnTo>
                  <a:lnTo>
                    <a:pt x="553" y="1720"/>
                  </a:lnTo>
                  <a:lnTo>
                    <a:pt x="553" y="1720"/>
                  </a:lnTo>
                  <a:lnTo>
                    <a:pt x="521" y="1704"/>
                  </a:lnTo>
                  <a:lnTo>
                    <a:pt x="494" y="1687"/>
                  </a:lnTo>
                  <a:lnTo>
                    <a:pt x="446" y="1655"/>
                  </a:lnTo>
                  <a:lnTo>
                    <a:pt x="424" y="1639"/>
                  </a:lnTo>
                  <a:lnTo>
                    <a:pt x="398" y="1634"/>
                  </a:lnTo>
                  <a:lnTo>
                    <a:pt x="371" y="1634"/>
                  </a:lnTo>
                  <a:lnTo>
                    <a:pt x="344" y="1639"/>
                  </a:lnTo>
                  <a:lnTo>
                    <a:pt x="344" y="1639"/>
                  </a:lnTo>
                  <a:lnTo>
                    <a:pt x="290" y="1655"/>
                  </a:lnTo>
                  <a:lnTo>
                    <a:pt x="247" y="1677"/>
                  </a:lnTo>
                  <a:lnTo>
                    <a:pt x="220" y="1693"/>
                  </a:lnTo>
                  <a:lnTo>
                    <a:pt x="220" y="1693"/>
                  </a:lnTo>
                  <a:lnTo>
                    <a:pt x="258" y="1714"/>
                  </a:lnTo>
                  <a:lnTo>
                    <a:pt x="295" y="1747"/>
                  </a:lnTo>
                  <a:lnTo>
                    <a:pt x="312" y="1763"/>
                  </a:lnTo>
                  <a:lnTo>
                    <a:pt x="328" y="1784"/>
                  </a:lnTo>
                  <a:lnTo>
                    <a:pt x="328" y="1784"/>
                  </a:lnTo>
                  <a:lnTo>
                    <a:pt x="349" y="1822"/>
                  </a:lnTo>
                  <a:lnTo>
                    <a:pt x="355" y="1849"/>
                  </a:lnTo>
                  <a:lnTo>
                    <a:pt x="355" y="1854"/>
                  </a:lnTo>
                  <a:lnTo>
                    <a:pt x="355" y="1865"/>
                  </a:lnTo>
                  <a:lnTo>
                    <a:pt x="344" y="1865"/>
                  </a:lnTo>
                  <a:lnTo>
                    <a:pt x="328" y="1865"/>
                  </a:lnTo>
                  <a:lnTo>
                    <a:pt x="328" y="1865"/>
                  </a:lnTo>
                  <a:lnTo>
                    <a:pt x="295" y="1854"/>
                  </a:lnTo>
                  <a:lnTo>
                    <a:pt x="274" y="1849"/>
                  </a:lnTo>
                  <a:lnTo>
                    <a:pt x="252" y="1849"/>
                  </a:lnTo>
                  <a:lnTo>
                    <a:pt x="226" y="1849"/>
                  </a:lnTo>
                  <a:lnTo>
                    <a:pt x="193" y="1859"/>
                  </a:lnTo>
                  <a:lnTo>
                    <a:pt x="161" y="1881"/>
                  </a:lnTo>
                  <a:lnTo>
                    <a:pt x="123" y="1919"/>
                  </a:lnTo>
                  <a:lnTo>
                    <a:pt x="123" y="1919"/>
                  </a:lnTo>
                  <a:lnTo>
                    <a:pt x="48" y="1994"/>
                  </a:lnTo>
                  <a:lnTo>
                    <a:pt x="27" y="2026"/>
                  </a:lnTo>
                  <a:lnTo>
                    <a:pt x="11" y="2053"/>
                  </a:lnTo>
                  <a:lnTo>
                    <a:pt x="0" y="2074"/>
                  </a:lnTo>
                  <a:lnTo>
                    <a:pt x="5" y="2091"/>
                  </a:lnTo>
                  <a:lnTo>
                    <a:pt x="16" y="2096"/>
                  </a:lnTo>
                  <a:lnTo>
                    <a:pt x="37" y="2091"/>
                  </a:lnTo>
                  <a:lnTo>
                    <a:pt x="37" y="2091"/>
                  </a:lnTo>
                  <a:lnTo>
                    <a:pt x="102" y="2074"/>
                  </a:lnTo>
                  <a:lnTo>
                    <a:pt x="161" y="2058"/>
                  </a:lnTo>
                  <a:lnTo>
                    <a:pt x="188" y="2064"/>
                  </a:lnTo>
                  <a:lnTo>
                    <a:pt x="193" y="2064"/>
                  </a:lnTo>
                  <a:lnTo>
                    <a:pt x="199" y="2069"/>
                  </a:lnTo>
                  <a:lnTo>
                    <a:pt x="204" y="2074"/>
                  </a:lnTo>
                  <a:lnTo>
                    <a:pt x="199" y="2085"/>
                  </a:lnTo>
                  <a:lnTo>
                    <a:pt x="188" y="2112"/>
                  </a:lnTo>
                  <a:lnTo>
                    <a:pt x="188" y="2112"/>
                  </a:lnTo>
                  <a:lnTo>
                    <a:pt x="166" y="2144"/>
                  </a:lnTo>
                  <a:lnTo>
                    <a:pt x="161" y="2177"/>
                  </a:lnTo>
                  <a:lnTo>
                    <a:pt x="156" y="2209"/>
                  </a:lnTo>
                  <a:lnTo>
                    <a:pt x="166" y="2241"/>
                  </a:lnTo>
                  <a:lnTo>
                    <a:pt x="177" y="2268"/>
                  </a:lnTo>
                  <a:lnTo>
                    <a:pt x="193" y="2295"/>
                  </a:lnTo>
                  <a:lnTo>
                    <a:pt x="220" y="2322"/>
                  </a:lnTo>
                  <a:lnTo>
                    <a:pt x="247" y="2349"/>
                  </a:lnTo>
                  <a:lnTo>
                    <a:pt x="247" y="2349"/>
                  </a:lnTo>
                  <a:lnTo>
                    <a:pt x="274" y="2375"/>
                  </a:lnTo>
                  <a:lnTo>
                    <a:pt x="295" y="2402"/>
                  </a:lnTo>
                  <a:lnTo>
                    <a:pt x="328" y="2445"/>
                  </a:lnTo>
                  <a:lnTo>
                    <a:pt x="338" y="2451"/>
                  </a:lnTo>
                  <a:lnTo>
                    <a:pt x="355" y="2451"/>
                  </a:lnTo>
                  <a:lnTo>
                    <a:pt x="371" y="2440"/>
                  </a:lnTo>
                  <a:lnTo>
                    <a:pt x="392" y="2408"/>
                  </a:lnTo>
                  <a:lnTo>
                    <a:pt x="392" y="2408"/>
                  </a:lnTo>
                  <a:lnTo>
                    <a:pt x="408" y="2370"/>
                  </a:lnTo>
                  <a:lnTo>
                    <a:pt x="424" y="2332"/>
                  </a:lnTo>
                  <a:lnTo>
                    <a:pt x="435" y="2289"/>
                  </a:lnTo>
                  <a:lnTo>
                    <a:pt x="451" y="2246"/>
                  </a:lnTo>
                  <a:lnTo>
                    <a:pt x="473" y="2209"/>
                  </a:lnTo>
                  <a:lnTo>
                    <a:pt x="505" y="2171"/>
                  </a:lnTo>
                  <a:lnTo>
                    <a:pt x="527" y="2155"/>
                  </a:lnTo>
                  <a:lnTo>
                    <a:pt x="553" y="2144"/>
                  </a:lnTo>
                  <a:lnTo>
                    <a:pt x="580" y="2128"/>
                  </a:lnTo>
                  <a:lnTo>
                    <a:pt x="618" y="2117"/>
                  </a:lnTo>
                  <a:lnTo>
                    <a:pt x="618" y="2117"/>
                  </a:lnTo>
                  <a:lnTo>
                    <a:pt x="693" y="2101"/>
                  </a:lnTo>
                  <a:lnTo>
                    <a:pt x="779" y="2085"/>
                  </a:lnTo>
                  <a:lnTo>
                    <a:pt x="946" y="2058"/>
                  </a:lnTo>
                  <a:lnTo>
                    <a:pt x="1026" y="2042"/>
                  </a:lnTo>
                  <a:lnTo>
                    <a:pt x="1102" y="2026"/>
                  </a:lnTo>
                  <a:lnTo>
                    <a:pt x="1161" y="2005"/>
                  </a:lnTo>
                  <a:lnTo>
                    <a:pt x="1188" y="1988"/>
                  </a:lnTo>
                  <a:lnTo>
                    <a:pt x="1209" y="1972"/>
                  </a:lnTo>
                  <a:lnTo>
                    <a:pt x="1209" y="1972"/>
                  </a:lnTo>
                  <a:lnTo>
                    <a:pt x="1279" y="1908"/>
                  </a:lnTo>
                  <a:lnTo>
                    <a:pt x="1311" y="1876"/>
                  </a:lnTo>
                  <a:lnTo>
                    <a:pt x="1343" y="1838"/>
                  </a:lnTo>
                  <a:lnTo>
                    <a:pt x="1370" y="1790"/>
                  </a:lnTo>
                  <a:lnTo>
                    <a:pt x="1392" y="1741"/>
                  </a:lnTo>
                  <a:lnTo>
                    <a:pt x="1408" y="1677"/>
                  </a:lnTo>
                  <a:lnTo>
                    <a:pt x="1419" y="1607"/>
                  </a:lnTo>
                  <a:lnTo>
                    <a:pt x="1419" y="1607"/>
                  </a:lnTo>
                  <a:lnTo>
                    <a:pt x="1429" y="1537"/>
                  </a:lnTo>
                  <a:lnTo>
                    <a:pt x="1440" y="1489"/>
                  </a:lnTo>
                  <a:lnTo>
                    <a:pt x="1462" y="1413"/>
                  </a:lnTo>
                  <a:lnTo>
                    <a:pt x="1472" y="1376"/>
                  </a:lnTo>
                  <a:lnTo>
                    <a:pt x="1489" y="1322"/>
                  </a:lnTo>
                  <a:lnTo>
                    <a:pt x="1499" y="1247"/>
                  </a:lnTo>
                  <a:lnTo>
                    <a:pt x="1505" y="1145"/>
                  </a:lnTo>
                  <a:lnTo>
                    <a:pt x="1505" y="1145"/>
                  </a:lnTo>
                  <a:lnTo>
                    <a:pt x="1510" y="1026"/>
                  </a:lnTo>
                  <a:lnTo>
                    <a:pt x="1515" y="908"/>
                  </a:lnTo>
                  <a:lnTo>
                    <a:pt x="1510" y="795"/>
                  </a:lnTo>
                  <a:lnTo>
                    <a:pt x="1505" y="688"/>
                  </a:lnTo>
                  <a:lnTo>
                    <a:pt x="1494" y="591"/>
                  </a:lnTo>
                  <a:lnTo>
                    <a:pt x="1478" y="505"/>
                  </a:lnTo>
                  <a:lnTo>
                    <a:pt x="1456" y="435"/>
                  </a:lnTo>
                  <a:lnTo>
                    <a:pt x="1440" y="381"/>
                  </a:lnTo>
                  <a:lnTo>
                    <a:pt x="1440" y="381"/>
                  </a:lnTo>
                  <a:lnTo>
                    <a:pt x="1386" y="263"/>
                  </a:lnTo>
                  <a:lnTo>
                    <a:pt x="1327" y="139"/>
                  </a:lnTo>
                  <a:lnTo>
                    <a:pt x="1295" y="86"/>
                  </a:lnTo>
                  <a:lnTo>
                    <a:pt x="1263" y="48"/>
                  </a:lnTo>
                  <a:lnTo>
                    <a:pt x="1247" y="32"/>
                  </a:lnTo>
                  <a:lnTo>
                    <a:pt x="1231" y="27"/>
                  </a:lnTo>
                  <a:lnTo>
                    <a:pt x="1214" y="21"/>
                  </a:lnTo>
                  <a:lnTo>
                    <a:pt x="1198" y="27"/>
                  </a:lnTo>
                  <a:lnTo>
                    <a:pt x="1198" y="27"/>
                  </a:lnTo>
                  <a:close/>
                </a:path>
              </a:pathLst>
            </a:custGeom>
            <a:solidFill>
              <a:srgbClr val="EED6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0"/>
            <p:cNvSpPr>
              <a:spLocks/>
            </p:cNvSpPr>
            <p:nvPr/>
          </p:nvSpPr>
          <p:spPr bwMode="auto">
            <a:xfrm>
              <a:off x="2852738" y="4102098"/>
              <a:ext cx="606425" cy="1485899"/>
            </a:xfrm>
            <a:custGeom>
              <a:avLst/>
              <a:gdLst/>
              <a:ahLst/>
              <a:cxnLst>
                <a:cxn ang="0">
                  <a:pos x="344" y="667"/>
                </a:cxn>
                <a:cxn ang="0">
                  <a:pos x="280" y="613"/>
                </a:cxn>
                <a:cxn ang="0">
                  <a:pos x="269" y="565"/>
                </a:cxn>
                <a:cxn ang="0">
                  <a:pos x="285" y="468"/>
                </a:cxn>
                <a:cxn ang="0">
                  <a:pos x="366" y="360"/>
                </a:cxn>
                <a:cxn ang="0">
                  <a:pos x="371" y="344"/>
                </a:cxn>
                <a:cxn ang="0">
                  <a:pos x="366" y="339"/>
                </a:cxn>
                <a:cxn ang="0">
                  <a:pos x="344" y="334"/>
                </a:cxn>
                <a:cxn ang="0">
                  <a:pos x="339" y="344"/>
                </a:cxn>
                <a:cxn ang="0">
                  <a:pos x="291" y="382"/>
                </a:cxn>
                <a:cxn ang="0">
                  <a:pos x="242" y="484"/>
                </a:cxn>
                <a:cxn ang="0">
                  <a:pos x="226" y="570"/>
                </a:cxn>
                <a:cxn ang="0">
                  <a:pos x="248" y="640"/>
                </a:cxn>
                <a:cxn ang="0">
                  <a:pos x="301" y="694"/>
                </a:cxn>
                <a:cxn ang="0">
                  <a:pos x="296" y="753"/>
                </a:cxn>
                <a:cxn ang="0">
                  <a:pos x="210" y="898"/>
                </a:cxn>
                <a:cxn ang="0">
                  <a:pos x="188" y="898"/>
                </a:cxn>
                <a:cxn ang="0">
                  <a:pos x="129" y="812"/>
                </a:cxn>
                <a:cxn ang="0">
                  <a:pos x="43" y="704"/>
                </a:cxn>
                <a:cxn ang="0">
                  <a:pos x="27" y="656"/>
                </a:cxn>
                <a:cxn ang="0">
                  <a:pos x="59" y="586"/>
                </a:cxn>
                <a:cxn ang="0">
                  <a:pos x="76" y="538"/>
                </a:cxn>
                <a:cxn ang="0">
                  <a:pos x="108" y="446"/>
                </a:cxn>
                <a:cxn ang="0">
                  <a:pos x="167" y="344"/>
                </a:cxn>
                <a:cxn ang="0">
                  <a:pos x="221" y="296"/>
                </a:cxn>
                <a:cxn ang="0">
                  <a:pos x="258" y="280"/>
                </a:cxn>
                <a:cxn ang="0">
                  <a:pos x="280" y="291"/>
                </a:cxn>
                <a:cxn ang="0">
                  <a:pos x="291" y="291"/>
                </a:cxn>
                <a:cxn ang="0">
                  <a:pos x="296" y="280"/>
                </a:cxn>
                <a:cxn ang="0">
                  <a:pos x="248" y="151"/>
                </a:cxn>
                <a:cxn ang="0">
                  <a:pos x="210" y="49"/>
                </a:cxn>
                <a:cxn ang="0">
                  <a:pos x="194" y="6"/>
                </a:cxn>
                <a:cxn ang="0">
                  <a:pos x="167" y="11"/>
                </a:cxn>
                <a:cxn ang="0">
                  <a:pos x="162" y="27"/>
                </a:cxn>
                <a:cxn ang="0">
                  <a:pos x="167" y="43"/>
                </a:cxn>
                <a:cxn ang="0">
                  <a:pos x="215" y="162"/>
                </a:cxn>
                <a:cxn ang="0">
                  <a:pos x="253" y="258"/>
                </a:cxn>
                <a:cxn ang="0">
                  <a:pos x="194" y="285"/>
                </a:cxn>
                <a:cxn ang="0">
                  <a:pos x="113" y="382"/>
                </a:cxn>
                <a:cxn ang="0">
                  <a:pos x="54" y="516"/>
                </a:cxn>
                <a:cxn ang="0">
                  <a:pos x="33" y="586"/>
                </a:cxn>
                <a:cxn ang="0">
                  <a:pos x="6" y="635"/>
                </a:cxn>
                <a:cxn ang="0">
                  <a:pos x="11" y="699"/>
                </a:cxn>
                <a:cxn ang="0">
                  <a:pos x="59" y="769"/>
                </a:cxn>
                <a:cxn ang="0">
                  <a:pos x="151" y="898"/>
                </a:cxn>
                <a:cxn ang="0">
                  <a:pos x="172" y="930"/>
                </a:cxn>
                <a:cxn ang="0">
                  <a:pos x="199" y="936"/>
                </a:cxn>
                <a:cxn ang="0">
                  <a:pos x="248" y="898"/>
                </a:cxn>
                <a:cxn ang="0">
                  <a:pos x="296" y="833"/>
                </a:cxn>
                <a:cxn ang="0">
                  <a:pos x="377" y="710"/>
                </a:cxn>
                <a:cxn ang="0">
                  <a:pos x="382" y="688"/>
                </a:cxn>
                <a:cxn ang="0">
                  <a:pos x="366" y="672"/>
                </a:cxn>
              </a:cxnLst>
              <a:rect l="0" t="0" r="r" b="b"/>
              <a:pathLst>
                <a:path w="382" h="936">
                  <a:moveTo>
                    <a:pt x="366" y="672"/>
                  </a:moveTo>
                  <a:lnTo>
                    <a:pt x="366" y="672"/>
                  </a:lnTo>
                  <a:lnTo>
                    <a:pt x="344" y="667"/>
                  </a:lnTo>
                  <a:lnTo>
                    <a:pt x="317" y="656"/>
                  </a:lnTo>
                  <a:lnTo>
                    <a:pt x="296" y="635"/>
                  </a:lnTo>
                  <a:lnTo>
                    <a:pt x="280" y="613"/>
                  </a:lnTo>
                  <a:lnTo>
                    <a:pt x="280" y="613"/>
                  </a:lnTo>
                  <a:lnTo>
                    <a:pt x="269" y="592"/>
                  </a:lnTo>
                  <a:lnTo>
                    <a:pt x="269" y="565"/>
                  </a:lnTo>
                  <a:lnTo>
                    <a:pt x="274" y="511"/>
                  </a:lnTo>
                  <a:lnTo>
                    <a:pt x="274" y="511"/>
                  </a:lnTo>
                  <a:lnTo>
                    <a:pt x="285" y="468"/>
                  </a:lnTo>
                  <a:lnTo>
                    <a:pt x="307" y="430"/>
                  </a:lnTo>
                  <a:lnTo>
                    <a:pt x="334" y="393"/>
                  </a:lnTo>
                  <a:lnTo>
                    <a:pt x="366" y="360"/>
                  </a:lnTo>
                  <a:lnTo>
                    <a:pt x="366" y="360"/>
                  </a:lnTo>
                  <a:lnTo>
                    <a:pt x="371" y="355"/>
                  </a:lnTo>
                  <a:lnTo>
                    <a:pt x="371" y="344"/>
                  </a:lnTo>
                  <a:lnTo>
                    <a:pt x="371" y="344"/>
                  </a:lnTo>
                  <a:lnTo>
                    <a:pt x="366" y="339"/>
                  </a:lnTo>
                  <a:lnTo>
                    <a:pt x="366" y="339"/>
                  </a:lnTo>
                  <a:lnTo>
                    <a:pt x="360" y="334"/>
                  </a:lnTo>
                  <a:lnTo>
                    <a:pt x="355" y="328"/>
                  </a:lnTo>
                  <a:lnTo>
                    <a:pt x="344" y="334"/>
                  </a:lnTo>
                  <a:lnTo>
                    <a:pt x="339" y="339"/>
                  </a:lnTo>
                  <a:lnTo>
                    <a:pt x="339" y="339"/>
                  </a:lnTo>
                  <a:lnTo>
                    <a:pt x="339" y="344"/>
                  </a:lnTo>
                  <a:lnTo>
                    <a:pt x="339" y="344"/>
                  </a:lnTo>
                  <a:lnTo>
                    <a:pt x="312" y="360"/>
                  </a:lnTo>
                  <a:lnTo>
                    <a:pt x="291" y="382"/>
                  </a:lnTo>
                  <a:lnTo>
                    <a:pt x="274" y="403"/>
                  </a:lnTo>
                  <a:lnTo>
                    <a:pt x="258" y="430"/>
                  </a:lnTo>
                  <a:lnTo>
                    <a:pt x="242" y="484"/>
                  </a:lnTo>
                  <a:lnTo>
                    <a:pt x="226" y="543"/>
                  </a:lnTo>
                  <a:lnTo>
                    <a:pt x="226" y="543"/>
                  </a:lnTo>
                  <a:lnTo>
                    <a:pt x="226" y="570"/>
                  </a:lnTo>
                  <a:lnTo>
                    <a:pt x="231" y="592"/>
                  </a:lnTo>
                  <a:lnTo>
                    <a:pt x="237" y="618"/>
                  </a:lnTo>
                  <a:lnTo>
                    <a:pt x="248" y="640"/>
                  </a:lnTo>
                  <a:lnTo>
                    <a:pt x="264" y="661"/>
                  </a:lnTo>
                  <a:lnTo>
                    <a:pt x="285" y="683"/>
                  </a:lnTo>
                  <a:lnTo>
                    <a:pt x="301" y="694"/>
                  </a:lnTo>
                  <a:lnTo>
                    <a:pt x="328" y="704"/>
                  </a:lnTo>
                  <a:lnTo>
                    <a:pt x="328" y="704"/>
                  </a:lnTo>
                  <a:lnTo>
                    <a:pt x="296" y="753"/>
                  </a:lnTo>
                  <a:lnTo>
                    <a:pt x="269" y="807"/>
                  </a:lnTo>
                  <a:lnTo>
                    <a:pt x="242" y="855"/>
                  </a:lnTo>
                  <a:lnTo>
                    <a:pt x="210" y="898"/>
                  </a:lnTo>
                  <a:lnTo>
                    <a:pt x="210" y="898"/>
                  </a:lnTo>
                  <a:lnTo>
                    <a:pt x="199" y="903"/>
                  </a:lnTo>
                  <a:lnTo>
                    <a:pt x="188" y="898"/>
                  </a:lnTo>
                  <a:lnTo>
                    <a:pt x="162" y="871"/>
                  </a:lnTo>
                  <a:lnTo>
                    <a:pt x="129" y="812"/>
                  </a:lnTo>
                  <a:lnTo>
                    <a:pt x="129" y="812"/>
                  </a:lnTo>
                  <a:lnTo>
                    <a:pt x="86" y="758"/>
                  </a:lnTo>
                  <a:lnTo>
                    <a:pt x="43" y="704"/>
                  </a:lnTo>
                  <a:lnTo>
                    <a:pt x="43" y="704"/>
                  </a:lnTo>
                  <a:lnTo>
                    <a:pt x="33" y="683"/>
                  </a:lnTo>
                  <a:lnTo>
                    <a:pt x="27" y="667"/>
                  </a:lnTo>
                  <a:lnTo>
                    <a:pt x="27" y="656"/>
                  </a:lnTo>
                  <a:lnTo>
                    <a:pt x="33" y="640"/>
                  </a:lnTo>
                  <a:lnTo>
                    <a:pt x="43" y="613"/>
                  </a:lnTo>
                  <a:lnTo>
                    <a:pt x="59" y="586"/>
                  </a:lnTo>
                  <a:lnTo>
                    <a:pt x="59" y="586"/>
                  </a:lnTo>
                  <a:lnTo>
                    <a:pt x="70" y="559"/>
                  </a:lnTo>
                  <a:lnTo>
                    <a:pt x="76" y="538"/>
                  </a:lnTo>
                  <a:lnTo>
                    <a:pt x="76" y="538"/>
                  </a:lnTo>
                  <a:lnTo>
                    <a:pt x="86" y="489"/>
                  </a:lnTo>
                  <a:lnTo>
                    <a:pt x="108" y="446"/>
                  </a:lnTo>
                  <a:lnTo>
                    <a:pt x="108" y="446"/>
                  </a:lnTo>
                  <a:lnTo>
                    <a:pt x="145" y="377"/>
                  </a:lnTo>
                  <a:lnTo>
                    <a:pt x="167" y="344"/>
                  </a:lnTo>
                  <a:lnTo>
                    <a:pt x="194" y="312"/>
                  </a:lnTo>
                  <a:lnTo>
                    <a:pt x="194" y="312"/>
                  </a:lnTo>
                  <a:lnTo>
                    <a:pt x="221" y="296"/>
                  </a:lnTo>
                  <a:lnTo>
                    <a:pt x="253" y="280"/>
                  </a:lnTo>
                  <a:lnTo>
                    <a:pt x="253" y="280"/>
                  </a:lnTo>
                  <a:lnTo>
                    <a:pt x="258" y="280"/>
                  </a:lnTo>
                  <a:lnTo>
                    <a:pt x="264" y="280"/>
                  </a:lnTo>
                  <a:lnTo>
                    <a:pt x="264" y="280"/>
                  </a:lnTo>
                  <a:lnTo>
                    <a:pt x="280" y="291"/>
                  </a:lnTo>
                  <a:lnTo>
                    <a:pt x="280" y="291"/>
                  </a:lnTo>
                  <a:lnTo>
                    <a:pt x="285" y="296"/>
                  </a:lnTo>
                  <a:lnTo>
                    <a:pt x="291" y="291"/>
                  </a:lnTo>
                  <a:lnTo>
                    <a:pt x="296" y="285"/>
                  </a:lnTo>
                  <a:lnTo>
                    <a:pt x="296" y="280"/>
                  </a:lnTo>
                  <a:lnTo>
                    <a:pt x="296" y="280"/>
                  </a:lnTo>
                  <a:lnTo>
                    <a:pt x="280" y="248"/>
                  </a:lnTo>
                  <a:lnTo>
                    <a:pt x="269" y="215"/>
                  </a:lnTo>
                  <a:lnTo>
                    <a:pt x="248" y="151"/>
                  </a:lnTo>
                  <a:lnTo>
                    <a:pt x="248" y="151"/>
                  </a:lnTo>
                  <a:lnTo>
                    <a:pt x="221" y="86"/>
                  </a:lnTo>
                  <a:lnTo>
                    <a:pt x="210" y="49"/>
                  </a:lnTo>
                  <a:lnTo>
                    <a:pt x="199" y="16"/>
                  </a:lnTo>
                  <a:lnTo>
                    <a:pt x="199" y="16"/>
                  </a:lnTo>
                  <a:lnTo>
                    <a:pt x="194" y="6"/>
                  </a:lnTo>
                  <a:lnTo>
                    <a:pt x="183" y="0"/>
                  </a:lnTo>
                  <a:lnTo>
                    <a:pt x="172" y="6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2" y="22"/>
                  </a:lnTo>
                  <a:lnTo>
                    <a:pt x="162" y="27"/>
                  </a:lnTo>
                  <a:lnTo>
                    <a:pt x="162" y="38"/>
                  </a:lnTo>
                  <a:lnTo>
                    <a:pt x="167" y="43"/>
                  </a:lnTo>
                  <a:lnTo>
                    <a:pt x="167" y="43"/>
                  </a:lnTo>
                  <a:lnTo>
                    <a:pt x="188" y="102"/>
                  </a:lnTo>
                  <a:lnTo>
                    <a:pt x="215" y="162"/>
                  </a:lnTo>
                  <a:lnTo>
                    <a:pt x="215" y="162"/>
                  </a:lnTo>
                  <a:lnTo>
                    <a:pt x="231" y="210"/>
                  </a:lnTo>
                  <a:lnTo>
                    <a:pt x="242" y="237"/>
                  </a:lnTo>
                  <a:lnTo>
                    <a:pt x="253" y="258"/>
                  </a:lnTo>
                  <a:lnTo>
                    <a:pt x="253" y="258"/>
                  </a:lnTo>
                  <a:lnTo>
                    <a:pt x="221" y="269"/>
                  </a:lnTo>
                  <a:lnTo>
                    <a:pt x="194" y="285"/>
                  </a:lnTo>
                  <a:lnTo>
                    <a:pt x="172" y="301"/>
                  </a:lnTo>
                  <a:lnTo>
                    <a:pt x="151" y="328"/>
                  </a:lnTo>
                  <a:lnTo>
                    <a:pt x="113" y="382"/>
                  </a:lnTo>
                  <a:lnTo>
                    <a:pt x="86" y="436"/>
                  </a:lnTo>
                  <a:lnTo>
                    <a:pt x="86" y="436"/>
                  </a:lnTo>
                  <a:lnTo>
                    <a:pt x="54" y="516"/>
                  </a:lnTo>
                  <a:lnTo>
                    <a:pt x="54" y="516"/>
                  </a:lnTo>
                  <a:lnTo>
                    <a:pt x="38" y="565"/>
                  </a:lnTo>
                  <a:lnTo>
                    <a:pt x="33" y="586"/>
                  </a:lnTo>
                  <a:lnTo>
                    <a:pt x="22" y="608"/>
                  </a:lnTo>
                  <a:lnTo>
                    <a:pt x="22" y="608"/>
                  </a:lnTo>
                  <a:lnTo>
                    <a:pt x="6" y="635"/>
                  </a:lnTo>
                  <a:lnTo>
                    <a:pt x="0" y="656"/>
                  </a:lnTo>
                  <a:lnTo>
                    <a:pt x="6" y="678"/>
                  </a:lnTo>
                  <a:lnTo>
                    <a:pt x="11" y="699"/>
                  </a:lnTo>
                  <a:lnTo>
                    <a:pt x="11" y="699"/>
                  </a:lnTo>
                  <a:lnTo>
                    <a:pt x="33" y="737"/>
                  </a:lnTo>
                  <a:lnTo>
                    <a:pt x="59" y="769"/>
                  </a:lnTo>
                  <a:lnTo>
                    <a:pt x="108" y="828"/>
                  </a:lnTo>
                  <a:lnTo>
                    <a:pt x="108" y="828"/>
                  </a:lnTo>
                  <a:lnTo>
                    <a:pt x="151" y="898"/>
                  </a:lnTo>
                  <a:lnTo>
                    <a:pt x="151" y="898"/>
                  </a:lnTo>
                  <a:lnTo>
                    <a:pt x="167" y="919"/>
                  </a:lnTo>
                  <a:lnTo>
                    <a:pt x="172" y="930"/>
                  </a:lnTo>
                  <a:lnTo>
                    <a:pt x="183" y="936"/>
                  </a:lnTo>
                  <a:lnTo>
                    <a:pt x="183" y="936"/>
                  </a:lnTo>
                  <a:lnTo>
                    <a:pt x="199" y="936"/>
                  </a:lnTo>
                  <a:lnTo>
                    <a:pt x="210" y="930"/>
                  </a:lnTo>
                  <a:lnTo>
                    <a:pt x="231" y="919"/>
                  </a:lnTo>
                  <a:lnTo>
                    <a:pt x="248" y="898"/>
                  </a:lnTo>
                  <a:lnTo>
                    <a:pt x="264" y="876"/>
                  </a:lnTo>
                  <a:lnTo>
                    <a:pt x="264" y="876"/>
                  </a:lnTo>
                  <a:lnTo>
                    <a:pt x="296" y="833"/>
                  </a:lnTo>
                  <a:lnTo>
                    <a:pt x="317" y="790"/>
                  </a:lnTo>
                  <a:lnTo>
                    <a:pt x="344" y="747"/>
                  </a:lnTo>
                  <a:lnTo>
                    <a:pt x="377" y="710"/>
                  </a:lnTo>
                  <a:lnTo>
                    <a:pt x="377" y="710"/>
                  </a:lnTo>
                  <a:lnTo>
                    <a:pt x="382" y="699"/>
                  </a:lnTo>
                  <a:lnTo>
                    <a:pt x="382" y="688"/>
                  </a:lnTo>
                  <a:lnTo>
                    <a:pt x="377" y="678"/>
                  </a:lnTo>
                  <a:lnTo>
                    <a:pt x="366" y="672"/>
                  </a:lnTo>
                  <a:lnTo>
                    <a:pt x="366" y="672"/>
                  </a:lnTo>
                  <a:close/>
                </a:path>
              </a:pathLst>
            </a:custGeom>
            <a:solidFill>
              <a:srgbClr val="FCF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1"/>
            <p:cNvSpPr>
              <a:spLocks/>
            </p:cNvSpPr>
            <p:nvPr/>
          </p:nvSpPr>
          <p:spPr bwMode="auto">
            <a:xfrm>
              <a:off x="2981325" y="4878386"/>
              <a:ext cx="852489" cy="2211388"/>
            </a:xfrm>
            <a:custGeom>
              <a:avLst/>
              <a:gdLst/>
              <a:ahLst/>
              <a:cxnLst>
                <a:cxn ang="0">
                  <a:pos x="532" y="1118"/>
                </a:cxn>
                <a:cxn ang="0">
                  <a:pos x="527" y="984"/>
                </a:cxn>
                <a:cxn ang="0">
                  <a:pos x="521" y="726"/>
                </a:cxn>
                <a:cxn ang="0">
                  <a:pos x="510" y="538"/>
                </a:cxn>
                <a:cxn ang="0">
                  <a:pos x="505" y="473"/>
                </a:cxn>
                <a:cxn ang="0">
                  <a:pos x="451" y="221"/>
                </a:cxn>
                <a:cxn ang="0">
                  <a:pos x="441" y="167"/>
                </a:cxn>
                <a:cxn ang="0">
                  <a:pos x="430" y="60"/>
                </a:cxn>
                <a:cxn ang="0">
                  <a:pos x="419" y="6"/>
                </a:cxn>
                <a:cxn ang="0">
                  <a:pos x="403" y="0"/>
                </a:cxn>
                <a:cxn ang="0">
                  <a:pos x="398" y="17"/>
                </a:cxn>
                <a:cxn ang="0">
                  <a:pos x="408" y="65"/>
                </a:cxn>
                <a:cxn ang="0">
                  <a:pos x="419" y="172"/>
                </a:cxn>
                <a:cxn ang="0">
                  <a:pos x="430" y="226"/>
                </a:cxn>
                <a:cxn ang="0">
                  <a:pos x="473" y="457"/>
                </a:cxn>
                <a:cxn ang="0">
                  <a:pos x="489" y="581"/>
                </a:cxn>
                <a:cxn ang="0">
                  <a:pos x="489" y="823"/>
                </a:cxn>
                <a:cxn ang="0">
                  <a:pos x="489" y="946"/>
                </a:cxn>
                <a:cxn ang="0">
                  <a:pos x="494" y="1161"/>
                </a:cxn>
                <a:cxn ang="0">
                  <a:pos x="484" y="1194"/>
                </a:cxn>
                <a:cxn ang="0">
                  <a:pos x="467" y="1226"/>
                </a:cxn>
                <a:cxn ang="0">
                  <a:pos x="441" y="1226"/>
                </a:cxn>
                <a:cxn ang="0">
                  <a:pos x="360" y="1247"/>
                </a:cxn>
                <a:cxn ang="0">
                  <a:pos x="269" y="1269"/>
                </a:cxn>
                <a:cxn ang="0">
                  <a:pos x="177" y="1296"/>
                </a:cxn>
                <a:cxn ang="0">
                  <a:pos x="91" y="1323"/>
                </a:cxn>
                <a:cxn ang="0">
                  <a:pos x="183" y="1247"/>
                </a:cxn>
                <a:cxn ang="0">
                  <a:pos x="285" y="1188"/>
                </a:cxn>
                <a:cxn ang="0">
                  <a:pos x="301" y="1178"/>
                </a:cxn>
                <a:cxn ang="0">
                  <a:pos x="322" y="1145"/>
                </a:cxn>
                <a:cxn ang="0">
                  <a:pos x="328" y="1124"/>
                </a:cxn>
                <a:cxn ang="0">
                  <a:pos x="365" y="952"/>
                </a:cxn>
                <a:cxn ang="0">
                  <a:pos x="392" y="769"/>
                </a:cxn>
                <a:cxn ang="0">
                  <a:pos x="398" y="586"/>
                </a:cxn>
                <a:cxn ang="0">
                  <a:pos x="403" y="387"/>
                </a:cxn>
                <a:cxn ang="0">
                  <a:pos x="403" y="194"/>
                </a:cxn>
                <a:cxn ang="0">
                  <a:pos x="403" y="194"/>
                </a:cxn>
                <a:cxn ang="0">
                  <a:pos x="398" y="194"/>
                </a:cxn>
                <a:cxn ang="0">
                  <a:pos x="387" y="549"/>
                </a:cxn>
                <a:cxn ang="0">
                  <a:pos x="376" y="721"/>
                </a:cxn>
                <a:cxn ang="0">
                  <a:pos x="355" y="898"/>
                </a:cxn>
                <a:cxn ang="0">
                  <a:pos x="322" y="1049"/>
                </a:cxn>
                <a:cxn ang="0">
                  <a:pos x="306" y="1124"/>
                </a:cxn>
                <a:cxn ang="0">
                  <a:pos x="296" y="1145"/>
                </a:cxn>
                <a:cxn ang="0">
                  <a:pos x="247" y="1172"/>
                </a:cxn>
                <a:cxn ang="0">
                  <a:pos x="183" y="1215"/>
                </a:cxn>
                <a:cxn ang="0">
                  <a:pos x="59" y="1307"/>
                </a:cxn>
                <a:cxn ang="0">
                  <a:pos x="5" y="1360"/>
                </a:cxn>
                <a:cxn ang="0">
                  <a:pos x="5" y="1387"/>
                </a:cxn>
                <a:cxn ang="0">
                  <a:pos x="27" y="1393"/>
                </a:cxn>
                <a:cxn ang="0">
                  <a:pos x="48" y="1376"/>
                </a:cxn>
                <a:cxn ang="0">
                  <a:pos x="124" y="1355"/>
                </a:cxn>
                <a:cxn ang="0">
                  <a:pos x="236" y="1317"/>
                </a:cxn>
                <a:cxn ang="0">
                  <a:pos x="290" y="1301"/>
                </a:cxn>
                <a:cxn ang="0">
                  <a:pos x="462" y="1269"/>
                </a:cxn>
                <a:cxn ang="0">
                  <a:pos x="489" y="1264"/>
                </a:cxn>
                <a:cxn ang="0">
                  <a:pos x="510" y="1247"/>
                </a:cxn>
                <a:cxn ang="0">
                  <a:pos x="532" y="1194"/>
                </a:cxn>
                <a:cxn ang="0">
                  <a:pos x="537" y="1178"/>
                </a:cxn>
                <a:cxn ang="0">
                  <a:pos x="532" y="1118"/>
                </a:cxn>
              </a:cxnLst>
              <a:rect l="0" t="0" r="r" b="b"/>
              <a:pathLst>
                <a:path w="537" h="1393">
                  <a:moveTo>
                    <a:pt x="532" y="1118"/>
                  </a:moveTo>
                  <a:lnTo>
                    <a:pt x="532" y="1118"/>
                  </a:lnTo>
                  <a:lnTo>
                    <a:pt x="527" y="984"/>
                  </a:lnTo>
                  <a:lnTo>
                    <a:pt x="527" y="984"/>
                  </a:lnTo>
                  <a:lnTo>
                    <a:pt x="521" y="855"/>
                  </a:lnTo>
                  <a:lnTo>
                    <a:pt x="521" y="726"/>
                  </a:lnTo>
                  <a:lnTo>
                    <a:pt x="521" y="602"/>
                  </a:lnTo>
                  <a:lnTo>
                    <a:pt x="510" y="538"/>
                  </a:lnTo>
                  <a:lnTo>
                    <a:pt x="505" y="473"/>
                  </a:lnTo>
                  <a:lnTo>
                    <a:pt x="505" y="473"/>
                  </a:lnTo>
                  <a:lnTo>
                    <a:pt x="478" y="350"/>
                  </a:lnTo>
                  <a:lnTo>
                    <a:pt x="451" y="221"/>
                  </a:lnTo>
                  <a:lnTo>
                    <a:pt x="451" y="221"/>
                  </a:lnTo>
                  <a:lnTo>
                    <a:pt x="441" y="167"/>
                  </a:lnTo>
                  <a:lnTo>
                    <a:pt x="435" y="113"/>
                  </a:lnTo>
                  <a:lnTo>
                    <a:pt x="430" y="60"/>
                  </a:lnTo>
                  <a:lnTo>
                    <a:pt x="419" y="6"/>
                  </a:lnTo>
                  <a:lnTo>
                    <a:pt x="419" y="6"/>
                  </a:lnTo>
                  <a:lnTo>
                    <a:pt x="414" y="0"/>
                  </a:lnTo>
                  <a:lnTo>
                    <a:pt x="403" y="0"/>
                  </a:lnTo>
                  <a:lnTo>
                    <a:pt x="398" y="6"/>
                  </a:lnTo>
                  <a:lnTo>
                    <a:pt x="398" y="17"/>
                  </a:lnTo>
                  <a:lnTo>
                    <a:pt x="398" y="17"/>
                  </a:lnTo>
                  <a:lnTo>
                    <a:pt x="408" y="65"/>
                  </a:lnTo>
                  <a:lnTo>
                    <a:pt x="414" y="119"/>
                  </a:lnTo>
                  <a:lnTo>
                    <a:pt x="419" y="172"/>
                  </a:lnTo>
                  <a:lnTo>
                    <a:pt x="430" y="226"/>
                  </a:lnTo>
                  <a:lnTo>
                    <a:pt x="430" y="226"/>
                  </a:lnTo>
                  <a:lnTo>
                    <a:pt x="473" y="457"/>
                  </a:lnTo>
                  <a:lnTo>
                    <a:pt x="473" y="457"/>
                  </a:lnTo>
                  <a:lnTo>
                    <a:pt x="484" y="522"/>
                  </a:lnTo>
                  <a:lnTo>
                    <a:pt x="489" y="581"/>
                  </a:lnTo>
                  <a:lnTo>
                    <a:pt x="489" y="705"/>
                  </a:lnTo>
                  <a:lnTo>
                    <a:pt x="489" y="823"/>
                  </a:lnTo>
                  <a:lnTo>
                    <a:pt x="489" y="946"/>
                  </a:lnTo>
                  <a:lnTo>
                    <a:pt x="489" y="946"/>
                  </a:lnTo>
                  <a:lnTo>
                    <a:pt x="489" y="1054"/>
                  </a:lnTo>
                  <a:lnTo>
                    <a:pt x="494" y="1161"/>
                  </a:lnTo>
                  <a:lnTo>
                    <a:pt x="494" y="1161"/>
                  </a:lnTo>
                  <a:lnTo>
                    <a:pt x="484" y="1194"/>
                  </a:lnTo>
                  <a:lnTo>
                    <a:pt x="473" y="1215"/>
                  </a:lnTo>
                  <a:lnTo>
                    <a:pt x="467" y="1226"/>
                  </a:lnTo>
                  <a:lnTo>
                    <a:pt x="467" y="1226"/>
                  </a:lnTo>
                  <a:lnTo>
                    <a:pt x="441" y="1226"/>
                  </a:lnTo>
                  <a:lnTo>
                    <a:pt x="414" y="1231"/>
                  </a:lnTo>
                  <a:lnTo>
                    <a:pt x="360" y="1247"/>
                  </a:lnTo>
                  <a:lnTo>
                    <a:pt x="360" y="1247"/>
                  </a:lnTo>
                  <a:lnTo>
                    <a:pt x="269" y="1269"/>
                  </a:lnTo>
                  <a:lnTo>
                    <a:pt x="177" y="1296"/>
                  </a:lnTo>
                  <a:lnTo>
                    <a:pt x="177" y="1296"/>
                  </a:lnTo>
                  <a:lnTo>
                    <a:pt x="91" y="1323"/>
                  </a:lnTo>
                  <a:lnTo>
                    <a:pt x="91" y="1323"/>
                  </a:lnTo>
                  <a:lnTo>
                    <a:pt x="140" y="1285"/>
                  </a:lnTo>
                  <a:lnTo>
                    <a:pt x="183" y="1247"/>
                  </a:lnTo>
                  <a:lnTo>
                    <a:pt x="231" y="1215"/>
                  </a:lnTo>
                  <a:lnTo>
                    <a:pt x="285" y="1188"/>
                  </a:lnTo>
                  <a:lnTo>
                    <a:pt x="285" y="1188"/>
                  </a:lnTo>
                  <a:lnTo>
                    <a:pt x="301" y="1178"/>
                  </a:lnTo>
                  <a:lnTo>
                    <a:pt x="317" y="1161"/>
                  </a:lnTo>
                  <a:lnTo>
                    <a:pt x="322" y="1145"/>
                  </a:lnTo>
                  <a:lnTo>
                    <a:pt x="328" y="1124"/>
                  </a:lnTo>
                  <a:lnTo>
                    <a:pt x="328" y="1124"/>
                  </a:lnTo>
                  <a:lnTo>
                    <a:pt x="365" y="952"/>
                  </a:lnTo>
                  <a:lnTo>
                    <a:pt x="365" y="952"/>
                  </a:lnTo>
                  <a:lnTo>
                    <a:pt x="381" y="860"/>
                  </a:lnTo>
                  <a:lnTo>
                    <a:pt x="392" y="769"/>
                  </a:lnTo>
                  <a:lnTo>
                    <a:pt x="398" y="678"/>
                  </a:lnTo>
                  <a:lnTo>
                    <a:pt x="398" y="586"/>
                  </a:lnTo>
                  <a:lnTo>
                    <a:pt x="398" y="586"/>
                  </a:lnTo>
                  <a:lnTo>
                    <a:pt x="403" y="387"/>
                  </a:lnTo>
                  <a:lnTo>
                    <a:pt x="403" y="291"/>
                  </a:lnTo>
                  <a:lnTo>
                    <a:pt x="403" y="194"/>
                  </a:lnTo>
                  <a:lnTo>
                    <a:pt x="403" y="194"/>
                  </a:lnTo>
                  <a:lnTo>
                    <a:pt x="403" y="194"/>
                  </a:lnTo>
                  <a:lnTo>
                    <a:pt x="398" y="194"/>
                  </a:lnTo>
                  <a:lnTo>
                    <a:pt x="398" y="194"/>
                  </a:lnTo>
                  <a:lnTo>
                    <a:pt x="392" y="371"/>
                  </a:lnTo>
                  <a:lnTo>
                    <a:pt x="387" y="549"/>
                  </a:lnTo>
                  <a:lnTo>
                    <a:pt x="387" y="549"/>
                  </a:lnTo>
                  <a:lnTo>
                    <a:pt x="376" y="721"/>
                  </a:lnTo>
                  <a:lnTo>
                    <a:pt x="371" y="812"/>
                  </a:lnTo>
                  <a:lnTo>
                    <a:pt x="355" y="898"/>
                  </a:lnTo>
                  <a:lnTo>
                    <a:pt x="355" y="898"/>
                  </a:lnTo>
                  <a:lnTo>
                    <a:pt x="322" y="1049"/>
                  </a:lnTo>
                  <a:lnTo>
                    <a:pt x="322" y="1049"/>
                  </a:lnTo>
                  <a:lnTo>
                    <a:pt x="306" y="1124"/>
                  </a:lnTo>
                  <a:lnTo>
                    <a:pt x="306" y="1124"/>
                  </a:lnTo>
                  <a:lnTo>
                    <a:pt x="296" y="1145"/>
                  </a:lnTo>
                  <a:lnTo>
                    <a:pt x="285" y="1156"/>
                  </a:lnTo>
                  <a:lnTo>
                    <a:pt x="247" y="1172"/>
                  </a:lnTo>
                  <a:lnTo>
                    <a:pt x="247" y="1172"/>
                  </a:lnTo>
                  <a:lnTo>
                    <a:pt x="183" y="1215"/>
                  </a:lnTo>
                  <a:lnTo>
                    <a:pt x="118" y="1258"/>
                  </a:lnTo>
                  <a:lnTo>
                    <a:pt x="59" y="1307"/>
                  </a:lnTo>
                  <a:lnTo>
                    <a:pt x="5" y="1360"/>
                  </a:lnTo>
                  <a:lnTo>
                    <a:pt x="5" y="1360"/>
                  </a:lnTo>
                  <a:lnTo>
                    <a:pt x="0" y="1376"/>
                  </a:lnTo>
                  <a:lnTo>
                    <a:pt x="5" y="1387"/>
                  </a:lnTo>
                  <a:lnTo>
                    <a:pt x="16" y="1393"/>
                  </a:lnTo>
                  <a:lnTo>
                    <a:pt x="27" y="1393"/>
                  </a:lnTo>
                  <a:lnTo>
                    <a:pt x="27" y="1393"/>
                  </a:lnTo>
                  <a:lnTo>
                    <a:pt x="48" y="1376"/>
                  </a:lnTo>
                  <a:lnTo>
                    <a:pt x="70" y="1371"/>
                  </a:lnTo>
                  <a:lnTo>
                    <a:pt x="124" y="1355"/>
                  </a:lnTo>
                  <a:lnTo>
                    <a:pt x="124" y="1355"/>
                  </a:lnTo>
                  <a:lnTo>
                    <a:pt x="236" y="1317"/>
                  </a:lnTo>
                  <a:lnTo>
                    <a:pt x="236" y="1317"/>
                  </a:lnTo>
                  <a:lnTo>
                    <a:pt x="290" y="1301"/>
                  </a:lnTo>
                  <a:lnTo>
                    <a:pt x="349" y="1290"/>
                  </a:lnTo>
                  <a:lnTo>
                    <a:pt x="462" y="1269"/>
                  </a:lnTo>
                  <a:lnTo>
                    <a:pt x="462" y="1269"/>
                  </a:lnTo>
                  <a:lnTo>
                    <a:pt x="489" y="1264"/>
                  </a:lnTo>
                  <a:lnTo>
                    <a:pt x="500" y="1258"/>
                  </a:lnTo>
                  <a:lnTo>
                    <a:pt x="510" y="1247"/>
                  </a:lnTo>
                  <a:lnTo>
                    <a:pt x="510" y="1247"/>
                  </a:lnTo>
                  <a:lnTo>
                    <a:pt x="532" y="1194"/>
                  </a:lnTo>
                  <a:lnTo>
                    <a:pt x="532" y="1194"/>
                  </a:lnTo>
                  <a:lnTo>
                    <a:pt x="537" y="1178"/>
                  </a:lnTo>
                  <a:lnTo>
                    <a:pt x="537" y="1156"/>
                  </a:lnTo>
                  <a:lnTo>
                    <a:pt x="532" y="1118"/>
                  </a:lnTo>
                  <a:lnTo>
                    <a:pt x="532" y="1118"/>
                  </a:lnTo>
                  <a:close/>
                </a:path>
              </a:pathLst>
            </a:custGeom>
            <a:solidFill>
              <a:srgbClr val="FCF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2"/>
            <p:cNvSpPr>
              <a:spLocks/>
            </p:cNvSpPr>
            <p:nvPr/>
          </p:nvSpPr>
          <p:spPr bwMode="auto">
            <a:xfrm>
              <a:off x="2247899" y="7148511"/>
              <a:ext cx="298450" cy="546100"/>
            </a:xfrm>
            <a:custGeom>
              <a:avLst/>
              <a:gdLst/>
              <a:ahLst/>
              <a:cxnLst>
                <a:cxn ang="0">
                  <a:pos x="113" y="339"/>
                </a:cxn>
                <a:cxn ang="0">
                  <a:pos x="113" y="339"/>
                </a:cxn>
                <a:cxn ang="0">
                  <a:pos x="53" y="253"/>
                </a:cxn>
                <a:cxn ang="0">
                  <a:pos x="27" y="204"/>
                </a:cxn>
                <a:cxn ang="0">
                  <a:pos x="21" y="178"/>
                </a:cxn>
                <a:cxn ang="0">
                  <a:pos x="16" y="151"/>
                </a:cxn>
                <a:cxn ang="0">
                  <a:pos x="16" y="151"/>
                </a:cxn>
                <a:cxn ang="0">
                  <a:pos x="16" y="108"/>
                </a:cxn>
                <a:cxn ang="0">
                  <a:pos x="16" y="108"/>
                </a:cxn>
                <a:cxn ang="0">
                  <a:pos x="16" y="86"/>
                </a:cxn>
                <a:cxn ang="0">
                  <a:pos x="27" y="70"/>
                </a:cxn>
                <a:cxn ang="0">
                  <a:pos x="48" y="49"/>
                </a:cxn>
                <a:cxn ang="0">
                  <a:pos x="48" y="49"/>
                </a:cxn>
                <a:cxn ang="0">
                  <a:pos x="70" y="38"/>
                </a:cxn>
                <a:cxn ang="0">
                  <a:pos x="102" y="32"/>
                </a:cxn>
                <a:cxn ang="0">
                  <a:pos x="134" y="32"/>
                </a:cxn>
                <a:cxn ang="0">
                  <a:pos x="150" y="38"/>
                </a:cxn>
                <a:cxn ang="0">
                  <a:pos x="156" y="43"/>
                </a:cxn>
                <a:cxn ang="0">
                  <a:pos x="156" y="43"/>
                </a:cxn>
                <a:cxn ang="0">
                  <a:pos x="161" y="49"/>
                </a:cxn>
                <a:cxn ang="0">
                  <a:pos x="166" y="54"/>
                </a:cxn>
                <a:cxn ang="0">
                  <a:pos x="177" y="54"/>
                </a:cxn>
                <a:cxn ang="0">
                  <a:pos x="188" y="43"/>
                </a:cxn>
                <a:cxn ang="0">
                  <a:pos x="188" y="32"/>
                </a:cxn>
                <a:cxn ang="0">
                  <a:pos x="188" y="27"/>
                </a:cxn>
                <a:cxn ang="0">
                  <a:pos x="188" y="27"/>
                </a:cxn>
                <a:cxn ang="0">
                  <a:pos x="177" y="16"/>
                </a:cxn>
                <a:cxn ang="0">
                  <a:pos x="166" y="6"/>
                </a:cxn>
                <a:cxn ang="0">
                  <a:pos x="139" y="0"/>
                </a:cxn>
                <a:cxn ang="0">
                  <a:pos x="107" y="0"/>
                </a:cxn>
                <a:cxn ang="0">
                  <a:pos x="80" y="6"/>
                </a:cxn>
                <a:cxn ang="0">
                  <a:pos x="80" y="6"/>
                </a:cxn>
                <a:cxn ang="0">
                  <a:pos x="59" y="11"/>
                </a:cxn>
                <a:cxn ang="0">
                  <a:pos x="37" y="22"/>
                </a:cxn>
                <a:cxn ang="0">
                  <a:pos x="21" y="43"/>
                </a:cxn>
                <a:cxn ang="0">
                  <a:pos x="5" y="65"/>
                </a:cxn>
                <a:cxn ang="0">
                  <a:pos x="5" y="65"/>
                </a:cxn>
                <a:cxn ang="0">
                  <a:pos x="0" y="75"/>
                </a:cxn>
                <a:cxn ang="0">
                  <a:pos x="0" y="92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56"/>
                </a:cxn>
                <a:cxn ang="0">
                  <a:pos x="5" y="194"/>
                </a:cxn>
                <a:cxn ang="0">
                  <a:pos x="5" y="194"/>
                </a:cxn>
                <a:cxn ang="0">
                  <a:pos x="27" y="237"/>
                </a:cxn>
                <a:cxn ang="0">
                  <a:pos x="48" y="274"/>
                </a:cxn>
                <a:cxn ang="0">
                  <a:pos x="107" y="344"/>
                </a:cxn>
                <a:cxn ang="0">
                  <a:pos x="107" y="344"/>
                </a:cxn>
                <a:cxn ang="0">
                  <a:pos x="113" y="344"/>
                </a:cxn>
                <a:cxn ang="0">
                  <a:pos x="113" y="339"/>
                </a:cxn>
                <a:cxn ang="0">
                  <a:pos x="113" y="339"/>
                </a:cxn>
              </a:cxnLst>
              <a:rect l="0" t="0" r="r" b="b"/>
              <a:pathLst>
                <a:path w="188" h="344">
                  <a:moveTo>
                    <a:pt x="113" y="339"/>
                  </a:moveTo>
                  <a:lnTo>
                    <a:pt x="113" y="339"/>
                  </a:lnTo>
                  <a:lnTo>
                    <a:pt x="53" y="253"/>
                  </a:lnTo>
                  <a:lnTo>
                    <a:pt x="27" y="204"/>
                  </a:lnTo>
                  <a:lnTo>
                    <a:pt x="21" y="178"/>
                  </a:lnTo>
                  <a:lnTo>
                    <a:pt x="16" y="151"/>
                  </a:lnTo>
                  <a:lnTo>
                    <a:pt x="16" y="151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86"/>
                  </a:lnTo>
                  <a:lnTo>
                    <a:pt x="27" y="70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70" y="38"/>
                  </a:lnTo>
                  <a:lnTo>
                    <a:pt x="102" y="32"/>
                  </a:lnTo>
                  <a:lnTo>
                    <a:pt x="134" y="32"/>
                  </a:lnTo>
                  <a:lnTo>
                    <a:pt x="150" y="38"/>
                  </a:lnTo>
                  <a:lnTo>
                    <a:pt x="156" y="43"/>
                  </a:lnTo>
                  <a:lnTo>
                    <a:pt x="156" y="43"/>
                  </a:lnTo>
                  <a:lnTo>
                    <a:pt x="161" y="49"/>
                  </a:lnTo>
                  <a:lnTo>
                    <a:pt x="166" y="54"/>
                  </a:lnTo>
                  <a:lnTo>
                    <a:pt x="177" y="54"/>
                  </a:lnTo>
                  <a:lnTo>
                    <a:pt x="188" y="43"/>
                  </a:lnTo>
                  <a:lnTo>
                    <a:pt x="188" y="32"/>
                  </a:lnTo>
                  <a:lnTo>
                    <a:pt x="188" y="27"/>
                  </a:lnTo>
                  <a:lnTo>
                    <a:pt x="188" y="27"/>
                  </a:lnTo>
                  <a:lnTo>
                    <a:pt x="177" y="16"/>
                  </a:lnTo>
                  <a:lnTo>
                    <a:pt x="166" y="6"/>
                  </a:lnTo>
                  <a:lnTo>
                    <a:pt x="139" y="0"/>
                  </a:lnTo>
                  <a:lnTo>
                    <a:pt x="107" y="0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59" y="11"/>
                  </a:lnTo>
                  <a:lnTo>
                    <a:pt x="37" y="22"/>
                  </a:lnTo>
                  <a:lnTo>
                    <a:pt x="21" y="43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0" y="75"/>
                  </a:lnTo>
                  <a:lnTo>
                    <a:pt x="0" y="92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56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27" y="237"/>
                  </a:lnTo>
                  <a:lnTo>
                    <a:pt x="48" y="274"/>
                  </a:lnTo>
                  <a:lnTo>
                    <a:pt x="107" y="344"/>
                  </a:lnTo>
                  <a:lnTo>
                    <a:pt x="107" y="344"/>
                  </a:lnTo>
                  <a:lnTo>
                    <a:pt x="113" y="344"/>
                  </a:lnTo>
                  <a:lnTo>
                    <a:pt x="113" y="339"/>
                  </a:lnTo>
                  <a:lnTo>
                    <a:pt x="113" y="339"/>
                  </a:lnTo>
                  <a:close/>
                </a:path>
              </a:pathLst>
            </a:custGeom>
            <a:solidFill>
              <a:srgbClr val="FCF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3"/>
            <p:cNvSpPr>
              <a:spLocks/>
            </p:cNvSpPr>
            <p:nvPr/>
          </p:nvSpPr>
          <p:spPr bwMode="auto">
            <a:xfrm>
              <a:off x="2212976" y="6516686"/>
              <a:ext cx="477838" cy="376238"/>
            </a:xfrm>
            <a:custGeom>
              <a:avLst/>
              <a:gdLst/>
              <a:ahLst/>
              <a:cxnLst>
                <a:cxn ang="0">
                  <a:pos x="11" y="27"/>
                </a:cxn>
                <a:cxn ang="0">
                  <a:pos x="11" y="27"/>
                </a:cxn>
                <a:cxn ang="0">
                  <a:pos x="27" y="27"/>
                </a:cxn>
                <a:cxn ang="0">
                  <a:pos x="43" y="17"/>
                </a:cxn>
                <a:cxn ang="0">
                  <a:pos x="43" y="17"/>
                </a:cxn>
                <a:cxn ang="0">
                  <a:pos x="59" y="17"/>
                </a:cxn>
                <a:cxn ang="0">
                  <a:pos x="70" y="22"/>
                </a:cxn>
                <a:cxn ang="0">
                  <a:pos x="75" y="27"/>
                </a:cxn>
                <a:cxn ang="0">
                  <a:pos x="81" y="38"/>
                </a:cxn>
                <a:cxn ang="0">
                  <a:pos x="92" y="65"/>
                </a:cxn>
                <a:cxn ang="0">
                  <a:pos x="97" y="81"/>
                </a:cxn>
                <a:cxn ang="0">
                  <a:pos x="97" y="81"/>
                </a:cxn>
                <a:cxn ang="0">
                  <a:pos x="113" y="146"/>
                </a:cxn>
                <a:cxn ang="0">
                  <a:pos x="124" y="178"/>
                </a:cxn>
                <a:cxn ang="0">
                  <a:pos x="145" y="205"/>
                </a:cxn>
                <a:cxn ang="0">
                  <a:pos x="145" y="205"/>
                </a:cxn>
                <a:cxn ang="0">
                  <a:pos x="161" y="221"/>
                </a:cxn>
                <a:cxn ang="0">
                  <a:pos x="178" y="232"/>
                </a:cxn>
                <a:cxn ang="0">
                  <a:pos x="194" y="237"/>
                </a:cxn>
                <a:cxn ang="0">
                  <a:pos x="215" y="232"/>
                </a:cxn>
                <a:cxn ang="0">
                  <a:pos x="215" y="232"/>
                </a:cxn>
                <a:cxn ang="0">
                  <a:pos x="242" y="221"/>
                </a:cxn>
                <a:cxn ang="0">
                  <a:pos x="264" y="205"/>
                </a:cxn>
                <a:cxn ang="0">
                  <a:pos x="285" y="183"/>
                </a:cxn>
                <a:cxn ang="0">
                  <a:pos x="301" y="162"/>
                </a:cxn>
                <a:cxn ang="0">
                  <a:pos x="301" y="162"/>
                </a:cxn>
                <a:cxn ang="0">
                  <a:pos x="301" y="151"/>
                </a:cxn>
                <a:cxn ang="0">
                  <a:pos x="296" y="140"/>
                </a:cxn>
                <a:cxn ang="0">
                  <a:pos x="285" y="135"/>
                </a:cxn>
                <a:cxn ang="0">
                  <a:pos x="274" y="140"/>
                </a:cxn>
                <a:cxn ang="0">
                  <a:pos x="274" y="140"/>
                </a:cxn>
                <a:cxn ang="0">
                  <a:pos x="253" y="162"/>
                </a:cxn>
                <a:cxn ang="0">
                  <a:pos x="226" y="183"/>
                </a:cxn>
                <a:cxn ang="0">
                  <a:pos x="210" y="189"/>
                </a:cxn>
                <a:cxn ang="0">
                  <a:pos x="199" y="189"/>
                </a:cxn>
                <a:cxn ang="0">
                  <a:pos x="183" y="189"/>
                </a:cxn>
                <a:cxn ang="0">
                  <a:pos x="167" y="178"/>
                </a:cxn>
                <a:cxn ang="0">
                  <a:pos x="167" y="178"/>
                </a:cxn>
                <a:cxn ang="0">
                  <a:pos x="145" y="146"/>
                </a:cxn>
                <a:cxn ang="0">
                  <a:pos x="129" y="108"/>
                </a:cxn>
                <a:cxn ang="0">
                  <a:pos x="118" y="70"/>
                </a:cxn>
                <a:cxn ang="0">
                  <a:pos x="102" y="33"/>
                </a:cxn>
                <a:cxn ang="0">
                  <a:pos x="102" y="33"/>
                </a:cxn>
                <a:cxn ang="0">
                  <a:pos x="92" y="11"/>
                </a:cxn>
                <a:cxn ang="0">
                  <a:pos x="81" y="0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49" y="0"/>
                </a:cxn>
                <a:cxn ang="0">
                  <a:pos x="32" y="6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6" y="27"/>
                </a:cxn>
                <a:cxn ang="0">
                  <a:pos x="6" y="27"/>
                </a:cxn>
                <a:cxn ang="0">
                  <a:pos x="11" y="27"/>
                </a:cxn>
                <a:cxn ang="0">
                  <a:pos x="11" y="27"/>
                </a:cxn>
                <a:cxn ang="0">
                  <a:pos x="11" y="27"/>
                </a:cxn>
                <a:cxn ang="0">
                  <a:pos x="11" y="27"/>
                </a:cxn>
                <a:cxn ang="0">
                  <a:pos x="11" y="27"/>
                </a:cxn>
              </a:cxnLst>
              <a:rect l="0" t="0" r="r" b="b"/>
              <a:pathLst>
                <a:path w="301" h="237">
                  <a:moveTo>
                    <a:pt x="11" y="27"/>
                  </a:moveTo>
                  <a:lnTo>
                    <a:pt x="11" y="27"/>
                  </a:lnTo>
                  <a:lnTo>
                    <a:pt x="27" y="2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59" y="17"/>
                  </a:lnTo>
                  <a:lnTo>
                    <a:pt x="70" y="22"/>
                  </a:lnTo>
                  <a:lnTo>
                    <a:pt x="75" y="27"/>
                  </a:lnTo>
                  <a:lnTo>
                    <a:pt x="81" y="38"/>
                  </a:lnTo>
                  <a:lnTo>
                    <a:pt x="92" y="65"/>
                  </a:lnTo>
                  <a:lnTo>
                    <a:pt x="97" y="81"/>
                  </a:lnTo>
                  <a:lnTo>
                    <a:pt x="97" y="81"/>
                  </a:lnTo>
                  <a:lnTo>
                    <a:pt x="113" y="146"/>
                  </a:lnTo>
                  <a:lnTo>
                    <a:pt x="124" y="178"/>
                  </a:lnTo>
                  <a:lnTo>
                    <a:pt x="145" y="205"/>
                  </a:lnTo>
                  <a:lnTo>
                    <a:pt x="145" y="205"/>
                  </a:lnTo>
                  <a:lnTo>
                    <a:pt x="161" y="221"/>
                  </a:lnTo>
                  <a:lnTo>
                    <a:pt x="178" y="232"/>
                  </a:lnTo>
                  <a:lnTo>
                    <a:pt x="194" y="237"/>
                  </a:lnTo>
                  <a:lnTo>
                    <a:pt x="215" y="232"/>
                  </a:lnTo>
                  <a:lnTo>
                    <a:pt x="215" y="232"/>
                  </a:lnTo>
                  <a:lnTo>
                    <a:pt x="242" y="221"/>
                  </a:lnTo>
                  <a:lnTo>
                    <a:pt x="264" y="205"/>
                  </a:lnTo>
                  <a:lnTo>
                    <a:pt x="285" y="183"/>
                  </a:lnTo>
                  <a:lnTo>
                    <a:pt x="301" y="162"/>
                  </a:lnTo>
                  <a:lnTo>
                    <a:pt x="301" y="162"/>
                  </a:lnTo>
                  <a:lnTo>
                    <a:pt x="301" y="151"/>
                  </a:lnTo>
                  <a:lnTo>
                    <a:pt x="296" y="140"/>
                  </a:lnTo>
                  <a:lnTo>
                    <a:pt x="285" y="135"/>
                  </a:lnTo>
                  <a:lnTo>
                    <a:pt x="274" y="140"/>
                  </a:lnTo>
                  <a:lnTo>
                    <a:pt x="274" y="140"/>
                  </a:lnTo>
                  <a:lnTo>
                    <a:pt x="253" y="162"/>
                  </a:lnTo>
                  <a:lnTo>
                    <a:pt x="226" y="183"/>
                  </a:lnTo>
                  <a:lnTo>
                    <a:pt x="210" y="189"/>
                  </a:lnTo>
                  <a:lnTo>
                    <a:pt x="199" y="189"/>
                  </a:lnTo>
                  <a:lnTo>
                    <a:pt x="183" y="189"/>
                  </a:lnTo>
                  <a:lnTo>
                    <a:pt x="167" y="178"/>
                  </a:lnTo>
                  <a:lnTo>
                    <a:pt x="167" y="178"/>
                  </a:lnTo>
                  <a:lnTo>
                    <a:pt x="145" y="146"/>
                  </a:lnTo>
                  <a:lnTo>
                    <a:pt x="129" y="108"/>
                  </a:lnTo>
                  <a:lnTo>
                    <a:pt x="118" y="70"/>
                  </a:lnTo>
                  <a:lnTo>
                    <a:pt x="102" y="33"/>
                  </a:lnTo>
                  <a:lnTo>
                    <a:pt x="102" y="33"/>
                  </a:lnTo>
                  <a:lnTo>
                    <a:pt x="92" y="11"/>
                  </a:lnTo>
                  <a:lnTo>
                    <a:pt x="81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49" y="0"/>
                  </a:lnTo>
                  <a:lnTo>
                    <a:pt x="32" y="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FCF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4"/>
            <p:cNvSpPr>
              <a:spLocks/>
            </p:cNvSpPr>
            <p:nvPr/>
          </p:nvSpPr>
          <p:spPr bwMode="auto">
            <a:xfrm>
              <a:off x="1949450" y="6346823"/>
              <a:ext cx="912814" cy="904874"/>
            </a:xfrm>
            <a:custGeom>
              <a:avLst/>
              <a:gdLst/>
              <a:ahLst/>
              <a:cxnLst>
                <a:cxn ang="0">
                  <a:pos x="569" y="161"/>
                </a:cxn>
                <a:cxn ang="0">
                  <a:pos x="559" y="5"/>
                </a:cxn>
                <a:cxn ang="0">
                  <a:pos x="553" y="0"/>
                </a:cxn>
                <a:cxn ang="0">
                  <a:pos x="537" y="0"/>
                </a:cxn>
                <a:cxn ang="0">
                  <a:pos x="537" y="5"/>
                </a:cxn>
                <a:cxn ang="0">
                  <a:pos x="537" y="172"/>
                </a:cxn>
                <a:cxn ang="0">
                  <a:pos x="521" y="296"/>
                </a:cxn>
                <a:cxn ang="0">
                  <a:pos x="510" y="333"/>
                </a:cxn>
                <a:cxn ang="0">
                  <a:pos x="499" y="382"/>
                </a:cxn>
                <a:cxn ang="0">
                  <a:pos x="483" y="403"/>
                </a:cxn>
                <a:cxn ang="0">
                  <a:pos x="392" y="419"/>
                </a:cxn>
                <a:cxn ang="0">
                  <a:pos x="311" y="425"/>
                </a:cxn>
                <a:cxn ang="0">
                  <a:pos x="225" y="425"/>
                </a:cxn>
                <a:cxn ang="0">
                  <a:pos x="102" y="408"/>
                </a:cxn>
                <a:cxn ang="0">
                  <a:pos x="69" y="408"/>
                </a:cxn>
                <a:cxn ang="0">
                  <a:pos x="37" y="414"/>
                </a:cxn>
                <a:cxn ang="0">
                  <a:pos x="21" y="425"/>
                </a:cxn>
                <a:cxn ang="0">
                  <a:pos x="5" y="451"/>
                </a:cxn>
                <a:cxn ang="0">
                  <a:pos x="5" y="511"/>
                </a:cxn>
                <a:cxn ang="0">
                  <a:pos x="16" y="548"/>
                </a:cxn>
                <a:cxn ang="0">
                  <a:pos x="16" y="554"/>
                </a:cxn>
                <a:cxn ang="0">
                  <a:pos x="26" y="570"/>
                </a:cxn>
                <a:cxn ang="0">
                  <a:pos x="32" y="570"/>
                </a:cxn>
                <a:cxn ang="0">
                  <a:pos x="37" y="564"/>
                </a:cxn>
                <a:cxn ang="0">
                  <a:pos x="16" y="478"/>
                </a:cxn>
                <a:cxn ang="0">
                  <a:pos x="21" y="441"/>
                </a:cxn>
                <a:cxn ang="0">
                  <a:pos x="59" y="425"/>
                </a:cxn>
                <a:cxn ang="0">
                  <a:pos x="91" y="425"/>
                </a:cxn>
                <a:cxn ang="0">
                  <a:pos x="182" y="441"/>
                </a:cxn>
                <a:cxn ang="0">
                  <a:pos x="252" y="446"/>
                </a:cxn>
                <a:cxn ang="0">
                  <a:pos x="462" y="435"/>
                </a:cxn>
                <a:cxn ang="0">
                  <a:pos x="489" y="430"/>
                </a:cxn>
                <a:cxn ang="0">
                  <a:pos x="521" y="408"/>
                </a:cxn>
                <a:cxn ang="0">
                  <a:pos x="548" y="344"/>
                </a:cxn>
                <a:cxn ang="0">
                  <a:pos x="564" y="301"/>
                </a:cxn>
                <a:cxn ang="0">
                  <a:pos x="575" y="231"/>
                </a:cxn>
                <a:cxn ang="0">
                  <a:pos x="569" y="161"/>
                </a:cxn>
              </a:cxnLst>
              <a:rect l="0" t="0" r="r" b="b"/>
              <a:pathLst>
                <a:path w="575" h="570">
                  <a:moveTo>
                    <a:pt x="569" y="161"/>
                  </a:moveTo>
                  <a:lnTo>
                    <a:pt x="569" y="161"/>
                  </a:lnTo>
                  <a:lnTo>
                    <a:pt x="564" y="86"/>
                  </a:lnTo>
                  <a:lnTo>
                    <a:pt x="559" y="5"/>
                  </a:lnTo>
                  <a:lnTo>
                    <a:pt x="559" y="5"/>
                  </a:lnTo>
                  <a:lnTo>
                    <a:pt x="553" y="0"/>
                  </a:lnTo>
                  <a:lnTo>
                    <a:pt x="548" y="0"/>
                  </a:lnTo>
                  <a:lnTo>
                    <a:pt x="537" y="0"/>
                  </a:lnTo>
                  <a:lnTo>
                    <a:pt x="537" y="5"/>
                  </a:lnTo>
                  <a:lnTo>
                    <a:pt x="537" y="5"/>
                  </a:lnTo>
                  <a:lnTo>
                    <a:pt x="537" y="91"/>
                  </a:lnTo>
                  <a:lnTo>
                    <a:pt x="537" y="172"/>
                  </a:lnTo>
                  <a:lnTo>
                    <a:pt x="532" y="258"/>
                  </a:lnTo>
                  <a:lnTo>
                    <a:pt x="521" y="296"/>
                  </a:lnTo>
                  <a:lnTo>
                    <a:pt x="510" y="333"/>
                  </a:lnTo>
                  <a:lnTo>
                    <a:pt x="510" y="333"/>
                  </a:lnTo>
                  <a:lnTo>
                    <a:pt x="499" y="382"/>
                  </a:lnTo>
                  <a:lnTo>
                    <a:pt x="499" y="382"/>
                  </a:lnTo>
                  <a:lnTo>
                    <a:pt x="494" y="392"/>
                  </a:lnTo>
                  <a:lnTo>
                    <a:pt x="483" y="403"/>
                  </a:lnTo>
                  <a:lnTo>
                    <a:pt x="451" y="408"/>
                  </a:lnTo>
                  <a:lnTo>
                    <a:pt x="392" y="419"/>
                  </a:lnTo>
                  <a:lnTo>
                    <a:pt x="392" y="419"/>
                  </a:lnTo>
                  <a:lnTo>
                    <a:pt x="311" y="425"/>
                  </a:lnTo>
                  <a:lnTo>
                    <a:pt x="268" y="425"/>
                  </a:lnTo>
                  <a:lnTo>
                    <a:pt x="225" y="425"/>
                  </a:lnTo>
                  <a:lnTo>
                    <a:pt x="225" y="425"/>
                  </a:lnTo>
                  <a:lnTo>
                    <a:pt x="102" y="408"/>
                  </a:lnTo>
                  <a:lnTo>
                    <a:pt x="102" y="408"/>
                  </a:lnTo>
                  <a:lnTo>
                    <a:pt x="69" y="408"/>
                  </a:lnTo>
                  <a:lnTo>
                    <a:pt x="53" y="408"/>
                  </a:lnTo>
                  <a:lnTo>
                    <a:pt x="37" y="414"/>
                  </a:lnTo>
                  <a:lnTo>
                    <a:pt x="37" y="414"/>
                  </a:lnTo>
                  <a:lnTo>
                    <a:pt x="21" y="425"/>
                  </a:lnTo>
                  <a:lnTo>
                    <a:pt x="10" y="435"/>
                  </a:lnTo>
                  <a:lnTo>
                    <a:pt x="5" y="451"/>
                  </a:lnTo>
                  <a:lnTo>
                    <a:pt x="0" y="473"/>
                  </a:lnTo>
                  <a:lnTo>
                    <a:pt x="5" y="511"/>
                  </a:lnTo>
                  <a:lnTo>
                    <a:pt x="16" y="548"/>
                  </a:lnTo>
                  <a:lnTo>
                    <a:pt x="16" y="548"/>
                  </a:lnTo>
                  <a:lnTo>
                    <a:pt x="16" y="548"/>
                  </a:lnTo>
                  <a:lnTo>
                    <a:pt x="16" y="554"/>
                  </a:lnTo>
                  <a:lnTo>
                    <a:pt x="16" y="554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32" y="570"/>
                  </a:lnTo>
                  <a:lnTo>
                    <a:pt x="37" y="564"/>
                  </a:lnTo>
                  <a:lnTo>
                    <a:pt x="37" y="564"/>
                  </a:lnTo>
                  <a:lnTo>
                    <a:pt x="26" y="527"/>
                  </a:lnTo>
                  <a:lnTo>
                    <a:pt x="16" y="478"/>
                  </a:lnTo>
                  <a:lnTo>
                    <a:pt x="16" y="462"/>
                  </a:lnTo>
                  <a:lnTo>
                    <a:pt x="21" y="441"/>
                  </a:lnTo>
                  <a:lnTo>
                    <a:pt x="37" y="430"/>
                  </a:lnTo>
                  <a:lnTo>
                    <a:pt x="59" y="425"/>
                  </a:lnTo>
                  <a:lnTo>
                    <a:pt x="59" y="425"/>
                  </a:lnTo>
                  <a:lnTo>
                    <a:pt x="91" y="425"/>
                  </a:lnTo>
                  <a:lnTo>
                    <a:pt x="118" y="430"/>
                  </a:lnTo>
                  <a:lnTo>
                    <a:pt x="182" y="441"/>
                  </a:lnTo>
                  <a:lnTo>
                    <a:pt x="182" y="441"/>
                  </a:lnTo>
                  <a:lnTo>
                    <a:pt x="252" y="446"/>
                  </a:lnTo>
                  <a:lnTo>
                    <a:pt x="322" y="446"/>
                  </a:lnTo>
                  <a:lnTo>
                    <a:pt x="462" y="435"/>
                  </a:lnTo>
                  <a:lnTo>
                    <a:pt x="462" y="435"/>
                  </a:lnTo>
                  <a:lnTo>
                    <a:pt x="489" y="430"/>
                  </a:lnTo>
                  <a:lnTo>
                    <a:pt x="510" y="425"/>
                  </a:lnTo>
                  <a:lnTo>
                    <a:pt x="521" y="408"/>
                  </a:lnTo>
                  <a:lnTo>
                    <a:pt x="532" y="387"/>
                  </a:lnTo>
                  <a:lnTo>
                    <a:pt x="548" y="344"/>
                  </a:lnTo>
                  <a:lnTo>
                    <a:pt x="564" y="301"/>
                  </a:lnTo>
                  <a:lnTo>
                    <a:pt x="564" y="301"/>
                  </a:lnTo>
                  <a:lnTo>
                    <a:pt x="569" y="269"/>
                  </a:lnTo>
                  <a:lnTo>
                    <a:pt x="575" y="231"/>
                  </a:lnTo>
                  <a:lnTo>
                    <a:pt x="569" y="161"/>
                  </a:lnTo>
                  <a:lnTo>
                    <a:pt x="569" y="161"/>
                  </a:lnTo>
                  <a:close/>
                </a:path>
              </a:pathLst>
            </a:custGeom>
            <a:solidFill>
              <a:srgbClr val="FCF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5"/>
            <p:cNvSpPr>
              <a:spLocks/>
            </p:cNvSpPr>
            <p:nvPr/>
          </p:nvSpPr>
          <p:spPr bwMode="auto">
            <a:xfrm>
              <a:off x="3305176" y="3949698"/>
              <a:ext cx="333375" cy="230188"/>
            </a:xfrm>
            <a:custGeom>
              <a:avLst/>
              <a:gdLst/>
              <a:ahLst/>
              <a:cxnLst>
                <a:cxn ang="0">
                  <a:pos x="177" y="53"/>
                </a:cxn>
                <a:cxn ang="0">
                  <a:pos x="177" y="53"/>
                </a:cxn>
                <a:cxn ang="0">
                  <a:pos x="172" y="53"/>
                </a:cxn>
                <a:cxn ang="0">
                  <a:pos x="167" y="59"/>
                </a:cxn>
                <a:cxn ang="0">
                  <a:pos x="167" y="64"/>
                </a:cxn>
                <a:cxn ang="0">
                  <a:pos x="167" y="69"/>
                </a:cxn>
                <a:cxn ang="0">
                  <a:pos x="167" y="69"/>
                </a:cxn>
                <a:cxn ang="0">
                  <a:pos x="177" y="80"/>
                </a:cxn>
                <a:cxn ang="0">
                  <a:pos x="183" y="91"/>
                </a:cxn>
                <a:cxn ang="0">
                  <a:pos x="183" y="112"/>
                </a:cxn>
                <a:cxn ang="0">
                  <a:pos x="183" y="112"/>
                </a:cxn>
                <a:cxn ang="0">
                  <a:pos x="140" y="75"/>
                </a:cxn>
                <a:cxn ang="0">
                  <a:pos x="140" y="75"/>
                </a:cxn>
                <a:cxn ang="0">
                  <a:pos x="65" y="21"/>
                </a:cxn>
                <a:cxn ang="0">
                  <a:pos x="65" y="21"/>
                </a:cxn>
                <a:cxn ang="0">
                  <a:pos x="49" y="10"/>
                </a:cxn>
                <a:cxn ang="0">
                  <a:pos x="32" y="5"/>
                </a:cxn>
                <a:cxn ang="0">
                  <a:pos x="11" y="0"/>
                </a:cxn>
                <a:cxn ang="0">
                  <a:pos x="6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11" y="10"/>
                </a:cxn>
                <a:cxn ang="0">
                  <a:pos x="27" y="10"/>
                </a:cxn>
                <a:cxn ang="0">
                  <a:pos x="59" y="32"/>
                </a:cxn>
                <a:cxn ang="0">
                  <a:pos x="113" y="69"/>
                </a:cxn>
                <a:cxn ang="0">
                  <a:pos x="113" y="69"/>
                </a:cxn>
                <a:cxn ang="0">
                  <a:pos x="145" y="91"/>
                </a:cxn>
                <a:cxn ang="0">
                  <a:pos x="156" y="107"/>
                </a:cxn>
                <a:cxn ang="0">
                  <a:pos x="167" y="118"/>
                </a:cxn>
                <a:cxn ang="0">
                  <a:pos x="167" y="118"/>
                </a:cxn>
                <a:cxn ang="0">
                  <a:pos x="177" y="134"/>
                </a:cxn>
                <a:cxn ang="0">
                  <a:pos x="188" y="145"/>
                </a:cxn>
                <a:cxn ang="0">
                  <a:pos x="188" y="145"/>
                </a:cxn>
                <a:cxn ang="0">
                  <a:pos x="194" y="145"/>
                </a:cxn>
                <a:cxn ang="0">
                  <a:pos x="204" y="145"/>
                </a:cxn>
                <a:cxn ang="0">
                  <a:pos x="210" y="139"/>
                </a:cxn>
                <a:cxn ang="0">
                  <a:pos x="210" y="134"/>
                </a:cxn>
                <a:cxn ang="0">
                  <a:pos x="210" y="134"/>
                </a:cxn>
                <a:cxn ang="0">
                  <a:pos x="210" y="107"/>
                </a:cxn>
                <a:cxn ang="0">
                  <a:pos x="210" y="86"/>
                </a:cxn>
                <a:cxn ang="0">
                  <a:pos x="210" y="75"/>
                </a:cxn>
                <a:cxn ang="0">
                  <a:pos x="199" y="64"/>
                </a:cxn>
                <a:cxn ang="0">
                  <a:pos x="194" y="59"/>
                </a:cxn>
                <a:cxn ang="0">
                  <a:pos x="177" y="53"/>
                </a:cxn>
                <a:cxn ang="0">
                  <a:pos x="177" y="53"/>
                </a:cxn>
              </a:cxnLst>
              <a:rect l="0" t="0" r="r" b="b"/>
              <a:pathLst>
                <a:path w="210" h="145">
                  <a:moveTo>
                    <a:pt x="177" y="53"/>
                  </a:moveTo>
                  <a:lnTo>
                    <a:pt x="177" y="53"/>
                  </a:lnTo>
                  <a:lnTo>
                    <a:pt x="172" y="53"/>
                  </a:lnTo>
                  <a:lnTo>
                    <a:pt x="167" y="59"/>
                  </a:lnTo>
                  <a:lnTo>
                    <a:pt x="167" y="64"/>
                  </a:lnTo>
                  <a:lnTo>
                    <a:pt x="167" y="69"/>
                  </a:lnTo>
                  <a:lnTo>
                    <a:pt x="167" y="69"/>
                  </a:lnTo>
                  <a:lnTo>
                    <a:pt x="177" y="80"/>
                  </a:lnTo>
                  <a:lnTo>
                    <a:pt x="183" y="91"/>
                  </a:lnTo>
                  <a:lnTo>
                    <a:pt x="183" y="112"/>
                  </a:lnTo>
                  <a:lnTo>
                    <a:pt x="183" y="112"/>
                  </a:lnTo>
                  <a:lnTo>
                    <a:pt x="140" y="75"/>
                  </a:lnTo>
                  <a:lnTo>
                    <a:pt x="140" y="75"/>
                  </a:lnTo>
                  <a:lnTo>
                    <a:pt x="65" y="21"/>
                  </a:lnTo>
                  <a:lnTo>
                    <a:pt x="65" y="21"/>
                  </a:lnTo>
                  <a:lnTo>
                    <a:pt x="49" y="10"/>
                  </a:lnTo>
                  <a:lnTo>
                    <a:pt x="32" y="5"/>
                  </a:lnTo>
                  <a:lnTo>
                    <a:pt x="11" y="0"/>
                  </a:lnTo>
                  <a:lnTo>
                    <a:pt x="6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1" y="10"/>
                  </a:lnTo>
                  <a:lnTo>
                    <a:pt x="27" y="10"/>
                  </a:lnTo>
                  <a:lnTo>
                    <a:pt x="59" y="32"/>
                  </a:lnTo>
                  <a:lnTo>
                    <a:pt x="113" y="69"/>
                  </a:lnTo>
                  <a:lnTo>
                    <a:pt x="113" y="69"/>
                  </a:lnTo>
                  <a:lnTo>
                    <a:pt x="145" y="91"/>
                  </a:lnTo>
                  <a:lnTo>
                    <a:pt x="156" y="107"/>
                  </a:lnTo>
                  <a:lnTo>
                    <a:pt x="167" y="118"/>
                  </a:lnTo>
                  <a:lnTo>
                    <a:pt x="167" y="118"/>
                  </a:lnTo>
                  <a:lnTo>
                    <a:pt x="177" y="134"/>
                  </a:lnTo>
                  <a:lnTo>
                    <a:pt x="188" y="145"/>
                  </a:lnTo>
                  <a:lnTo>
                    <a:pt x="188" y="145"/>
                  </a:lnTo>
                  <a:lnTo>
                    <a:pt x="194" y="145"/>
                  </a:lnTo>
                  <a:lnTo>
                    <a:pt x="204" y="145"/>
                  </a:lnTo>
                  <a:lnTo>
                    <a:pt x="210" y="139"/>
                  </a:lnTo>
                  <a:lnTo>
                    <a:pt x="210" y="134"/>
                  </a:lnTo>
                  <a:lnTo>
                    <a:pt x="210" y="134"/>
                  </a:lnTo>
                  <a:lnTo>
                    <a:pt x="210" y="107"/>
                  </a:lnTo>
                  <a:lnTo>
                    <a:pt x="210" y="86"/>
                  </a:lnTo>
                  <a:lnTo>
                    <a:pt x="210" y="75"/>
                  </a:lnTo>
                  <a:lnTo>
                    <a:pt x="199" y="64"/>
                  </a:lnTo>
                  <a:lnTo>
                    <a:pt x="194" y="59"/>
                  </a:lnTo>
                  <a:lnTo>
                    <a:pt x="177" y="53"/>
                  </a:lnTo>
                  <a:lnTo>
                    <a:pt x="177" y="53"/>
                  </a:lnTo>
                  <a:close/>
                </a:path>
              </a:pathLst>
            </a:custGeom>
            <a:solidFill>
              <a:srgbClr val="FCF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6"/>
            <p:cNvSpPr>
              <a:spLocks/>
            </p:cNvSpPr>
            <p:nvPr/>
          </p:nvSpPr>
          <p:spPr bwMode="auto">
            <a:xfrm>
              <a:off x="3586164" y="4179887"/>
              <a:ext cx="409575" cy="546100"/>
            </a:xfrm>
            <a:custGeom>
              <a:avLst/>
              <a:gdLst/>
              <a:ahLst/>
              <a:cxnLst>
                <a:cxn ang="0">
                  <a:pos x="6" y="344"/>
                </a:cxn>
                <a:cxn ang="0">
                  <a:pos x="6" y="344"/>
                </a:cxn>
                <a:cxn ang="0">
                  <a:pos x="11" y="338"/>
                </a:cxn>
                <a:cxn ang="0">
                  <a:pos x="33" y="328"/>
                </a:cxn>
                <a:cxn ang="0">
                  <a:pos x="60" y="311"/>
                </a:cxn>
                <a:cxn ang="0">
                  <a:pos x="76" y="311"/>
                </a:cxn>
                <a:cxn ang="0">
                  <a:pos x="97" y="311"/>
                </a:cxn>
                <a:cxn ang="0">
                  <a:pos x="97" y="311"/>
                </a:cxn>
                <a:cxn ang="0">
                  <a:pos x="113" y="311"/>
                </a:cxn>
                <a:cxn ang="0">
                  <a:pos x="135" y="311"/>
                </a:cxn>
                <a:cxn ang="0">
                  <a:pos x="156" y="301"/>
                </a:cxn>
                <a:cxn ang="0">
                  <a:pos x="172" y="285"/>
                </a:cxn>
                <a:cxn ang="0">
                  <a:pos x="178" y="279"/>
                </a:cxn>
                <a:cxn ang="0">
                  <a:pos x="178" y="279"/>
                </a:cxn>
                <a:cxn ang="0">
                  <a:pos x="205" y="301"/>
                </a:cxn>
                <a:cxn ang="0">
                  <a:pos x="226" y="317"/>
                </a:cxn>
                <a:cxn ang="0">
                  <a:pos x="237" y="317"/>
                </a:cxn>
                <a:cxn ang="0">
                  <a:pos x="248" y="317"/>
                </a:cxn>
                <a:cxn ang="0">
                  <a:pos x="248" y="317"/>
                </a:cxn>
                <a:cxn ang="0">
                  <a:pos x="258" y="311"/>
                </a:cxn>
                <a:cxn ang="0">
                  <a:pos x="258" y="311"/>
                </a:cxn>
                <a:cxn ang="0">
                  <a:pos x="258" y="295"/>
                </a:cxn>
                <a:cxn ang="0">
                  <a:pos x="242" y="258"/>
                </a:cxn>
                <a:cxn ang="0">
                  <a:pos x="242" y="258"/>
                </a:cxn>
                <a:cxn ang="0">
                  <a:pos x="221" y="188"/>
                </a:cxn>
                <a:cxn ang="0">
                  <a:pos x="199" y="102"/>
                </a:cxn>
                <a:cxn ang="0">
                  <a:pos x="199" y="102"/>
                </a:cxn>
                <a:cxn ang="0">
                  <a:pos x="189" y="64"/>
                </a:cxn>
                <a:cxn ang="0">
                  <a:pos x="172" y="32"/>
                </a:cxn>
                <a:cxn ang="0">
                  <a:pos x="146" y="0"/>
                </a:cxn>
                <a:cxn ang="0">
                  <a:pos x="146" y="0"/>
                </a:cxn>
                <a:cxn ang="0">
                  <a:pos x="140" y="10"/>
                </a:cxn>
                <a:cxn ang="0">
                  <a:pos x="124" y="37"/>
                </a:cxn>
                <a:cxn ang="0">
                  <a:pos x="108" y="80"/>
                </a:cxn>
                <a:cxn ang="0">
                  <a:pos x="103" y="102"/>
                </a:cxn>
                <a:cxn ang="0">
                  <a:pos x="97" y="123"/>
                </a:cxn>
                <a:cxn ang="0">
                  <a:pos x="97" y="123"/>
                </a:cxn>
                <a:cxn ang="0">
                  <a:pos x="103" y="215"/>
                </a:cxn>
                <a:cxn ang="0">
                  <a:pos x="103" y="242"/>
                </a:cxn>
                <a:cxn ang="0">
                  <a:pos x="92" y="252"/>
                </a:cxn>
                <a:cxn ang="0">
                  <a:pos x="86" y="258"/>
                </a:cxn>
                <a:cxn ang="0">
                  <a:pos x="86" y="258"/>
                </a:cxn>
                <a:cxn ang="0">
                  <a:pos x="43" y="274"/>
                </a:cxn>
                <a:cxn ang="0">
                  <a:pos x="27" y="279"/>
                </a:cxn>
                <a:cxn ang="0">
                  <a:pos x="27" y="279"/>
                </a:cxn>
                <a:cxn ang="0">
                  <a:pos x="11" y="301"/>
                </a:cxn>
                <a:cxn ang="0">
                  <a:pos x="6" y="322"/>
                </a:cxn>
                <a:cxn ang="0">
                  <a:pos x="0" y="333"/>
                </a:cxn>
                <a:cxn ang="0">
                  <a:pos x="6" y="344"/>
                </a:cxn>
                <a:cxn ang="0">
                  <a:pos x="6" y="344"/>
                </a:cxn>
              </a:cxnLst>
              <a:rect l="0" t="0" r="r" b="b"/>
              <a:pathLst>
                <a:path w="258" h="344">
                  <a:moveTo>
                    <a:pt x="6" y="344"/>
                  </a:moveTo>
                  <a:lnTo>
                    <a:pt x="6" y="344"/>
                  </a:lnTo>
                  <a:lnTo>
                    <a:pt x="11" y="338"/>
                  </a:lnTo>
                  <a:lnTo>
                    <a:pt x="33" y="328"/>
                  </a:lnTo>
                  <a:lnTo>
                    <a:pt x="60" y="311"/>
                  </a:lnTo>
                  <a:lnTo>
                    <a:pt x="76" y="311"/>
                  </a:lnTo>
                  <a:lnTo>
                    <a:pt x="97" y="311"/>
                  </a:lnTo>
                  <a:lnTo>
                    <a:pt x="97" y="311"/>
                  </a:lnTo>
                  <a:lnTo>
                    <a:pt x="113" y="311"/>
                  </a:lnTo>
                  <a:lnTo>
                    <a:pt x="135" y="311"/>
                  </a:lnTo>
                  <a:lnTo>
                    <a:pt x="156" y="301"/>
                  </a:lnTo>
                  <a:lnTo>
                    <a:pt x="172" y="285"/>
                  </a:lnTo>
                  <a:lnTo>
                    <a:pt x="178" y="279"/>
                  </a:lnTo>
                  <a:lnTo>
                    <a:pt x="178" y="279"/>
                  </a:lnTo>
                  <a:lnTo>
                    <a:pt x="205" y="301"/>
                  </a:lnTo>
                  <a:lnTo>
                    <a:pt x="226" y="317"/>
                  </a:lnTo>
                  <a:lnTo>
                    <a:pt x="237" y="317"/>
                  </a:lnTo>
                  <a:lnTo>
                    <a:pt x="248" y="317"/>
                  </a:lnTo>
                  <a:lnTo>
                    <a:pt x="248" y="317"/>
                  </a:lnTo>
                  <a:lnTo>
                    <a:pt x="258" y="311"/>
                  </a:lnTo>
                  <a:lnTo>
                    <a:pt x="258" y="311"/>
                  </a:lnTo>
                  <a:lnTo>
                    <a:pt x="258" y="295"/>
                  </a:lnTo>
                  <a:lnTo>
                    <a:pt x="242" y="258"/>
                  </a:lnTo>
                  <a:lnTo>
                    <a:pt x="242" y="258"/>
                  </a:lnTo>
                  <a:lnTo>
                    <a:pt x="221" y="188"/>
                  </a:lnTo>
                  <a:lnTo>
                    <a:pt x="199" y="102"/>
                  </a:lnTo>
                  <a:lnTo>
                    <a:pt x="199" y="102"/>
                  </a:lnTo>
                  <a:lnTo>
                    <a:pt x="189" y="64"/>
                  </a:lnTo>
                  <a:lnTo>
                    <a:pt x="172" y="32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0" y="10"/>
                  </a:lnTo>
                  <a:lnTo>
                    <a:pt x="124" y="37"/>
                  </a:lnTo>
                  <a:lnTo>
                    <a:pt x="108" y="80"/>
                  </a:lnTo>
                  <a:lnTo>
                    <a:pt x="103" y="102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103" y="215"/>
                  </a:lnTo>
                  <a:lnTo>
                    <a:pt x="103" y="242"/>
                  </a:lnTo>
                  <a:lnTo>
                    <a:pt x="92" y="252"/>
                  </a:lnTo>
                  <a:lnTo>
                    <a:pt x="86" y="258"/>
                  </a:lnTo>
                  <a:lnTo>
                    <a:pt x="86" y="258"/>
                  </a:lnTo>
                  <a:lnTo>
                    <a:pt x="43" y="274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11" y="301"/>
                  </a:lnTo>
                  <a:lnTo>
                    <a:pt x="6" y="322"/>
                  </a:lnTo>
                  <a:lnTo>
                    <a:pt x="0" y="333"/>
                  </a:lnTo>
                  <a:lnTo>
                    <a:pt x="6" y="344"/>
                  </a:lnTo>
                  <a:lnTo>
                    <a:pt x="6" y="344"/>
                  </a:lnTo>
                  <a:close/>
                </a:path>
              </a:pathLst>
            </a:custGeom>
            <a:solidFill>
              <a:srgbClr val="FEE3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7"/>
            <p:cNvSpPr>
              <a:spLocks/>
            </p:cNvSpPr>
            <p:nvPr/>
          </p:nvSpPr>
          <p:spPr bwMode="auto">
            <a:xfrm>
              <a:off x="3902075" y="3232149"/>
              <a:ext cx="68263" cy="247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6" y="11"/>
                </a:cxn>
                <a:cxn ang="0">
                  <a:pos x="27" y="27"/>
                </a:cxn>
                <a:cxn ang="0">
                  <a:pos x="38" y="59"/>
                </a:cxn>
                <a:cxn ang="0">
                  <a:pos x="38" y="59"/>
                </a:cxn>
                <a:cxn ang="0">
                  <a:pos x="38" y="81"/>
                </a:cxn>
                <a:cxn ang="0">
                  <a:pos x="38" y="108"/>
                </a:cxn>
                <a:cxn ang="0">
                  <a:pos x="33" y="129"/>
                </a:cxn>
                <a:cxn ang="0">
                  <a:pos x="27" y="151"/>
                </a:cxn>
                <a:cxn ang="0">
                  <a:pos x="27" y="151"/>
                </a:cxn>
                <a:cxn ang="0">
                  <a:pos x="27" y="156"/>
                </a:cxn>
                <a:cxn ang="0">
                  <a:pos x="27" y="156"/>
                </a:cxn>
                <a:cxn ang="0">
                  <a:pos x="38" y="129"/>
                </a:cxn>
                <a:cxn ang="0">
                  <a:pos x="43" y="108"/>
                </a:cxn>
                <a:cxn ang="0">
                  <a:pos x="43" y="81"/>
                </a:cxn>
                <a:cxn ang="0">
                  <a:pos x="38" y="54"/>
                </a:cxn>
                <a:cxn ang="0">
                  <a:pos x="38" y="54"/>
                </a:cxn>
                <a:cxn ang="0">
                  <a:pos x="27" y="22"/>
                </a:cxn>
                <a:cxn ang="0">
                  <a:pos x="16" y="5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3" h="156">
                  <a:moveTo>
                    <a:pt x="0" y="0"/>
                  </a:moveTo>
                  <a:lnTo>
                    <a:pt x="0" y="0"/>
                  </a:lnTo>
                  <a:lnTo>
                    <a:pt x="16" y="11"/>
                  </a:lnTo>
                  <a:lnTo>
                    <a:pt x="27" y="27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81"/>
                  </a:lnTo>
                  <a:lnTo>
                    <a:pt x="38" y="108"/>
                  </a:lnTo>
                  <a:lnTo>
                    <a:pt x="33" y="129"/>
                  </a:lnTo>
                  <a:lnTo>
                    <a:pt x="27" y="151"/>
                  </a:lnTo>
                  <a:lnTo>
                    <a:pt x="27" y="151"/>
                  </a:lnTo>
                  <a:lnTo>
                    <a:pt x="27" y="156"/>
                  </a:lnTo>
                  <a:lnTo>
                    <a:pt x="27" y="156"/>
                  </a:lnTo>
                  <a:lnTo>
                    <a:pt x="38" y="129"/>
                  </a:lnTo>
                  <a:lnTo>
                    <a:pt x="43" y="108"/>
                  </a:lnTo>
                  <a:lnTo>
                    <a:pt x="43" y="81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27" y="22"/>
                  </a:lnTo>
                  <a:lnTo>
                    <a:pt x="16" y="5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8"/>
            <p:cNvSpPr>
              <a:spLocks/>
            </p:cNvSpPr>
            <p:nvPr/>
          </p:nvSpPr>
          <p:spPr bwMode="auto">
            <a:xfrm>
              <a:off x="3732214" y="3471862"/>
              <a:ext cx="222250" cy="392113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29" y="0"/>
                </a:cxn>
                <a:cxn ang="0">
                  <a:pos x="129" y="32"/>
                </a:cxn>
                <a:cxn ang="0">
                  <a:pos x="134" y="64"/>
                </a:cxn>
                <a:cxn ang="0">
                  <a:pos x="134" y="64"/>
                </a:cxn>
                <a:cxn ang="0">
                  <a:pos x="134" y="112"/>
                </a:cxn>
                <a:cxn ang="0">
                  <a:pos x="129" y="134"/>
                </a:cxn>
                <a:cxn ang="0">
                  <a:pos x="123" y="155"/>
                </a:cxn>
                <a:cxn ang="0">
                  <a:pos x="123" y="155"/>
                </a:cxn>
                <a:cxn ang="0">
                  <a:pos x="102" y="182"/>
                </a:cxn>
                <a:cxn ang="0">
                  <a:pos x="75" y="209"/>
                </a:cxn>
                <a:cxn ang="0">
                  <a:pos x="37" y="231"/>
                </a:cxn>
                <a:cxn ang="0">
                  <a:pos x="5" y="241"/>
                </a:cxn>
                <a:cxn ang="0">
                  <a:pos x="5" y="241"/>
                </a:cxn>
                <a:cxn ang="0">
                  <a:pos x="0" y="247"/>
                </a:cxn>
                <a:cxn ang="0">
                  <a:pos x="5" y="247"/>
                </a:cxn>
                <a:cxn ang="0">
                  <a:pos x="5" y="247"/>
                </a:cxn>
                <a:cxn ang="0">
                  <a:pos x="16" y="247"/>
                </a:cxn>
                <a:cxn ang="0">
                  <a:pos x="32" y="241"/>
                </a:cxn>
                <a:cxn ang="0">
                  <a:pos x="59" y="225"/>
                </a:cxn>
                <a:cxn ang="0">
                  <a:pos x="59" y="225"/>
                </a:cxn>
                <a:cxn ang="0">
                  <a:pos x="97" y="198"/>
                </a:cxn>
                <a:cxn ang="0">
                  <a:pos x="123" y="166"/>
                </a:cxn>
                <a:cxn ang="0">
                  <a:pos x="123" y="166"/>
                </a:cxn>
                <a:cxn ang="0">
                  <a:pos x="134" y="150"/>
                </a:cxn>
                <a:cxn ang="0">
                  <a:pos x="140" y="129"/>
                </a:cxn>
                <a:cxn ang="0">
                  <a:pos x="140" y="91"/>
                </a:cxn>
                <a:cxn ang="0">
                  <a:pos x="140" y="91"/>
                </a:cxn>
                <a:cxn ang="0">
                  <a:pos x="134" y="48"/>
                </a:cxn>
                <a:cxn ang="0">
                  <a:pos x="134" y="26"/>
                </a:cxn>
                <a:cxn ang="0">
                  <a:pos x="134" y="0"/>
                </a:cxn>
                <a:cxn ang="0">
                  <a:pos x="134" y="0"/>
                </a:cxn>
                <a:cxn ang="0">
                  <a:pos x="129" y="0"/>
                </a:cxn>
                <a:cxn ang="0">
                  <a:pos x="129" y="0"/>
                </a:cxn>
              </a:cxnLst>
              <a:rect l="0" t="0" r="r" b="b"/>
              <a:pathLst>
                <a:path w="140" h="247">
                  <a:moveTo>
                    <a:pt x="129" y="0"/>
                  </a:moveTo>
                  <a:lnTo>
                    <a:pt x="129" y="0"/>
                  </a:lnTo>
                  <a:lnTo>
                    <a:pt x="129" y="32"/>
                  </a:lnTo>
                  <a:lnTo>
                    <a:pt x="134" y="64"/>
                  </a:lnTo>
                  <a:lnTo>
                    <a:pt x="134" y="64"/>
                  </a:lnTo>
                  <a:lnTo>
                    <a:pt x="134" y="112"/>
                  </a:lnTo>
                  <a:lnTo>
                    <a:pt x="129" y="134"/>
                  </a:lnTo>
                  <a:lnTo>
                    <a:pt x="123" y="155"/>
                  </a:lnTo>
                  <a:lnTo>
                    <a:pt x="123" y="155"/>
                  </a:lnTo>
                  <a:lnTo>
                    <a:pt x="102" y="182"/>
                  </a:lnTo>
                  <a:lnTo>
                    <a:pt x="75" y="209"/>
                  </a:lnTo>
                  <a:lnTo>
                    <a:pt x="37" y="231"/>
                  </a:lnTo>
                  <a:lnTo>
                    <a:pt x="5" y="241"/>
                  </a:lnTo>
                  <a:lnTo>
                    <a:pt x="5" y="241"/>
                  </a:lnTo>
                  <a:lnTo>
                    <a:pt x="0" y="247"/>
                  </a:lnTo>
                  <a:lnTo>
                    <a:pt x="5" y="247"/>
                  </a:lnTo>
                  <a:lnTo>
                    <a:pt x="5" y="247"/>
                  </a:lnTo>
                  <a:lnTo>
                    <a:pt x="16" y="247"/>
                  </a:lnTo>
                  <a:lnTo>
                    <a:pt x="32" y="241"/>
                  </a:lnTo>
                  <a:lnTo>
                    <a:pt x="59" y="225"/>
                  </a:lnTo>
                  <a:lnTo>
                    <a:pt x="59" y="225"/>
                  </a:lnTo>
                  <a:lnTo>
                    <a:pt x="97" y="198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34" y="150"/>
                  </a:lnTo>
                  <a:lnTo>
                    <a:pt x="140" y="129"/>
                  </a:lnTo>
                  <a:lnTo>
                    <a:pt x="140" y="91"/>
                  </a:lnTo>
                  <a:lnTo>
                    <a:pt x="140" y="91"/>
                  </a:lnTo>
                  <a:lnTo>
                    <a:pt x="134" y="48"/>
                  </a:lnTo>
                  <a:lnTo>
                    <a:pt x="134" y="26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9"/>
            <p:cNvSpPr>
              <a:spLocks/>
            </p:cNvSpPr>
            <p:nvPr/>
          </p:nvSpPr>
          <p:spPr bwMode="auto">
            <a:xfrm>
              <a:off x="3314700" y="3548061"/>
              <a:ext cx="425450" cy="366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6" y="81"/>
                </a:cxn>
                <a:cxn ang="0">
                  <a:pos x="16" y="81"/>
                </a:cxn>
                <a:cxn ang="0">
                  <a:pos x="26" y="102"/>
                </a:cxn>
                <a:cxn ang="0">
                  <a:pos x="37" y="118"/>
                </a:cxn>
                <a:cxn ang="0">
                  <a:pos x="37" y="118"/>
                </a:cxn>
                <a:cxn ang="0">
                  <a:pos x="59" y="134"/>
                </a:cxn>
                <a:cxn ang="0">
                  <a:pos x="80" y="150"/>
                </a:cxn>
                <a:cxn ang="0">
                  <a:pos x="80" y="150"/>
                </a:cxn>
                <a:cxn ang="0">
                  <a:pos x="134" y="183"/>
                </a:cxn>
                <a:cxn ang="0">
                  <a:pos x="134" y="183"/>
                </a:cxn>
                <a:cxn ang="0">
                  <a:pos x="161" y="199"/>
                </a:cxn>
                <a:cxn ang="0">
                  <a:pos x="193" y="210"/>
                </a:cxn>
                <a:cxn ang="0">
                  <a:pos x="193" y="210"/>
                </a:cxn>
                <a:cxn ang="0">
                  <a:pos x="214" y="226"/>
                </a:cxn>
                <a:cxn ang="0">
                  <a:pos x="214" y="226"/>
                </a:cxn>
                <a:cxn ang="0">
                  <a:pos x="236" y="231"/>
                </a:cxn>
                <a:cxn ang="0">
                  <a:pos x="236" y="231"/>
                </a:cxn>
                <a:cxn ang="0">
                  <a:pos x="252" y="226"/>
                </a:cxn>
                <a:cxn ang="0">
                  <a:pos x="268" y="210"/>
                </a:cxn>
                <a:cxn ang="0">
                  <a:pos x="268" y="210"/>
                </a:cxn>
                <a:cxn ang="0">
                  <a:pos x="268" y="204"/>
                </a:cxn>
                <a:cxn ang="0">
                  <a:pos x="263" y="199"/>
                </a:cxn>
                <a:cxn ang="0">
                  <a:pos x="257" y="199"/>
                </a:cxn>
                <a:cxn ang="0">
                  <a:pos x="257" y="204"/>
                </a:cxn>
                <a:cxn ang="0">
                  <a:pos x="257" y="204"/>
                </a:cxn>
                <a:cxn ang="0">
                  <a:pos x="247" y="215"/>
                </a:cxn>
                <a:cxn ang="0">
                  <a:pos x="231" y="220"/>
                </a:cxn>
                <a:cxn ang="0">
                  <a:pos x="220" y="215"/>
                </a:cxn>
                <a:cxn ang="0">
                  <a:pos x="209" y="210"/>
                </a:cxn>
                <a:cxn ang="0">
                  <a:pos x="209" y="210"/>
                </a:cxn>
                <a:cxn ang="0">
                  <a:pos x="198" y="204"/>
                </a:cxn>
                <a:cxn ang="0">
                  <a:pos x="198" y="204"/>
                </a:cxn>
                <a:cxn ang="0">
                  <a:pos x="166" y="193"/>
                </a:cxn>
                <a:cxn ang="0">
                  <a:pos x="166" y="193"/>
                </a:cxn>
                <a:cxn ang="0">
                  <a:pos x="123" y="172"/>
                </a:cxn>
                <a:cxn ang="0">
                  <a:pos x="80" y="140"/>
                </a:cxn>
                <a:cxn ang="0">
                  <a:pos x="80" y="140"/>
                </a:cxn>
                <a:cxn ang="0">
                  <a:pos x="43" y="113"/>
                </a:cxn>
                <a:cxn ang="0">
                  <a:pos x="43" y="113"/>
                </a:cxn>
                <a:cxn ang="0">
                  <a:pos x="26" y="97"/>
                </a:cxn>
                <a:cxn ang="0">
                  <a:pos x="16" y="81"/>
                </a:cxn>
                <a:cxn ang="0">
                  <a:pos x="16" y="81"/>
                </a:cxn>
                <a:cxn ang="0">
                  <a:pos x="5" y="4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8" h="231">
                  <a:moveTo>
                    <a:pt x="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26" y="102"/>
                  </a:lnTo>
                  <a:lnTo>
                    <a:pt x="37" y="118"/>
                  </a:lnTo>
                  <a:lnTo>
                    <a:pt x="37" y="118"/>
                  </a:lnTo>
                  <a:lnTo>
                    <a:pt x="59" y="134"/>
                  </a:lnTo>
                  <a:lnTo>
                    <a:pt x="80" y="150"/>
                  </a:lnTo>
                  <a:lnTo>
                    <a:pt x="80" y="150"/>
                  </a:lnTo>
                  <a:lnTo>
                    <a:pt x="134" y="183"/>
                  </a:lnTo>
                  <a:lnTo>
                    <a:pt x="134" y="183"/>
                  </a:lnTo>
                  <a:lnTo>
                    <a:pt x="161" y="199"/>
                  </a:lnTo>
                  <a:lnTo>
                    <a:pt x="193" y="210"/>
                  </a:lnTo>
                  <a:lnTo>
                    <a:pt x="193" y="210"/>
                  </a:lnTo>
                  <a:lnTo>
                    <a:pt x="214" y="226"/>
                  </a:lnTo>
                  <a:lnTo>
                    <a:pt x="214" y="226"/>
                  </a:lnTo>
                  <a:lnTo>
                    <a:pt x="236" y="231"/>
                  </a:lnTo>
                  <a:lnTo>
                    <a:pt x="236" y="231"/>
                  </a:lnTo>
                  <a:lnTo>
                    <a:pt x="252" y="226"/>
                  </a:lnTo>
                  <a:lnTo>
                    <a:pt x="268" y="210"/>
                  </a:lnTo>
                  <a:lnTo>
                    <a:pt x="268" y="210"/>
                  </a:lnTo>
                  <a:lnTo>
                    <a:pt x="268" y="204"/>
                  </a:lnTo>
                  <a:lnTo>
                    <a:pt x="263" y="199"/>
                  </a:lnTo>
                  <a:lnTo>
                    <a:pt x="257" y="199"/>
                  </a:lnTo>
                  <a:lnTo>
                    <a:pt x="257" y="204"/>
                  </a:lnTo>
                  <a:lnTo>
                    <a:pt x="257" y="204"/>
                  </a:lnTo>
                  <a:lnTo>
                    <a:pt x="247" y="215"/>
                  </a:lnTo>
                  <a:lnTo>
                    <a:pt x="231" y="220"/>
                  </a:lnTo>
                  <a:lnTo>
                    <a:pt x="220" y="215"/>
                  </a:lnTo>
                  <a:lnTo>
                    <a:pt x="209" y="210"/>
                  </a:lnTo>
                  <a:lnTo>
                    <a:pt x="209" y="210"/>
                  </a:lnTo>
                  <a:lnTo>
                    <a:pt x="198" y="204"/>
                  </a:lnTo>
                  <a:lnTo>
                    <a:pt x="198" y="204"/>
                  </a:lnTo>
                  <a:lnTo>
                    <a:pt x="166" y="193"/>
                  </a:lnTo>
                  <a:lnTo>
                    <a:pt x="166" y="193"/>
                  </a:lnTo>
                  <a:lnTo>
                    <a:pt x="123" y="172"/>
                  </a:lnTo>
                  <a:lnTo>
                    <a:pt x="80" y="140"/>
                  </a:lnTo>
                  <a:lnTo>
                    <a:pt x="80" y="140"/>
                  </a:lnTo>
                  <a:lnTo>
                    <a:pt x="43" y="113"/>
                  </a:lnTo>
                  <a:lnTo>
                    <a:pt x="43" y="113"/>
                  </a:lnTo>
                  <a:lnTo>
                    <a:pt x="26" y="97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5" y="4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0"/>
            <p:cNvSpPr>
              <a:spLocks/>
            </p:cNvSpPr>
            <p:nvPr/>
          </p:nvSpPr>
          <p:spPr bwMode="auto">
            <a:xfrm>
              <a:off x="3783014" y="3376612"/>
              <a:ext cx="161925" cy="282575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0" y="178"/>
                </a:cxn>
                <a:cxn ang="0">
                  <a:pos x="5" y="178"/>
                </a:cxn>
                <a:cxn ang="0">
                  <a:pos x="11" y="172"/>
                </a:cxn>
                <a:cxn ang="0">
                  <a:pos x="11" y="151"/>
                </a:cxn>
                <a:cxn ang="0">
                  <a:pos x="5" y="119"/>
                </a:cxn>
                <a:cxn ang="0">
                  <a:pos x="5" y="119"/>
                </a:cxn>
                <a:cxn ang="0">
                  <a:pos x="11" y="97"/>
                </a:cxn>
                <a:cxn ang="0">
                  <a:pos x="16" y="70"/>
                </a:cxn>
                <a:cxn ang="0">
                  <a:pos x="38" y="33"/>
                </a:cxn>
                <a:cxn ang="0">
                  <a:pos x="38" y="33"/>
                </a:cxn>
                <a:cxn ang="0">
                  <a:pos x="48" y="22"/>
                </a:cxn>
                <a:cxn ang="0">
                  <a:pos x="70" y="6"/>
                </a:cxn>
                <a:cxn ang="0">
                  <a:pos x="91" y="0"/>
                </a:cxn>
                <a:cxn ang="0">
                  <a:pos x="97" y="6"/>
                </a:cxn>
                <a:cxn ang="0">
                  <a:pos x="102" y="11"/>
                </a:cxn>
                <a:cxn ang="0">
                  <a:pos x="102" y="11"/>
                </a:cxn>
                <a:cxn ang="0">
                  <a:pos x="102" y="11"/>
                </a:cxn>
                <a:cxn ang="0">
                  <a:pos x="102" y="11"/>
                </a:cxn>
                <a:cxn ang="0">
                  <a:pos x="102" y="6"/>
                </a:cxn>
                <a:cxn ang="0">
                  <a:pos x="91" y="0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59" y="6"/>
                </a:cxn>
                <a:cxn ang="0">
                  <a:pos x="48" y="17"/>
                </a:cxn>
                <a:cxn ang="0">
                  <a:pos x="27" y="38"/>
                </a:cxn>
                <a:cxn ang="0">
                  <a:pos x="27" y="38"/>
                </a:cxn>
                <a:cxn ang="0">
                  <a:pos x="11" y="76"/>
                </a:cxn>
                <a:cxn ang="0">
                  <a:pos x="5" y="119"/>
                </a:cxn>
                <a:cxn ang="0">
                  <a:pos x="5" y="119"/>
                </a:cxn>
                <a:cxn ang="0">
                  <a:pos x="5" y="151"/>
                </a:cxn>
                <a:cxn ang="0">
                  <a:pos x="5" y="167"/>
                </a:cxn>
                <a:cxn ang="0">
                  <a:pos x="5" y="172"/>
                </a:cxn>
                <a:cxn ang="0">
                  <a:pos x="0" y="178"/>
                </a:cxn>
                <a:cxn ang="0">
                  <a:pos x="0" y="178"/>
                </a:cxn>
                <a:cxn ang="0">
                  <a:pos x="0" y="178"/>
                </a:cxn>
                <a:cxn ang="0">
                  <a:pos x="0" y="178"/>
                </a:cxn>
              </a:cxnLst>
              <a:rect l="0" t="0" r="r" b="b"/>
              <a:pathLst>
                <a:path w="102" h="178">
                  <a:moveTo>
                    <a:pt x="0" y="178"/>
                  </a:moveTo>
                  <a:lnTo>
                    <a:pt x="0" y="178"/>
                  </a:lnTo>
                  <a:lnTo>
                    <a:pt x="5" y="178"/>
                  </a:lnTo>
                  <a:lnTo>
                    <a:pt x="11" y="172"/>
                  </a:lnTo>
                  <a:lnTo>
                    <a:pt x="11" y="151"/>
                  </a:lnTo>
                  <a:lnTo>
                    <a:pt x="5" y="119"/>
                  </a:lnTo>
                  <a:lnTo>
                    <a:pt x="5" y="119"/>
                  </a:lnTo>
                  <a:lnTo>
                    <a:pt x="11" y="97"/>
                  </a:lnTo>
                  <a:lnTo>
                    <a:pt x="16" y="70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48" y="22"/>
                  </a:lnTo>
                  <a:lnTo>
                    <a:pt x="70" y="6"/>
                  </a:lnTo>
                  <a:lnTo>
                    <a:pt x="91" y="0"/>
                  </a:lnTo>
                  <a:lnTo>
                    <a:pt x="97" y="6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2" y="6"/>
                  </a:lnTo>
                  <a:lnTo>
                    <a:pt x="91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59" y="6"/>
                  </a:lnTo>
                  <a:lnTo>
                    <a:pt x="48" y="17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11" y="76"/>
                  </a:lnTo>
                  <a:lnTo>
                    <a:pt x="5" y="119"/>
                  </a:lnTo>
                  <a:lnTo>
                    <a:pt x="5" y="119"/>
                  </a:lnTo>
                  <a:lnTo>
                    <a:pt x="5" y="151"/>
                  </a:lnTo>
                  <a:lnTo>
                    <a:pt x="5" y="167"/>
                  </a:lnTo>
                  <a:lnTo>
                    <a:pt x="5" y="172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1"/>
            <p:cNvSpPr>
              <a:spLocks/>
            </p:cNvSpPr>
            <p:nvPr/>
          </p:nvSpPr>
          <p:spPr bwMode="auto">
            <a:xfrm>
              <a:off x="3817938" y="3487737"/>
              <a:ext cx="119063" cy="4286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16" y="16"/>
                </a:cxn>
                <a:cxn ang="0">
                  <a:pos x="37" y="27"/>
                </a:cxn>
                <a:cxn ang="0">
                  <a:pos x="53" y="27"/>
                </a:cxn>
                <a:cxn ang="0">
                  <a:pos x="59" y="22"/>
                </a:cxn>
                <a:cxn ang="0">
                  <a:pos x="69" y="16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64" y="6"/>
                </a:cxn>
                <a:cxn ang="0">
                  <a:pos x="64" y="6"/>
                </a:cxn>
                <a:cxn ang="0">
                  <a:pos x="64" y="11"/>
                </a:cxn>
                <a:cxn ang="0">
                  <a:pos x="64" y="11"/>
                </a:cxn>
                <a:cxn ang="0">
                  <a:pos x="69" y="16"/>
                </a:cxn>
                <a:cxn ang="0">
                  <a:pos x="75" y="11"/>
                </a:cxn>
                <a:cxn ang="0">
                  <a:pos x="75" y="11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69" y="0"/>
                </a:cxn>
                <a:cxn ang="0">
                  <a:pos x="64" y="6"/>
                </a:cxn>
                <a:cxn ang="0">
                  <a:pos x="64" y="6"/>
                </a:cxn>
                <a:cxn ang="0">
                  <a:pos x="64" y="16"/>
                </a:cxn>
                <a:cxn ang="0">
                  <a:pos x="59" y="22"/>
                </a:cxn>
                <a:cxn ang="0">
                  <a:pos x="48" y="22"/>
                </a:cxn>
                <a:cxn ang="0">
                  <a:pos x="37" y="22"/>
                </a:cxn>
                <a:cxn ang="0">
                  <a:pos x="16" y="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75" h="27">
                  <a:moveTo>
                    <a:pt x="0" y="6"/>
                  </a:moveTo>
                  <a:lnTo>
                    <a:pt x="0" y="6"/>
                  </a:lnTo>
                  <a:lnTo>
                    <a:pt x="16" y="16"/>
                  </a:lnTo>
                  <a:lnTo>
                    <a:pt x="37" y="27"/>
                  </a:lnTo>
                  <a:lnTo>
                    <a:pt x="53" y="27"/>
                  </a:lnTo>
                  <a:lnTo>
                    <a:pt x="59" y="22"/>
                  </a:lnTo>
                  <a:lnTo>
                    <a:pt x="69" y="16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9" y="16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69" y="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16"/>
                  </a:lnTo>
                  <a:lnTo>
                    <a:pt x="59" y="22"/>
                  </a:lnTo>
                  <a:lnTo>
                    <a:pt x="48" y="22"/>
                  </a:lnTo>
                  <a:lnTo>
                    <a:pt x="37" y="22"/>
                  </a:lnTo>
                  <a:lnTo>
                    <a:pt x="16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2"/>
            <p:cNvSpPr>
              <a:spLocks/>
            </p:cNvSpPr>
            <p:nvPr/>
          </p:nvSpPr>
          <p:spPr bwMode="auto">
            <a:xfrm>
              <a:off x="3476626" y="3436937"/>
              <a:ext cx="169863" cy="68263"/>
            </a:xfrm>
            <a:custGeom>
              <a:avLst/>
              <a:gdLst/>
              <a:ahLst/>
              <a:cxnLst>
                <a:cxn ang="0">
                  <a:pos x="107" y="27"/>
                </a:cxn>
                <a:cxn ang="0">
                  <a:pos x="107" y="27"/>
                </a:cxn>
                <a:cxn ang="0">
                  <a:pos x="80" y="38"/>
                </a:cxn>
                <a:cxn ang="0">
                  <a:pos x="48" y="38"/>
                </a:cxn>
                <a:cxn ang="0">
                  <a:pos x="32" y="32"/>
                </a:cxn>
                <a:cxn ang="0">
                  <a:pos x="21" y="27"/>
                </a:cxn>
                <a:cxn ang="0">
                  <a:pos x="10" y="16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16"/>
                </a:cxn>
                <a:cxn ang="0">
                  <a:pos x="16" y="27"/>
                </a:cxn>
                <a:cxn ang="0">
                  <a:pos x="32" y="38"/>
                </a:cxn>
                <a:cxn ang="0">
                  <a:pos x="48" y="43"/>
                </a:cxn>
                <a:cxn ang="0">
                  <a:pos x="64" y="43"/>
                </a:cxn>
                <a:cxn ang="0">
                  <a:pos x="80" y="43"/>
                </a:cxn>
                <a:cxn ang="0">
                  <a:pos x="91" y="38"/>
                </a:cxn>
                <a:cxn ang="0">
                  <a:pos x="107" y="27"/>
                </a:cxn>
                <a:cxn ang="0">
                  <a:pos x="107" y="27"/>
                </a:cxn>
                <a:cxn ang="0">
                  <a:pos x="107" y="27"/>
                </a:cxn>
                <a:cxn ang="0">
                  <a:pos x="107" y="27"/>
                </a:cxn>
              </a:cxnLst>
              <a:rect l="0" t="0" r="r" b="b"/>
              <a:pathLst>
                <a:path w="107" h="43">
                  <a:moveTo>
                    <a:pt x="107" y="27"/>
                  </a:moveTo>
                  <a:lnTo>
                    <a:pt x="107" y="27"/>
                  </a:lnTo>
                  <a:lnTo>
                    <a:pt x="80" y="38"/>
                  </a:lnTo>
                  <a:lnTo>
                    <a:pt x="48" y="38"/>
                  </a:lnTo>
                  <a:lnTo>
                    <a:pt x="32" y="32"/>
                  </a:lnTo>
                  <a:lnTo>
                    <a:pt x="21" y="27"/>
                  </a:lnTo>
                  <a:lnTo>
                    <a:pt x="10" y="16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6"/>
                  </a:lnTo>
                  <a:lnTo>
                    <a:pt x="16" y="27"/>
                  </a:lnTo>
                  <a:lnTo>
                    <a:pt x="32" y="38"/>
                  </a:lnTo>
                  <a:lnTo>
                    <a:pt x="48" y="43"/>
                  </a:lnTo>
                  <a:lnTo>
                    <a:pt x="64" y="43"/>
                  </a:lnTo>
                  <a:lnTo>
                    <a:pt x="80" y="43"/>
                  </a:lnTo>
                  <a:lnTo>
                    <a:pt x="91" y="38"/>
                  </a:lnTo>
                  <a:lnTo>
                    <a:pt x="107" y="27"/>
                  </a:lnTo>
                  <a:lnTo>
                    <a:pt x="107" y="27"/>
                  </a:lnTo>
                  <a:lnTo>
                    <a:pt x="107" y="27"/>
                  </a:lnTo>
                  <a:lnTo>
                    <a:pt x="107" y="27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33"/>
            <p:cNvSpPr>
              <a:spLocks/>
            </p:cNvSpPr>
            <p:nvPr/>
          </p:nvSpPr>
          <p:spPr bwMode="auto">
            <a:xfrm>
              <a:off x="3476625" y="3471862"/>
              <a:ext cx="25400" cy="793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0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6" h="5">
                  <a:moveTo>
                    <a:pt x="16" y="0"/>
                  </a:moveTo>
                  <a:lnTo>
                    <a:pt x="16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4"/>
            <p:cNvSpPr>
              <a:spLocks/>
            </p:cNvSpPr>
            <p:nvPr/>
          </p:nvSpPr>
          <p:spPr bwMode="auto">
            <a:xfrm>
              <a:off x="3502025" y="3497262"/>
              <a:ext cx="25400" cy="79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6" h="5">
                  <a:moveTo>
                    <a:pt x="10" y="0"/>
                  </a:moveTo>
                  <a:lnTo>
                    <a:pt x="10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5"/>
            <p:cNvSpPr>
              <a:spLocks/>
            </p:cNvSpPr>
            <p:nvPr/>
          </p:nvSpPr>
          <p:spPr bwMode="auto">
            <a:xfrm>
              <a:off x="3544889" y="3505199"/>
              <a:ext cx="7938" cy="17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6"/>
            <p:cNvSpPr>
              <a:spLocks/>
            </p:cNvSpPr>
            <p:nvPr/>
          </p:nvSpPr>
          <p:spPr bwMode="auto">
            <a:xfrm>
              <a:off x="3886201" y="3522661"/>
              <a:ext cx="15875" cy="25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10" y="16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7"/>
            <p:cNvSpPr>
              <a:spLocks/>
            </p:cNvSpPr>
            <p:nvPr/>
          </p:nvSpPr>
          <p:spPr bwMode="auto">
            <a:xfrm>
              <a:off x="3902075" y="3522661"/>
              <a:ext cx="25400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5">
                  <a:moveTo>
                    <a:pt x="0" y="0"/>
                  </a:moveTo>
                  <a:lnTo>
                    <a:pt x="0" y="0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8"/>
            <p:cNvSpPr>
              <a:spLocks/>
            </p:cNvSpPr>
            <p:nvPr/>
          </p:nvSpPr>
          <p:spPr bwMode="auto">
            <a:xfrm>
              <a:off x="3927476" y="3513137"/>
              <a:ext cx="952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9"/>
            <p:cNvSpPr>
              <a:spLocks/>
            </p:cNvSpPr>
            <p:nvPr/>
          </p:nvSpPr>
          <p:spPr bwMode="auto">
            <a:xfrm>
              <a:off x="3646489" y="3717924"/>
              <a:ext cx="153988" cy="26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2" y="11"/>
                </a:cxn>
                <a:cxn ang="0">
                  <a:pos x="43" y="11"/>
                </a:cxn>
                <a:cxn ang="0">
                  <a:pos x="43" y="11"/>
                </a:cxn>
                <a:cxn ang="0">
                  <a:pos x="48" y="11"/>
                </a:cxn>
                <a:cxn ang="0">
                  <a:pos x="54" y="11"/>
                </a:cxn>
                <a:cxn ang="0">
                  <a:pos x="54" y="11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70" y="11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86" y="6"/>
                </a:cxn>
                <a:cxn ang="0">
                  <a:pos x="97" y="11"/>
                </a:cxn>
                <a:cxn ang="0">
                  <a:pos x="97" y="11"/>
                </a:cxn>
                <a:cxn ang="0">
                  <a:pos x="97" y="11"/>
                </a:cxn>
                <a:cxn ang="0">
                  <a:pos x="97" y="11"/>
                </a:cxn>
                <a:cxn ang="0">
                  <a:pos x="91" y="6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75" y="6"/>
                </a:cxn>
                <a:cxn ang="0">
                  <a:pos x="70" y="11"/>
                </a:cxn>
                <a:cxn ang="0">
                  <a:pos x="65" y="11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3" y="6"/>
                </a:cxn>
                <a:cxn ang="0">
                  <a:pos x="27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7" h="17">
                  <a:moveTo>
                    <a:pt x="0" y="0"/>
                  </a:moveTo>
                  <a:lnTo>
                    <a:pt x="0" y="0"/>
                  </a:lnTo>
                  <a:lnTo>
                    <a:pt x="22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8" y="11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70" y="11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86" y="6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1" y="6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5" y="6"/>
                  </a:lnTo>
                  <a:lnTo>
                    <a:pt x="70" y="11"/>
                  </a:lnTo>
                  <a:lnTo>
                    <a:pt x="65" y="11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3" y="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40"/>
            <p:cNvSpPr>
              <a:spLocks/>
            </p:cNvSpPr>
            <p:nvPr/>
          </p:nvSpPr>
          <p:spPr bwMode="auto">
            <a:xfrm>
              <a:off x="3629025" y="3709986"/>
              <a:ext cx="25400" cy="17463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6" y="5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11" y="0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5"/>
                </a:cxn>
              </a:cxnLst>
              <a:rect l="0" t="0" r="r" b="b"/>
              <a:pathLst>
                <a:path w="16" h="11">
                  <a:moveTo>
                    <a:pt x="16" y="5"/>
                  </a:moveTo>
                  <a:lnTo>
                    <a:pt x="16" y="5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11" y="0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41"/>
            <p:cNvSpPr>
              <a:spLocks/>
            </p:cNvSpPr>
            <p:nvPr/>
          </p:nvSpPr>
          <p:spPr bwMode="auto">
            <a:xfrm>
              <a:off x="3646489" y="3709986"/>
              <a:ext cx="144463" cy="50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1" y="22"/>
                </a:cxn>
                <a:cxn ang="0">
                  <a:pos x="32" y="27"/>
                </a:cxn>
                <a:cxn ang="0">
                  <a:pos x="32" y="27"/>
                </a:cxn>
                <a:cxn ang="0">
                  <a:pos x="59" y="32"/>
                </a:cxn>
                <a:cxn ang="0">
                  <a:pos x="59" y="32"/>
                </a:cxn>
                <a:cxn ang="0">
                  <a:pos x="70" y="32"/>
                </a:cxn>
                <a:cxn ang="0">
                  <a:pos x="75" y="27"/>
                </a:cxn>
                <a:cxn ang="0">
                  <a:pos x="91" y="16"/>
                </a:cxn>
                <a:cxn ang="0">
                  <a:pos x="91" y="16"/>
                </a:cxn>
                <a:cxn ang="0">
                  <a:pos x="86" y="16"/>
                </a:cxn>
                <a:cxn ang="0">
                  <a:pos x="86" y="16"/>
                </a:cxn>
                <a:cxn ang="0">
                  <a:pos x="75" y="22"/>
                </a:cxn>
                <a:cxn ang="0">
                  <a:pos x="75" y="22"/>
                </a:cxn>
                <a:cxn ang="0">
                  <a:pos x="65" y="27"/>
                </a:cxn>
                <a:cxn ang="0">
                  <a:pos x="59" y="32"/>
                </a:cxn>
                <a:cxn ang="0">
                  <a:pos x="38" y="27"/>
                </a:cxn>
                <a:cxn ang="0">
                  <a:pos x="38" y="27"/>
                </a:cxn>
                <a:cxn ang="0">
                  <a:pos x="16" y="22"/>
                </a:cxn>
                <a:cxn ang="0">
                  <a:pos x="5" y="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1" h="32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22"/>
                  </a:lnTo>
                  <a:lnTo>
                    <a:pt x="32" y="27"/>
                  </a:lnTo>
                  <a:lnTo>
                    <a:pt x="32" y="27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70" y="32"/>
                  </a:lnTo>
                  <a:lnTo>
                    <a:pt x="75" y="27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75" y="22"/>
                  </a:lnTo>
                  <a:lnTo>
                    <a:pt x="75" y="22"/>
                  </a:lnTo>
                  <a:lnTo>
                    <a:pt x="65" y="27"/>
                  </a:lnTo>
                  <a:lnTo>
                    <a:pt x="59" y="32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16" y="22"/>
                  </a:lnTo>
                  <a:lnTo>
                    <a:pt x="5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42"/>
            <p:cNvSpPr>
              <a:spLocks/>
            </p:cNvSpPr>
            <p:nvPr/>
          </p:nvSpPr>
          <p:spPr bwMode="auto">
            <a:xfrm>
              <a:off x="3638551" y="3717924"/>
              <a:ext cx="136525" cy="77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11"/>
                </a:cxn>
                <a:cxn ang="0">
                  <a:pos x="16" y="27"/>
                </a:cxn>
                <a:cxn ang="0">
                  <a:pos x="43" y="43"/>
                </a:cxn>
                <a:cxn ang="0">
                  <a:pos x="43" y="43"/>
                </a:cxn>
                <a:cxn ang="0">
                  <a:pos x="53" y="49"/>
                </a:cxn>
                <a:cxn ang="0">
                  <a:pos x="64" y="49"/>
                </a:cxn>
                <a:cxn ang="0">
                  <a:pos x="64" y="49"/>
                </a:cxn>
                <a:cxn ang="0">
                  <a:pos x="80" y="33"/>
                </a:cxn>
                <a:cxn ang="0">
                  <a:pos x="86" y="22"/>
                </a:cxn>
                <a:cxn ang="0">
                  <a:pos x="86" y="22"/>
                </a:cxn>
                <a:cxn ang="0">
                  <a:pos x="86" y="17"/>
                </a:cxn>
                <a:cxn ang="0">
                  <a:pos x="86" y="17"/>
                </a:cxn>
                <a:cxn ang="0">
                  <a:pos x="80" y="27"/>
                </a:cxn>
                <a:cxn ang="0">
                  <a:pos x="80" y="27"/>
                </a:cxn>
                <a:cxn ang="0">
                  <a:pos x="70" y="38"/>
                </a:cxn>
                <a:cxn ang="0">
                  <a:pos x="64" y="43"/>
                </a:cxn>
                <a:cxn ang="0">
                  <a:pos x="48" y="43"/>
                </a:cxn>
                <a:cxn ang="0">
                  <a:pos x="37" y="38"/>
                </a:cxn>
                <a:cxn ang="0">
                  <a:pos x="37" y="38"/>
                </a:cxn>
                <a:cxn ang="0">
                  <a:pos x="16" y="22"/>
                </a:cxn>
                <a:cxn ang="0">
                  <a:pos x="5" y="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6" h="49">
                  <a:moveTo>
                    <a:pt x="0" y="0"/>
                  </a:moveTo>
                  <a:lnTo>
                    <a:pt x="0" y="0"/>
                  </a:lnTo>
                  <a:lnTo>
                    <a:pt x="5" y="11"/>
                  </a:lnTo>
                  <a:lnTo>
                    <a:pt x="16" y="27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53" y="49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80" y="33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70" y="38"/>
                  </a:lnTo>
                  <a:lnTo>
                    <a:pt x="64" y="43"/>
                  </a:lnTo>
                  <a:lnTo>
                    <a:pt x="48" y="43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16" y="22"/>
                  </a:lnTo>
                  <a:lnTo>
                    <a:pt x="5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43"/>
            <p:cNvSpPr>
              <a:spLocks/>
            </p:cNvSpPr>
            <p:nvPr/>
          </p:nvSpPr>
          <p:spPr bwMode="auto">
            <a:xfrm>
              <a:off x="3416300" y="3335336"/>
              <a:ext cx="298450" cy="6826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21"/>
                </a:cxn>
                <a:cxn ang="0">
                  <a:pos x="22" y="10"/>
                </a:cxn>
                <a:cxn ang="0">
                  <a:pos x="48" y="5"/>
                </a:cxn>
                <a:cxn ang="0">
                  <a:pos x="97" y="5"/>
                </a:cxn>
                <a:cxn ang="0">
                  <a:pos x="97" y="5"/>
                </a:cxn>
                <a:cxn ang="0">
                  <a:pos x="124" y="10"/>
                </a:cxn>
                <a:cxn ang="0">
                  <a:pos x="150" y="21"/>
                </a:cxn>
                <a:cxn ang="0">
                  <a:pos x="150" y="21"/>
                </a:cxn>
                <a:cxn ang="0">
                  <a:pos x="172" y="26"/>
                </a:cxn>
                <a:cxn ang="0">
                  <a:pos x="177" y="32"/>
                </a:cxn>
                <a:cxn ang="0">
                  <a:pos x="183" y="37"/>
                </a:cxn>
                <a:cxn ang="0">
                  <a:pos x="183" y="37"/>
                </a:cxn>
                <a:cxn ang="0">
                  <a:pos x="188" y="43"/>
                </a:cxn>
                <a:cxn ang="0">
                  <a:pos x="188" y="37"/>
                </a:cxn>
                <a:cxn ang="0">
                  <a:pos x="188" y="37"/>
                </a:cxn>
                <a:cxn ang="0">
                  <a:pos x="188" y="32"/>
                </a:cxn>
                <a:cxn ang="0">
                  <a:pos x="177" y="26"/>
                </a:cxn>
                <a:cxn ang="0">
                  <a:pos x="167" y="21"/>
                </a:cxn>
                <a:cxn ang="0">
                  <a:pos x="167" y="21"/>
                </a:cxn>
                <a:cxn ang="0">
                  <a:pos x="140" y="10"/>
                </a:cxn>
                <a:cxn ang="0">
                  <a:pos x="113" y="5"/>
                </a:cxn>
                <a:cxn ang="0">
                  <a:pos x="113" y="5"/>
                </a:cxn>
                <a:cxn ang="0">
                  <a:pos x="86" y="0"/>
                </a:cxn>
                <a:cxn ang="0">
                  <a:pos x="54" y="0"/>
                </a:cxn>
                <a:cxn ang="0">
                  <a:pos x="27" y="5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188" h="43">
                  <a:moveTo>
                    <a:pt x="0" y="21"/>
                  </a:moveTo>
                  <a:lnTo>
                    <a:pt x="0" y="21"/>
                  </a:lnTo>
                  <a:lnTo>
                    <a:pt x="22" y="10"/>
                  </a:lnTo>
                  <a:lnTo>
                    <a:pt x="48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124" y="10"/>
                  </a:lnTo>
                  <a:lnTo>
                    <a:pt x="150" y="21"/>
                  </a:lnTo>
                  <a:lnTo>
                    <a:pt x="150" y="21"/>
                  </a:lnTo>
                  <a:lnTo>
                    <a:pt x="172" y="26"/>
                  </a:lnTo>
                  <a:lnTo>
                    <a:pt x="177" y="32"/>
                  </a:lnTo>
                  <a:lnTo>
                    <a:pt x="183" y="37"/>
                  </a:lnTo>
                  <a:lnTo>
                    <a:pt x="183" y="37"/>
                  </a:lnTo>
                  <a:lnTo>
                    <a:pt x="188" y="43"/>
                  </a:lnTo>
                  <a:lnTo>
                    <a:pt x="188" y="37"/>
                  </a:lnTo>
                  <a:lnTo>
                    <a:pt x="188" y="37"/>
                  </a:lnTo>
                  <a:lnTo>
                    <a:pt x="188" y="32"/>
                  </a:lnTo>
                  <a:lnTo>
                    <a:pt x="177" y="26"/>
                  </a:lnTo>
                  <a:lnTo>
                    <a:pt x="167" y="21"/>
                  </a:lnTo>
                  <a:lnTo>
                    <a:pt x="167" y="21"/>
                  </a:lnTo>
                  <a:lnTo>
                    <a:pt x="140" y="10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86" y="0"/>
                  </a:lnTo>
                  <a:lnTo>
                    <a:pt x="54" y="0"/>
                  </a:lnTo>
                  <a:lnTo>
                    <a:pt x="27" y="5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44"/>
            <p:cNvSpPr>
              <a:spLocks/>
            </p:cNvSpPr>
            <p:nvPr/>
          </p:nvSpPr>
          <p:spPr bwMode="auto">
            <a:xfrm>
              <a:off x="3194050" y="3360737"/>
              <a:ext cx="93663" cy="187325"/>
            </a:xfrm>
            <a:custGeom>
              <a:avLst/>
              <a:gdLst/>
              <a:ahLst/>
              <a:cxnLst>
                <a:cxn ang="0">
                  <a:pos x="38" y="48"/>
                </a:cxn>
                <a:cxn ang="0">
                  <a:pos x="38" y="48"/>
                </a:cxn>
                <a:cxn ang="0">
                  <a:pos x="43" y="59"/>
                </a:cxn>
                <a:cxn ang="0">
                  <a:pos x="43" y="64"/>
                </a:cxn>
                <a:cxn ang="0">
                  <a:pos x="49" y="64"/>
                </a:cxn>
                <a:cxn ang="0">
                  <a:pos x="49" y="64"/>
                </a:cxn>
                <a:cxn ang="0">
                  <a:pos x="54" y="59"/>
                </a:cxn>
                <a:cxn ang="0">
                  <a:pos x="59" y="53"/>
                </a:cxn>
                <a:cxn ang="0">
                  <a:pos x="59" y="43"/>
                </a:cxn>
                <a:cxn ang="0">
                  <a:pos x="59" y="43"/>
                </a:cxn>
                <a:cxn ang="0">
                  <a:pos x="54" y="27"/>
                </a:cxn>
                <a:cxn ang="0">
                  <a:pos x="43" y="10"/>
                </a:cxn>
                <a:cxn ang="0">
                  <a:pos x="33" y="0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1" y="5"/>
                </a:cxn>
                <a:cxn ang="0">
                  <a:pos x="6" y="10"/>
                </a:cxn>
                <a:cxn ang="0">
                  <a:pos x="0" y="27"/>
                </a:cxn>
                <a:cxn ang="0">
                  <a:pos x="0" y="48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11" y="80"/>
                </a:cxn>
                <a:cxn ang="0">
                  <a:pos x="22" y="96"/>
                </a:cxn>
                <a:cxn ang="0">
                  <a:pos x="33" y="113"/>
                </a:cxn>
                <a:cxn ang="0">
                  <a:pos x="54" y="118"/>
                </a:cxn>
                <a:cxn ang="0">
                  <a:pos x="54" y="118"/>
                </a:cxn>
                <a:cxn ang="0">
                  <a:pos x="54" y="113"/>
                </a:cxn>
                <a:cxn ang="0">
                  <a:pos x="54" y="113"/>
                </a:cxn>
                <a:cxn ang="0">
                  <a:pos x="33" y="102"/>
                </a:cxn>
                <a:cxn ang="0">
                  <a:pos x="16" y="86"/>
                </a:cxn>
                <a:cxn ang="0">
                  <a:pos x="6" y="64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27"/>
                </a:cxn>
                <a:cxn ang="0">
                  <a:pos x="11" y="1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9" y="16"/>
                </a:cxn>
                <a:cxn ang="0">
                  <a:pos x="54" y="32"/>
                </a:cxn>
                <a:cxn ang="0">
                  <a:pos x="54" y="32"/>
                </a:cxn>
                <a:cxn ang="0">
                  <a:pos x="54" y="48"/>
                </a:cxn>
                <a:cxn ang="0">
                  <a:pos x="54" y="48"/>
                </a:cxn>
                <a:cxn ang="0">
                  <a:pos x="54" y="53"/>
                </a:cxn>
                <a:cxn ang="0">
                  <a:pos x="54" y="53"/>
                </a:cxn>
                <a:cxn ang="0">
                  <a:pos x="49" y="59"/>
                </a:cxn>
                <a:cxn ang="0">
                  <a:pos x="38" y="48"/>
                </a:cxn>
                <a:cxn ang="0">
                  <a:pos x="38" y="48"/>
                </a:cxn>
                <a:cxn ang="0">
                  <a:pos x="38" y="48"/>
                </a:cxn>
                <a:cxn ang="0">
                  <a:pos x="38" y="48"/>
                </a:cxn>
              </a:cxnLst>
              <a:rect l="0" t="0" r="r" b="b"/>
              <a:pathLst>
                <a:path w="59" h="118">
                  <a:moveTo>
                    <a:pt x="38" y="48"/>
                  </a:moveTo>
                  <a:lnTo>
                    <a:pt x="38" y="48"/>
                  </a:lnTo>
                  <a:lnTo>
                    <a:pt x="43" y="59"/>
                  </a:lnTo>
                  <a:lnTo>
                    <a:pt x="43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54" y="59"/>
                  </a:lnTo>
                  <a:lnTo>
                    <a:pt x="59" y="53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54" y="27"/>
                  </a:lnTo>
                  <a:lnTo>
                    <a:pt x="43" y="10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1" y="5"/>
                  </a:lnTo>
                  <a:lnTo>
                    <a:pt x="6" y="10"/>
                  </a:lnTo>
                  <a:lnTo>
                    <a:pt x="0" y="27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1" y="80"/>
                  </a:lnTo>
                  <a:lnTo>
                    <a:pt x="22" y="96"/>
                  </a:lnTo>
                  <a:lnTo>
                    <a:pt x="33" y="113"/>
                  </a:lnTo>
                  <a:lnTo>
                    <a:pt x="54" y="118"/>
                  </a:lnTo>
                  <a:lnTo>
                    <a:pt x="54" y="118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33" y="102"/>
                  </a:lnTo>
                  <a:lnTo>
                    <a:pt x="16" y="86"/>
                  </a:lnTo>
                  <a:lnTo>
                    <a:pt x="6" y="6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27"/>
                  </a:lnTo>
                  <a:lnTo>
                    <a:pt x="11" y="1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9" y="16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53"/>
                  </a:lnTo>
                  <a:lnTo>
                    <a:pt x="54" y="53"/>
                  </a:lnTo>
                  <a:lnTo>
                    <a:pt x="49" y="59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45"/>
            <p:cNvSpPr>
              <a:spLocks/>
            </p:cNvSpPr>
            <p:nvPr/>
          </p:nvSpPr>
          <p:spPr bwMode="auto">
            <a:xfrm>
              <a:off x="3203576" y="3376612"/>
              <a:ext cx="93663" cy="146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21" y="17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43" y="54"/>
                </a:cxn>
                <a:cxn ang="0">
                  <a:pos x="43" y="65"/>
                </a:cxn>
                <a:cxn ang="0">
                  <a:pos x="43" y="70"/>
                </a:cxn>
                <a:cxn ang="0">
                  <a:pos x="43" y="70"/>
                </a:cxn>
                <a:cxn ang="0">
                  <a:pos x="37" y="76"/>
                </a:cxn>
                <a:cxn ang="0">
                  <a:pos x="37" y="76"/>
                </a:cxn>
                <a:cxn ang="0">
                  <a:pos x="37" y="81"/>
                </a:cxn>
                <a:cxn ang="0">
                  <a:pos x="43" y="86"/>
                </a:cxn>
                <a:cxn ang="0">
                  <a:pos x="59" y="92"/>
                </a:cxn>
                <a:cxn ang="0">
                  <a:pos x="59" y="92"/>
                </a:cxn>
                <a:cxn ang="0">
                  <a:pos x="59" y="92"/>
                </a:cxn>
                <a:cxn ang="0">
                  <a:pos x="59" y="92"/>
                </a:cxn>
                <a:cxn ang="0">
                  <a:pos x="43" y="86"/>
                </a:cxn>
                <a:cxn ang="0">
                  <a:pos x="43" y="86"/>
                </a:cxn>
                <a:cxn ang="0">
                  <a:pos x="43" y="81"/>
                </a:cxn>
                <a:cxn ang="0">
                  <a:pos x="43" y="76"/>
                </a:cxn>
                <a:cxn ang="0">
                  <a:pos x="43" y="76"/>
                </a:cxn>
                <a:cxn ang="0">
                  <a:pos x="43" y="70"/>
                </a:cxn>
                <a:cxn ang="0">
                  <a:pos x="43" y="70"/>
                </a:cxn>
                <a:cxn ang="0">
                  <a:pos x="48" y="65"/>
                </a:cxn>
                <a:cxn ang="0">
                  <a:pos x="48" y="60"/>
                </a:cxn>
                <a:cxn ang="0">
                  <a:pos x="43" y="43"/>
                </a:cxn>
                <a:cxn ang="0">
                  <a:pos x="43" y="43"/>
                </a:cxn>
                <a:cxn ang="0">
                  <a:pos x="37" y="27"/>
                </a:cxn>
                <a:cxn ang="0">
                  <a:pos x="27" y="17"/>
                </a:cxn>
                <a:cxn ang="0">
                  <a:pos x="16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9" h="92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21" y="17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43" y="54"/>
                  </a:lnTo>
                  <a:lnTo>
                    <a:pt x="43" y="65"/>
                  </a:lnTo>
                  <a:lnTo>
                    <a:pt x="43" y="70"/>
                  </a:lnTo>
                  <a:lnTo>
                    <a:pt x="43" y="70"/>
                  </a:lnTo>
                  <a:lnTo>
                    <a:pt x="37" y="76"/>
                  </a:lnTo>
                  <a:lnTo>
                    <a:pt x="37" y="76"/>
                  </a:lnTo>
                  <a:lnTo>
                    <a:pt x="37" y="81"/>
                  </a:lnTo>
                  <a:lnTo>
                    <a:pt x="43" y="86"/>
                  </a:lnTo>
                  <a:lnTo>
                    <a:pt x="59" y="92"/>
                  </a:lnTo>
                  <a:lnTo>
                    <a:pt x="59" y="92"/>
                  </a:lnTo>
                  <a:lnTo>
                    <a:pt x="59" y="92"/>
                  </a:lnTo>
                  <a:lnTo>
                    <a:pt x="59" y="92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43" y="81"/>
                  </a:lnTo>
                  <a:lnTo>
                    <a:pt x="43" y="76"/>
                  </a:lnTo>
                  <a:lnTo>
                    <a:pt x="43" y="76"/>
                  </a:lnTo>
                  <a:lnTo>
                    <a:pt x="43" y="70"/>
                  </a:lnTo>
                  <a:lnTo>
                    <a:pt x="43" y="70"/>
                  </a:lnTo>
                  <a:lnTo>
                    <a:pt x="48" y="65"/>
                  </a:lnTo>
                  <a:lnTo>
                    <a:pt x="48" y="60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37" y="27"/>
                  </a:lnTo>
                  <a:lnTo>
                    <a:pt x="27" y="17"/>
                  </a:lnTo>
                  <a:lnTo>
                    <a:pt x="1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46"/>
            <p:cNvSpPr>
              <a:spLocks/>
            </p:cNvSpPr>
            <p:nvPr/>
          </p:nvSpPr>
          <p:spPr bwMode="auto">
            <a:xfrm>
              <a:off x="3287713" y="3368673"/>
              <a:ext cx="95250" cy="1190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6" y="32"/>
                </a:cxn>
                <a:cxn ang="0">
                  <a:pos x="6" y="32"/>
                </a:cxn>
                <a:cxn ang="0">
                  <a:pos x="11" y="48"/>
                </a:cxn>
                <a:cxn ang="0">
                  <a:pos x="17" y="59"/>
                </a:cxn>
                <a:cxn ang="0">
                  <a:pos x="17" y="59"/>
                </a:cxn>
                <a:cxn ang="0">
                  <a:pos x="27" y="70"/>
                </a:cxn>
                <a:cxn ang="0">
                  <a:pos x="38" y="75"/>
                </a:cxn>
                <a:cxn ang="0">
                  <a:pos x="43" y="75"/>
                </a:cxn>
                <a:cxn ang="0">
                  <a:pos x="43" y="75"/>
                </a:cxn>
                <a:cxn ang="0">
                  <a:pos x="54" y="70"/>
                </a:cxn>
                <a:cxn ang="0">
                  <a:pos x="60" y="65"/>
                </a:cxn>
                <a:cxn ang="0">
                  <a:pos x="60" y="59"/>
                </a:cxn>
                <a:cxn ang="0">
                  <a:pos x="60" y="59"/>
                </a:cxn>
                <a:cxn ang="0">
                  <a:pos x="54" y="48"/>
                </a:cxn>
                <a:cxn ang="0">
                  <a:pos x="43" y="32"/>
                </a:cxn>
                <a:cxn ang="0">
                  <a:pos x="43" y="32"/>
                </a:cxn>
                <a:cxn ang="0">
                  <a:pos x="33" y="32"/>
                </a:cxn>
                <a:cxn ang="0">
                  <a:pos x="27" y="32"/>
                </a:cxn>
                <a:cxn ang="0">
                  <a:pos x="27" y="32"/>
                </a:cxn>
                <a:cxn ang="0">
                  <a:pos x="27" y="32"/>
                </a:cxn>
                <a:cxn ang="0">
                  <a:pos x="27" y="38"/>
                </a:cxn>
                <a:cxn ang="0">
                  <a:pos x="33" y="43"/>
                </a:cxn>
                <a:cxn ang="0">
                  <a:pos x="38" y="48"/>
                </a:cxn>
                <a:cxn ang="0">
                  <a:pos x="43" y="43"/>
                </a:cxn>
                <a:cxn ang="0">
                  <a:pos x="43" y="43"/>
                </a:cxn>
                <a:cxn ang="0">
                  <a:pos x="38" y="43"/>
                </a:cxn>
                <a:cxn ang="0">
                  <a:pos x="38" y="43"/>
                </a:cxn>
                <a:cxn ang="0">
                  <a:pos x="33" y="43"/>
                </a:cxn>
                <a:cxn ang="0">
                  <a:pos x="27" y="38"/>
                </a:cxn>
                <a:cxn ang="0">
                  <a:pos x="27" y="38"/>
                </a:cxn>
                <a:cxn ang="0">
                  <a:pos x="27" y="38"/>
                </a:cxn>
                <a:cxn ang="0">
                  <a:pos x="33" y="3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9" y="48"/>
                </a:cxn>
                <a:cxn ang="0">
                  <a:pos x="49" y="48"/>
                </a:cxn>
                <a:cxn ang="0">
                  <a:pos x="54" y="54"/>
                </a:cxn>
                <a:cxn ang="0">
                  <a:pos x="60" y="65"/>
                </a:cxn>
                <a:cxn ang="0">
                  <a:pos x="54" y="70"/>
                </a:cxn>
                <a:cxn ang="0">
                  <a:pos x="43" y="75"/>
                </a:cxn>
                <a:cxn ang="0">
                  <a:pos x="43" y="75"/>
                </a:cxn>
                <a:cxn ang="0">
                  <a:pos x="33" y="75"/>
                </a:cxn>
                <a:cxn ang="0">
                  <a:pos x="27" y="70"/>
                </a:cxn>
                <a:cxn ang="0">
                  <a:pos x="17" y="54"/>
                </a:cxn>
                <a:cxn ang="0">
                  <a:pos x="17" y="54"/>
                </a:cxn>
                <a:cxn ang="0">
                  <a:pos x="11" y="38"/>
                </a:cxn>
                <a:cxn ang="0">
                  <a:pos x="6" y="22"/>
                </a:cxn>
                <a:cxn ang="0">
                  <a:pos x="6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0" h="75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11" y="48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27" y="70"/>
                  </a:lnTo>
                  <a:lnTo>
                    <a:pt x="38" y="75"/>
                  </a:lnTo>
                  <a:lnTo>
                    <a:pt x="43" y="75"/>
                  </a:lnTo>
                  <a:lnTo>
                    <a:pt x="43" y="75"/>
                  </a:lnTo>
                  <a:lnTo>
                    <a:pt x="54" y="70"/>
                  </a:lnTo>
                  <a:lnTo>
                    <a:pt x="60" y="65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54" y="48"/>
                  </a:lnTo>
                  <a:lnTo>
                    <a:pt x="43" y="32"/>
                  </a:lnTo>
                  <a:lnTo>
                    <a:pt x="43" y="32"/>
                  </a:lnTo>
                  <a:lnTo>
                    <a:pt x="33" y="32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7" y="38"/>
                  </a:lnTo>
                  <a:lnTo>
                    <a:pt x="33" y="43"/>
                  </a:lnTo>
                  <a:lnTo>
                    <a:pt x="38" y="48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3" y="43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3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54" y="54"/>
                  </a:lnTo>
                  <a:lnTo>
                    <a:pt x="60" y="65"/>
                  </a:lnTo>
                  <a:lnTo>
                    <a:pt x="54" y="70"/>
                  </a:lnTo>
                  <a:lnTo>
                    <a:pt x="43" y="75"/>
                  </a:lnTo>
                  <a:lnTo>
                    <a:pt x="43" y="75"/>
                  </a:lnTo>
                  <a:lnTo>
                    <a:pt x="33" y="75"/>
                  </a:lnTo>
                  <a:lnTo>
                    <a:pt x="27" y="70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1" y="3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47"/>
            <p:cNvSpPr>
              <a:spLocks/>
            </p:cNvSpPr>
            <p:nvPr/>
          </p:nvSpPr>
          <p:spPr bwMode="auto">
            <a:xfrm>
              <a:off x="3271839" y="3163887"/>
              <a:ext cx="246063" cy="171450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155" y="0"/>
                </a:cxn>
                <a:cxn ang="0">
                  <a:pos x="139" y="27"/>
                </a:cxn>
                <a:cxn ang="0">
                  <a:pos x="118" y="54"/>
                </a:cxn>
                <a:cxn ang="0">
                  <a:pos x="96" y="75"/>
                </a:cxn>
                <a:cxn ang="0">
                  <a:pos x="70" y="91"/>
                </a:cxn>
                <a:cxn ang="0">
                  <a:pos x="70" y="91"/>
                </a:cxn>
                <a:cxn ang="0">
                  <a:pos x="43" y="102"/>
                </a:cxn>
                <a:cxn ang="0">
                  <a:pos x="21" y="102"/>
                </a:cxn>
                <a:cxn ang="0">
                  <a:pos x="21" y="102"/>
                </a:cxn>
                <a:cxn ang="0">
                  <a:pos x="5" y="91"/>
                </a:cxn>
                <a:cxn ang="0">
                  <a:pos x="5" y="86"/>
                </a:cxn>
                <a:cxn ang="0">
                  <a:pos x="5" y="75"/>
                </a:cxn>
                <a:cxn ang="0">
                  <a:pos x="5" y="75"/>
                </a:cxn>
                <a:cxn ang="0">
                  <a:pos x="10" y="65"/>
                </a:cxn>
                <a:cxn ang="0">
                  <a:pos x="16" y="65"/>
                </a:cxn>
                <a:cxn ang="0">
                  <a:pos x="27" y="70"/>
                </a:cxn>
                <a:cxn ang="0">
                  <a:pos x="32" y="75"/>
                </a:cxn>
                <a:cxn ang="0">
                  <a:pos x="32" y="75"/>
                </a:cxn>
                <a:cxn ang="0">
                  <a:pos x="32" y="75"/>
                </a:cxn>
                <a:cxn ang="0">
                  <a:pos x="32" y="75"/>
                </a:cxn>
                <a:cxn ang="0">
                  <a:pos x="32" y="70"/>
                </a:cxn>
                <a:cxn ang="0">
                  <a:pos x="27" y="59"/>
                </a:cxn>
                <a:cxn ang="0">
                  <a:pos x="16" y="59"/>
                </a:cxn>
                <a:cxn ang="0">
                  <a:pos x="5" y="65"/>
                </a:cxn>
                <a:cxn ang="0">
                  <a:pos x="5" y="65"/>
                </a:cxn>
                <a:cxn ang="0">
                  <a:pos x="0" y="75"/>
                </a:cxn>
                <a:cxn ang="0">
                  <a:pos x="0" y="86"/>
                </a:cxn>
                <a:cxn ang="0">
                  <a:pos x="5" y="97"/>
                </a:cxn>
                <a:cxn ang="0">
                  <a:pos x="16" y="102"/>
                </a:cxn>
                <a:cxn ang="0">
                  <a:pos x="16" y="102"/>
                </a:cxn>
                <a:cxn ang="0">
                  <a:pos x="32" y="108"/>
                </a:cxn>
                <a:cxn ang="0">
                  <a:pos x="53" y="102"/>
                </a:cxn>
                <a:cxn ang="0">
                  <a:pos x="70" y="97"/>
                </a:cxn>
                <a:cxn ang="0">
                  <a:pos x="86" y="86"/>
                </a:cxn>
                <a:cxn ang="0">
                  <a:pos x="86" y="86"/>
                </a:cxn>
                <a:cxn ang="0">
                  <a:pos x="107" y="70"/>
                </a:cxn>
                <a:cxn ang="0">
                  <a:pos x="123" y="48"/>
                </a:cxn>
                <a:cxn ang="0">
                  <a:pos x="155" y="0"/>
                </a:cxn>
                <a:cxn ang="0">
                  <a:pos x="155" y="0"/>
                </a:cxn>
                <a:cxn ang="0">
                  <a:pos x="155" y="0"/>
                </a:cxn>
                <a:cxn ang="0">
                  <a:pos x="155" y="0"/>
                </a:cxn>
              </a:cxnLst>
              <a:rect l="0" t="0" r="r" b="b"/>
              <a:pathLst>
                <a:path w="155" h="108">
                  <a:moveTo>
                    <a:pt x="155" y="0"/>
                  </a:moveTo>
                  <a:lnTo>
                    <a:pt x="155" y="0"/>
                  </a:lnTo>
                  <a:lnTo>
                    <a:pt x="139" y="27"/>
                  </a:lnTo>
                  <a:lnTo>
                    <a:pt x="118" y="54"/>
                  </a:lnTo>
                  <a:lnTo>
                    <a:pt x="96" y="75"/>
                  </a:lnTo>
                  <a:lnTo>
                    <a:pt x="70" y="91"/>
                  </a:lnTo>
                  <a:lnTo>
                    <a:pt x="70" y="91"/>
                  </a:lnTo>
                  <a:lnTo>
                    <a:pt x="43" y="102"/>
                  </a:lnTo>
                  <a:lnTo>
                    <a:pt x="21" y="102"/>
                  </a:lnTo>
                  <a:lnTo>
                    <a:pt x="21" y="102"/>
                  </a:lnTo>
                  <a:lnTo>
                    <a:pt x="5" y="91"/>
                  </a:lnTo>
                  <a:lnTo>
                    <a:pt x="5" y="86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10" y="65"/>
                  </a:lnTo>
                  <a:lnTo>
                    <a:pt x="16" y="65"/>
                  </a:lnTo>
                  <a:lnTo>
                    <a:pt x="27" y="70"/>
                  </a:lnTo>
                  <a:lnTo>
                    <a:pt x="32" y="75"/>
                  </a:lnTo>
                  <a:lnTo>
                    <a:pt x="32" y="75"/>
                  </a:lnTo>
                  <a:lnTo>
                    <a:pt x="32" y="75"/>
                  </a:lnTo>
                  <a:lnTo>
                    <a:pt x="32" y="75"/>
                  </a:lnTo>
                  <a:lnTo>
                    <a:pt x="32" y="70"/>
                  </a:lnTo>
                  <a:lnTo>
                    <a:pt x="27" y="59"/>
                  </a:lnTo>
                  <a:lnTo>
                    <a:pt x="16" y="59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0" y="75"/>
                  </a:lnTo>
                  <a:lnTo>
                    <a:pt x="0" y="86"/>
                  </a:lnTo>
                  <a:lnTo>
                    <a:pt x="5" y="97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32" y="108"/>
                  </a:lnTo>
                  <a:lnTo>
                    <a:pt x="53" y="102"/>
                  </a:lnTo>
                  <a:lnTo>
                    <a:pt x="70" y="97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107" y="70"/>
                  </a:lnTo>
                  <a:lnTo>
                    <a:pt x="123" y="48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48"/>
            <p:cNvSpPr>
              <a:spLocks/>
            </p:cNvSpPr>
            <p:nvPr/>
          </p:nvSpPr>
          <p:spPr bwMode="auto">
            <a:xfrm>
              <a:off x="3451226" y="3121023"/>
              <a:ext cx="127000" cy="42863"/>
            </a:xfrm>
            <a:custGeom>
              <a:avLst/>
              <a:gdLst/>
              <a:ahLst/>
              <a:cxnLst>
                <a:cxn ang="0">
                  <a:pos x="75" y="11"/>
                </a:cxn>
                <a:cxn ang="0">
                  <a:pos x="75" y="11"/>
                </a:cxn>
                <a:cxn ang="0">
                  <a:pos x="69" y="16"/>
                </a:cxn>
                <a:cxn ang="0">
                  <a:pos x="59" y="22"/>
                </a:cxn>
                <a:cxn ang="0">
                  <a:pos x="32" y="27"/>
                </a:cxn>
                <a:cxn ang="0">
                  <a:pos x="32" y="27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21" y="6"/>
                </a:cxn>
                <a:cxn ang="0">
                  <a:pos x="21" y="6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22"/>
                </a:cxn>
                <a:cxn ang="0">
                  <a:pos x="16" y="27"/>
                </a:cxn>
                <a:cxn ang="0">
                  <a:pos x="16" y="27"/>
                </a:cxn>
                <a:cxn ang="0">
                  <a:pos x="32" y="27"/>
                </a:cxn>
                <a:cxn ang="0">
                  <a:pos x="48" y="27"/>
                </a:cxn>
                <a:cxn ang="0">
                  <a:pos x="69" y="22"/>
                </a:cxn>
                <a:cxn ang="0">
                  <a:pos x="80" y="11"/>
                </a:cxn>
                <a:cxn ang="0">
                  <a:pos x="80" y="11"/>
                </a:cxn>
                <a:cxn ang="0">
                  <a:pos x="75" y="11"/>
                </a:cxn>
                <a:cxn ang="0">
                  <a:pos x="75" y="11"/>
                </a:cxn>
              </a:cxnLst>
              <a:rect l="0" t="0" r="r" b="b"/>
              <a:pathLst>
                <a:path w="80" h="27">
                  <a:moveTo>
                    <a:pt x="75" y="11"/>
                  </a:moveTo>
                  <a:lnTo>
                    <a:pt x="75" y="11"/>
                  </a:lnTo>
                  <a:lnTo>
                    <a:pt x="69" y="16"/>
                  </a:lnTo>
                  <a:lnTo>
                    <a:pt x="59" y="22"/>
                  </a:lnTo>
                  <a:lnTo>
                    <a:pt x="32" y="27"/>
                  </a:lnTo>
                  <a:lnTo>
                    <a:pt x="32" y="27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5" y="6"/>
                  </a:lnTo>
                  <a:lnTo>
                    <a:pt x="5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32" y="27"/>
                  </a:lnTo>
                  <a:lnTo>
                    <a:pt x="48" y="27"/>
                  </a:lnTo>
                  <a:lnTo>
                    <a:pt x="69" y="22"/>
                  </a:lnTo>
                  <a:lnTo>
                    <a:pt x="80" y="11"/>
                  </a:lnTo>
                  <a:lnTo>
                    <a:pt x="80" y="11"/>
                  </a:lnTo>
                  <a:lnTo>
                    <a:pt x="75" y="11"/>
                  </a:lnTo>
                  <a:lnTo>
                    <a:pt x="75" y="11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49"/>
            <p:cNvSpPr>
              <a:spLocks/>
            </p:cNvSpPr>
            <p:nvPr/>
          </p:nvSpPr>
          <p:spPr bwMode="auto">
            <a:xfrm>
              <a:off x="3578226" y="3095624"/>
              <a:ext cx="196850" cy="153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1" y="27"/>
                </a:cxn>
                <a:cxn ang="0">
                  <a:pos x="27" y="43"/>
                </a:cxn>
                <a:cxn ang="0">
                  <a:pos x="27" y="43"/>
                </a:cxn>
                <a:cxn ang="0">
                  <a:pos x="65" y="81"/>
                </a:cxn>
                <a:cxn ang="0">
                  <a:pos x="86" y="91"/>
                </a:cxn>
                <a:cxn ang="0">
                  <a:pos x="108" y="97"/>
                </a:cxn>
                <a:cxn ang="0">
                  <a:pos x="108" y="97"/>
                </a:cxn>
                <a:cxn ang="0">
                  <a:pos x="118" y="97"/>
                </a:cxn>
                <a:cxn ang="0">
                  <a:pos x="118" y="91"/>
                </a:cxn>
                <a:cxn ang="0">
                  <a:pos x="124" y="81"/>
                </a:cxn>
                <a:cxn ang="0">
                  <a:pos x="118" y="70"/>
                </a:cxn>
                <a:cxn ang="0">
                  <a:pos x="113" y="59"/>
                </a:cxn>
                <a:cxn ang="0">
                  <a:pos x="113" y="59"/>
                </a:cxn>
                <a:cxn ang="0">
                  <a:pos x="102" y="59"/>
                </a:cxn>
                <a:cxn ang="0">
                  <a:pos x="97" y="59"/>
                </a:cxn>
                <a:cxn ang="0">
                  <a:pos x="97" y="65"/>
                </a:cxn>
                <a:cxn ang="0">
                  <a:pos x="102" y="70"/>
                </a:cxn>
                <a:cxn ang="0">
                  <a:pos x="102" y="70"/>
                </a:cxn>
                <a:cxn ang="0">
                  <a:pos x="102" y="70"/>
                </a:cxn>
                <a:cxn ang="0">
                  <a:pos x="102" y="70"/>
                </a:cxn>
                <a:cxn ang="0">
                  <a:pos x="113" y="70"/>
                </a:cxn>
                <a:cxn ang="0">
                  <a:pos x="118" y="81"/>
                </a:cxn>
                <a:cxn ang="0">
                  <a:pos x="118" y="81"/>
                </a:cxn>
                <a:cxn ang="0">
                  <a:pos x="118" y="86"/>
                </a:cxn>
                <a:cxn ang="0">
                  <a:pos x="108" y="97"/>
                </a:cxn>
                <a:cxn ang="0">
                  <a:pos x="108" y="97"/>
                </a:cxn>
                <a:cxn ang="0">
                  <a:pos x="97" y="91"/>
                </a:cxn>
                <a:cxn ang="0">
                  <a:pos x="86" y="86"/>
                </a:cxn>
                <a:cxn ang="0">
                  <a:pos x="86" y="86"/>
                </a:cxn>
                <a:cxn ang="0">
                  <a:pos x="65" y="70"/>
                </a:cxn>
                <a:cxn ang="0">
                  <a:pos x="43" y="54"/>
                </a:cxn>
                <a:cxn ang="0">
                  <a:pos x="43" y="54"/>
                </a:cxn>
                <a:cxn ang="0">
                  <a:pos x="16" y="32"/>
                </a:cxn>
                <a:cxn ang="0">
                  <a:pos x="5" y="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4" h="97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27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65" y="81"/>
                  </a:lnTo>
                  <a:lnTo>
                    <a:pt x="86" y="91"/>
                  </a:lnTo>
                  <a:lnTo>
                    <a:pt x="108" y="97"/>
                  </a:lnTo>
                  <a:lnTo>
                    <a:pt x="108" y="97"/>
                  </a:lnTo>
                  <a:lnTo>
                    <a:pt x="118" y="97"/>
                  </a:lnTo>
                  <a:lnTo>
                    <a:pt x="118" y="91"/>
                  </a:lnTo>
                  <a:lnTo>
                    <a:pt x="124" y="81"/>
                  </a:lnTo>
                  <a:lnTo>
                    <a:pt x="118" y="70"/>
                  </a:lnTo>
                  <a:lnTo>
                    <a:pt x="113" y="59"/>
                  </a:lnTo>
                  <a:lnTo>
                    <a:pt x="113" y="59"/>
                  </a:lnTo>
                  <a:lnTo>
                    <a:pt x="102" y="59"/>
                  </a:lnTo>
                  <a:lnTo>
                    <a:pt x="97" y="59"/>
                  </a:lnTo>
                  <a:lnTo>
                    <a:pt x="97" y="65"/>
                  </a:lnTo>
                  <a:lnTo>
                    <a:pt x="102" y="70"/>
                  </a:lnTo>
                  <a:lnTo>
                    <a:pt x="102" y="70"/>
                  </a:lnTo>
                  <a:lnTo>
                    <a:pt x="102" y="70"/>
                  </a:lnTo>
                  <a:lnTo>
                    <a:pt x="102" y="70"/>
                  </a:lnTo>
                  <a:lnTo>
                    <a:pt x="113" y="70"/>
                  </a:lnTo>
                  <a:lnTo>
                    <a:pt x="118" y="81"/>
                  </a:lnTo>
                  <a:lnTo>
                    <a:pt x="118" y="81"/>
                  </a:lnTo>
                  <a:lnTo>
                    <a:pt x="118" y="86"/>
                  </a:lnTo>
                  <a:lnTo>
                    <a:pt x="108" y="97"/>
                  </a:lnTo>
                  <a:lnTo>
                    <a:pt x="108" y="97"/>
                  </a:lnTo>
                  <a:lnTo>
                    <a:pt x="97" y="91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65" y="70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16" y="32"/>
                  </a:lnTo>
                  <a:lnTo>
                    <a:pt x="5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50"/>
            <p:cNvSpPr>
              <a:spLocks/>
            </p:cNvSpPr>
            <p:nvPr/>
          </p:nvSpPr>
          <p:spPr bwMode="auto">
            <a:xfrm>
              <a:off x="3689350" y="3121023"/>
              <a:ext cx="273050" cy="146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7" y="32"/>
                </a:cxn>
                <a:cxn ang="0">
                  <a:pos x="54" y="54"/>
                </a:cxn>
                <a:cxn ang="0">
                  <a:pos x="54" y="54"/>
                </a:cxn>
                <a:cxn ang="0">
                  <a:pos x="91" y="75"/>
                </a:cxn>
                <a:cxn ang="0">
                  <a:pos x="129" y="86"/>
                </a:cxn>
                <a:cxn ang="0">
                  <a:pos x="129" y="86"/>
                </a:cxn>
                <a:cxn ang="0">
                  <a:pos x="150" y="92"/>
                </a:cxn>
                <a:cxn ang="0">
                  <a:pos x="161" y="92"/>
                </a:cxn>
                <a:cxn ang="0">
                  <a:pos x="172" y="81"/>
                </a:cxn>
                <a:cxn ang="0">
                  <a:pos x="172" y="81"/>
                </a:cxn>
                <a:cxn ang="0">
                  <a:pos x="172" y="70"/>
                </a:cxn>
                <a:cxn ang="0">
                  <a:pos x="167" y="65"/>
                </a:cxn>
                <a:cxn ang="0">
                  <a:pos x="156" y="54"/>
                </a:cxn>
                <a:cxn ang="0">
                  <a:pos x="156" y="54"/>
                </a:cxn>
                <a:cxn ang="0">
                  <a:pos x="150" y="59"/>
                </a:cxn>
                <a:cxn ang="0">
                  <a:pos x="150" y="59"/>
                </a:cxn>
                <a:cxn ang="0">
                  <a:pos x="150" y="65"/>
                </a:cxn>
                <a:cxn ang="0">
                  <a:pos x="150" y="65"/>
                </a:cxn>
                <a:cxn ang="0">
                  <a:pos x="156" y="65"/>
                </a:cxn>
                <a:cxn ang="0">
                  <a:pos x="156" y="65"/>
                </a:cxn>
                <a:cxn ang="0">
                  <a:pos x="167" y="65"/>
                </a:cxn>
                <a:cxn ang="0">
                  <a:pos x="167" y="70"/>
                </a:cxn>
                <a:cxn ang="0">
                  <a:pos x="167" y="70"/>
                </a:cxn>
                <a:cxn ang="0">
                  <a:pos x="167" y="81"/>
                </a:cxn>
                <a:cxn ang="0">
                  <a:pos x="156" y="86"/>
                </a:cxn>
                <a:cxn ang="0">
                  <a:pos x="156" y="86"/>
                </a:cxn>
                <a:cxn ang="0">
                  <a:pos x="140" y="86"/>
                </a:cxn>
                <a:cxn ang="0">
                  <a:pos x="124" y="86"/>
                </a:cxn>
                <a:cxn ang="0">
                  <a:pos x="124" y="86"/>
                </a:cxn>
                <a:cxn ang="0">
                  <a:pos x="97" y="75"/>
                </a:cxn>
                <a:cxn ang="0">
                  <a:pos x="75" y="65"/>
                </a:cxn>
                <a:cxn ang="0">
                  <a:pos x="75" y="65"/>
                </a:cxn>
                <a:cxn ang="0">
                  <a:pos x="54" y="54"/>
                </a:cxn>
                <a:cxn ang="0">
                  <a:pos x="32" y="3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2" h="92">
                  <a:moveTo>
                    <a:pt x="0" y="0"/>
                  </a:moveTo>
                  <a:lnTo>
                    <a:pt x="0" y="0"/>
                  </a:lnTo>
                  <a:lnTo>
                    <a:pt x="27" y="32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91" y="75"/>
                  </a:lnTo>
                  <a:lnTo>
                    <a:pt x="129" y="86"/>
                  </a:lnTo>
                  <a:lnTo>
                    <a:pt x="129" y="86"/>
                  </a:lnTo>
                  <a:lnTo>
                    <a:pt x="150" y="92"/>
                  </a:lnTo>
                  <a:lnTo>
                    <a:pt x="161" y="92"/>
                  </a:lnTo>
                  <a:lnTo>
                    <a:pt x="172" y="81"/>
                  </a:lnTo>
                  <a:lnTo>
                    <a:pt x="172" y="81"/>
                  </a:lnTo>
                  <a:lnTo>
                    <a:pt x="172" y="70"/>
                  </a:lnTo>
                  <a:lnTo>
                    <a:pt x="167" y="65"/>
                  </a:lnTo>
                  <a:lnTo>
                    <a:pt x="156" y="54"/>
                  </a:lnTo>
                  <a:lnTo>
                    <a:pt x="156" y="54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65"/>
                  </a:lnTo>
                  <a:lnTo>
                    <a:pt x="150" y="65"/>
                  </a:lnTo>
                  <a:lnTo>
                    <a:pt x="156" y="65"/>
                  </a:lnTo>
                  <a:lnTo>
                    <a:pt x="156" y="65"/>
                  </a:lnTo>
                  <a:lnTo>
                    <a:pt x="167" y="65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81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40" y="86"/>
                  </a:lnTo>
                  <a:lnTo>
                    <a:pt x="124" y="86"/>
                  </a:lnTo>
                  <a:lnTo>
                    <a:pt x="124" y="86"/>
                  </a:lnTo>
                  <a:lnTo>
                    <a:pt x="97" y="75"/>
                  </a:lnTo>
                  <a:lnTo>
                    <a:pt x="75" y="65"/>
                  </a:lnTo>
                  <a:lnTo>
                    <a:pt x="75" y="65"/>
                  </a:lnTo>
                  <a:lnTo>
                    <a:pt x="54" y="54"/>
                  </a:lnTo>
                  <a:lnTo>
                    <a:pt x="32" y="3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51"/>
            <p:cNvSpPr>
              <a:spLocks/>
            </p:cNvSpPr>
            <p:nvPr/>
          </p:nvSpPr>
          <p:spPr bwMode="auto">
            <a:xfrm>
              <a:off x="3246438" y="2882899"/>
              <a:ext cx="212725" cy="111125"/>
            </a:xfrm>
            <a:custGeom>
              <a:avLst/>
              <a:gdLst/>
              <a:ahLst/>
              <a:cxnLst>
                <a:cxn ang="0">
                  <a:pos x="32" y="21"/>
                </a:cxn>
                <a:cxn ang="0">
                  <a:pos x="32" y="21"/>
                </a:cxn>
                <a:cxn ang="0">
                  <a:pos x="32" y="16"/>
                </a:cxn>
                <a:cxn ang="0">
                  <a:pos x="26" y="16"/>
                </a:cxn>
                <a:cxn ang="0">
                  <a:pos x="10" y="21"/>
                </a:cxn>
                <a:cxn ang="0">
                  <a:pos x="10" y="21"/>
                </a:cxn>
                <a:cxn ang="0">
                  <a:pos x="0" y="37"/>
                </a:cxn>
                <a:cxn ang="0">
                  <a:pos x="0" y="48"/>
                </a:cxn>
                <a:cxn ang="0">
                  <a:pos x="5" y="59"/>
                </a:cxn>
                <a:cxn ang="0">
                  <a:pos x="16" y="70"/>
                </a:cxn>
                <a:cxn ang="0">
                  <a:pos x="16" y="70"/>
                </a:cxn>
                <a:cxn ang="0">
                  <a:pos x="32" y="70"/>
                </a:cxn>
                <a:cxn ang="0">
                  <a:pos x="43" y="64"/>
                </a:cxn>
                <a:cxn ang="0">
                  <a:pos x="53" y="53"/>
                </a:cxn>
                <a:cxn ang="0">
                  <a:pos x="59" y="43"/>
                </a:cxn>
                <a:cxn ang="0">
                  <a:pos x="59" y="43"/>
                </a:cxn>
                <a:cxn ang="0">
                  <a:pos x="75" y="21"/>
                </a:cxn>
                <a:cxn ang="0">
                  <a:pos x="86" y="10"/>
                </a:cxn>
                <a:cxn ang="0">
                  <a:pos x="96" y="10"/>
                </a:cxn>
                <a:cxn ang="0">
                  <a:pos x="96" y="10"/>
                </a:cxn>
                <a:cxn ang="0">
                  <a:pos x="112" y="10"/>
                </a:cxn>
                <a:cxn ang="0">
                  <a:pos x="118" y="10"/>
                </a:cxn>
                <a:cxn ang="0">
                  <a:pos x="129" y="16"/>
                </a:cxn>
                <a:cxn ang="0">
                  <a:pos x="129" y="16"/>
                </a:cxn>
                <a:cxn ang="0">
                  <a:pos x="129" y="21"/>
                </a:cxn>
                <a:cxn ang="0">
                  <a:pos x="129" y="21"/>
                </a:cxn>
                <a:cxn ang="0">
                  <a:pos x="129" y="16"/>
                </a:cxn>
                <a:cxn ang="0">
                  <a:pos x="129" y="16"/>
                </a:cxn>
                <a:cxn ang="0">
                  <a:pos x="134" y="16"/>
                </a:cxn>
                <a:cxn ang="0">
                  <a:pos x="134" y="16"/>
                </a:cxn>
                <a:cxn ang="0">
                  <a:pos x="129" y="5"/>
                </a:cxn>
                <a:cxn ang="0">
                  <a:pos x="123" y="5"/>
                </a:cxn>
                <a:cxn ang="0">
                  <a:pos x="107" y="0"/>
                </a:cxn>
                <a:cxn ang="0">
                  <a:pos x="107" y="0"/>
                </a:cxn>
                <a:cxn ang="0">
                  <a:pos x="91" y="0"/>
                </a:cxn>
                <a:cxn ang="0">
                  <a:pos x="75" y="10"/>
                </a:cxn>
                <a:cxn ang="0">
                  <a:pos x="75" y="10"/>
                </a:cxn>
                <a:cxn ang="0">
                  <a:pos x="59" y="32"/>
                </a:cxn>
                <a:cxn ang="0">
                  <a:pos x="48" y="48"/>
                </a:cxn>
                <a:cxn ang="0">
                  <a:pos x="43" y="59"/>
                </a:cxn>
                <a:cxn ang="0">
                  <a:pos x="43" y="59"/>
                </a:cxn>
                <a:cxn ang="0">
                  <a:pos x="21" y="64"/>
                </a:cxn>
                <a:cxn ang="0">
                  <a:pos x="16" y="64"/>
                </a:cxn>
                <a:cxn ang="0">
                  <a:pos x="5" y="59"/>
                </a:cxn>
                <a:cxn ang="0">
                  <a:pos x="5" y="59"/>
                </a:cxn>
                <a:cxn ang="0">
                  <a:pos x="5" y="48"/>
                </a:cxn>
                <a:cxn ang="0">
                  <a:pos x="5" y="37"/>
                </a:cxn>
                <a:cxn ang="0">
                  <a:pos x="10" y="27"/>
                </a:cxn>
                <a:cxn ang="0">
                  <a:pos x="10" y="27"/>
                </a:cxn>
                <a:cxn ang="0">
                  <a:pos x="21" y="21"/>
                </a:cxn>
                <a:cxn ang="0">
                  <a:pos x="26" y="16"/>
                </a:cxn>
                <a:cxn ang="0">
                  <a:pos x="32" y="21"/>
                </a:cxn>
                <a:cxn ang="0">
                  <a:pos x="32" y="21"/>
                </a:cxn>
                <a:cxn ang="0">
                  <a:pos x="32" y="21"/>
                </a:cxn>
                <a:cxn ang="0">
                  <a:pos x="32" y="21"/>
                </a:cxn>
              </a:cxnLst>
              <a:rect l="0" t="0" r="r" b="b"/>
              <a:pathLst>
                <a:path w="134" h="70">
                  <a:moveTo>
                    <a:pt x="32" y="21"/>
                  </a:moveTo>
                  <a:lnTo>
                    <a:pt x="32" y="21"/>
                  </a:lnTo>
                  <a:lnTo>
                    <a:pt x="32" y="16"/>
                  </a:lnTo>
                  <a:lnTo>
                    <a:pt x="26" y="16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0" y="37"/>
                  </a:lnTo>
                  <a:lnTo>
                    <a:pt x="0" y="48"/>
                  </a:lnTo>
                  <a:lnTo>
                    <a:pt x="5" y="59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32" y="70"/>
                  </a:lnTo>
                  <a:lnTo>
                    <a:pt x="43" y="64"/>
                  </a:lnTo>
                  <a:lnTo>
                    <a:pt x="53" y="53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75" y="21"/>
                  </a:lnTo>
                  <a:lnTo>
                    <a:pt x="86" y="10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112" y="10"/>
                  </a:lnTo>
                  <a:lnTo>
                    <a:pt x="118" y="10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29" y="5"/>
                  </a:lnTo>
                  <a:lnTo>
                    <a:pt x="123" y="5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91" y="0"/>
                  </a:lnTo>
                  <a:lnTo>
                    <a:pt x="75" y="10"/>
                  </a:lnTo>
                  <a:lnTo>
                    <a:pt x="75" y="10"/>
                  </a:lnTo>
                  <a:lnTo>
                    <a:pt x="59" y="32"/>
                  </a:lnTo>
                  <a:lnTo>
                    <a:pt x="48" y="48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21" y="64"/>
                  </a:lnTo>
                  <a:lnTo>
                    <a:pt x="16" y="64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48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21" y="21"/>
                  </a:lnTo>
                  <a:lnTo>
                    <a:pt x="26" y="16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52"/>
            <p:cNvSpPr>
              <a:spLocks/>
            </p:cNvSpPr>
            <p:nvPr/>
          </p:nvSpPr>
          <p:spPr bwMode="auto">
            <a:xfrm>
              <a:off x="3476626" y="2857499"/>
              <a:ext cx="263525" cy="136525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48"/>
                </a:cxn>
                <a:cxn ang="0">
                  <a:pos x="5" y="37"/>
                </a:cxn>
                <a:cxn ang="0">
                  <a:pos x="16" y="32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53" y="5"/>
                </a:cxn>
                <a:cxn ang="0">
                  <a:pos x="69" y="5"/>
                </a:cxn>
                <a:cxn ang="0">
                  <a:pos x="91" y="0"/>
                </a:cxn>
                <a:cxn ang="0">
                  <a:pos x="107" y="5"/>
                </a:cxn>
                <a:cxn ang="0">
                  <a:pos x="107" y="5"/>
                </a:cxn>
                <a:cxn ang="0">
                  <a:pos x="129" y="10"/>
                </a:cxn>
                <a:cxn ang="0">
                  <a:pos x="145" y="26"/>
                </a:cxn>
                <a:cxn ang="0">
                  <a:pos x="155" y="43"/>
                </a:cxn>
                <a:cxn ang="0">
                  <a:pos x="161" y="59"/>
                </a:cxn>
                <a:cxn ang="0">
                  <a:pos x="161" y="59"/>
                </a:cxn>
                <a:cxn ang="0">
                  <a:pos x="155" y="75"/>
                </a:cxn>
                <a:cxn ang="0">
                  <a:pos x="155" y="75"/>
                </a:cxn>
                <a:cxn ang="0">
                  <a:pos x="145" y="80"/>
                </a:cxn>
                <a:cxn ang="0">
                  <a:pos x="134" y="80"/>
                </a:cxn>
                <a:cxn ang="0">
                  <a:pos x="134" y="75"/>
                </a:cxn>
                <a:cxn ang="0">
                  <a:pos x="139" y="69"/>
                </a:cxn>
                <a:cxn ang="0">
                  <a:pos x="139" y="69"/>
                </a:cxn>
                <a:cxn ang="0">
                  <a:pos x="150" y="64"/>
                </a:cxn>
                <a:cxn ang="0">
                  <a:pos x="150" y="64"/>
                </a:cxn>
                <a:cxn ang="0">
                  <a:pos x="145" y="59"/>
                </a:cxn>
                <a:cxn ang="0">
                  <a:pos x="145" y="59"/>
                </a:cxn>
                <a:cxn ang="0">
                  <a:pos x="134" y="64"/>
                </a:cxn>
                <a:cxn ang="0">
                  <a:pos x="129" y="69"/>
                </a:cxn>
                <a:cxn ang="0">
                  <a:pos x="129" y="69"/>
                </a:cxn>
                <a:cxn ang="0">
                  <a:pos x="129" y="75"/>
                </a:cxn>
                <a:cxn ang="0">
                  <a:pos x="129" y="80"/>
                </a:cxn>
                <a:cxn ang="0">
                  <a:pos x="139" y="86"/>
                </a:cxn>
                <a:cxn ang="0">
                  <a:pos x="139" y="86"/>
                </a:cxn>
                <a:cxn ang="0">
                  <a:pos x="145" y="86"/>
                </a:cxn>
                <a:cxn ang="0">
                  <a:pos x="150" y="80"/>
                </a:cxn>
                <a:cxn ang="0">
                  <a:pos x="161" y="69"/>
                </a:cxn>
                <a:cxn ang="0">
                  <a:pos x="161" y="69"/>
                </a:cxn>
                <a:cxn ang="0">
                  <a:pos x="161" y="64"/>
                </a:cxn>
                <a:cxn ang="0">
                  <a:pos x="166" y="53"/>
                </a:cxn>
                <a:cxn ang="0">
                  <a:pos x="155" y="32"/>
                </a:cxn>
                <a:cxn ang="0">
                  <a:pos x="155" y="32"/>
                </a:cxn>
                <a:cxn ang="0">
                  <a:pos x="139" y="16"/>
                </a:cxn>
                <a:cxn ang="0">
                  <a:pos x="112" y="5"/>
                </a:cxn>
                <a:cxn ang="0">
                  <a:pos x="86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43" y="5"/>
                </a:cxn>
                <a:cxn ang="0">
                  <a:pos x="26" y="16"/>
                </a:cxn>
                <a:cxn ang="0">
                  <a:pos x="5" y="32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166" h="86">
                  <a:moveTo>
                    <a:pt x="0" y="48"/>
                  </a:moveTo>
                  <a:lnTo>
                    <a:pt x="0" y="48"/>
                  </a:lnTo>
                  <a:lnTo>
                    <a:pt x="5" y="37"/>
                  </a:lnTo>
                  <a:lnTo>
                    <a:pt x="16" y="32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53" y="5"/>
                  </a:lnTo>
                  <a:lnTo>
                    <a:pt x="69" y="5"/>
                  </a:lnTo>
                  <a:lnTo>
                    <a:pt x="91" y="0"/>
                  </a:lnTo>
                  <a:lnTo>
                    <a:pt x="107" y="5"/>
                  </a:lnTo>
                  <a:lnTo>
                    <a:pt x="107" y="5"/>
                  </a:lnTo>
                  <a:lnTo>
                    <a:pt x="129" y="10"/>
                  </a:lnTo>
                  <a:lnTo>
                    <a:pt x="145" y="26"/>
                  </a:lnTo>
                  <a:lnTo>
                    <a:pt x="155" y="43"/>
                  </a:lnTo>
                  <a:lnTo>
                    <a:pt x="161" y="59"/>
                  </a:lnTo>
                  <a:lnTo>
                    <a:pt x="161" y="59"/>
                  </a:lnTo>
                  <a:lnTo>
                    <a:pt x="155" y="75"/>
                  </a:lnTo>
                  <a:lnTo>
                    <a:pt x="155" y="75"/>
                  </a:lnTo>
                  <a:lnTo>
                    <a:pt x="145" y="80"/>
                  </a:lnTo>
                  <a:lnTo>
                    <a:pt x="134" y="80"/>
                  </a:lnTo>
                  <a:lnTo>
                    <a:pt x="134" y="75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5" y="59"/>
                  </a:lnTo>
                  <a:lnTo>
                    <a:pt x="145" y="59"/>
                  </a:lnTo>
                  <a:lnTo>
                    <a:pt x="134" y="64"/>
                  </a:lnTo>
                  <a:lnTo>
                    <a:pt x="129" y="69"/>
                  </a:lnTo>
                  <a:lnTo>
                    <a:pt x="129" y="69"/>
                  </a:lnTo>
                  <a:lnTo>
                    <a:pt x="129" y="75"/>
                  </a:lnTo>
                  <a:lnTo>
                    <a:pt x="129" y="80"/>
                  </a:lnTo>
                  <a:lnTo>
                    <a:pt x="139" y="86"/>
                  </a:lnTo>
                  <a:lnTo>
                    <a:pt x="139" y="86"/>
                  </a:lnTo>
                  <a:lnTo>
                    <a:pt x="145" y="86"/>
                  </a:lnTo>
                  <a:lnTo>
                    <a:pt x="150" y="80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1" y="64"/>
                  </a:lnTo>
                  <a:lnTo>
                    <a:pt x="166" y="53"/>
                  </a:lnTo>
                  <a:lnTo>
                    <a:pt x="155" y="32"/>
                  </a:lnTo>
                  <a:lnTo>
                    <a:pt x="155" y="32"/>
                  </a:lnTo>
                  <a:lnTo>
                    <a:pt x="139" y="16"/>
                  </a:lnTo>
                  <a:lnTo>
                    <a:pt x="112" y="5"/>
                  </a:lnTo>
                  <a:lnTo>
                    <a:pt x="8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43" y="5"/>
                  </a:lnTo>
                  <a:lnTo>
                    <a:pt x="26" y="16"/>
                  </a:lnTo>
                  <a:lnTo>
                    <a:pt x="5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53"/>
            <p:cNvSpPr>
              <a:spLocks/>
            </p:cNvSpPr>
            <p:nvPr/>
          </p:nvSpPr>
          <p:spPr bwMode="auto">
            <a:xfrm>
              <a:off x="3722688" y="2916237"/>
              <a:ext cx="257176" cy="17938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3" y="6"/>
                </a:cxn>
                <a:cxn ang="0">
                  <a:pos x="65" y="6"/>
                </a:cxn>
                <a:cxn ang="0">
                  <a:pos x="65" y="6"/>
                </a:cxn>
                <a:cxn ang="0">
                  <a:pos x="97" y="11"/>
                </a:cxn>
                <a:cxn ang="0">
                  <a:pos x="124" y="22"/>
                </a:cxn>
                <a:cxn ang="0">
                  <a:pos x="124" y="22"/>
                </a:cxn>
                <a:cxn ang="0">
                  <a:pos x="146" y="32"/>
                </a:cxn>
                <a:cxn ang="0">
                  <a:pos x="151" y="54"/>
                </a:cxn>
                <a:cxn ang="0">
                  <a:pos x="156" y="70"/>
                </a:cxn>
                <a:cxn ang="0">
                  <a:pos x="151" y="92"/>
                </a:cxn>
                <a:cxn ang="0">
                  <a:pos x="151" y="92"/>
                </a:cxn>
                <a:cxn ang="0">
                  <a:pos x="146" y="102"/>
                </a:cxn>
                <a:cxn ang="0">
                  <a:pos x="135" y="108"/>
                </a:cxn>
                <a:cxn ang="0">
                  <a:pos x="135" y="108"/>
                </a:cxn>
                <a:cxn ang="0">
                  <a:pos x="129" y="108"/>
                </a:cxn>
                <a:cxn ang="0">
                  <a:pos x="119" y="102"/>
                </a:cxn>
                <a:cxn ang="0">
                  <a:pos x="113" y="97"/>
                </a:cxn>
                <a:cxn ang="0">
                  <a:pos x="113" y="92"/>
                </a:cxn>
                <a:cxn ang="0">
                  <a:pos x="113" y="92"/>
                </a:cxn>
                <a:cxn ang="0">
                  <a:pos x="113" y="81"/>
                </a:cxn>
                <a:cxn ang="0">
                  <a:pos x="124" y="81"/>
                </a:cxn>
                <a:cxn ang="0">
                  <a:pos x="124" y="81"/>
                </a:cxn>
                <a:cxn ang="0">
                  <a:pos x="135" y="81"/>
                </a:cxn>
                <a:cxn ang="0">
                  <a:pos x="140" y="86"/>
                </a:cxn>
                <a:cxn ang="0">
                  <a:pos x="140" y="86"/>
                </a:cxn>
                <a:cxn ang="0">
                  <a:pos x="146" y="92"/>
                </a:cxn>
                <a:cxn ang="0">
                  <a:pos x="146" y="86"/>
                </a:cxn>
                <a:cxn ang="0">
                  <a:pos x="146" y="86"/>
                </a:cxn>
                <a:cxn ang="0">
                  <a:pos x="140" y="75"/>
                </a:cxn>
                <a:cxn ang="0">
                  <a:pos x="124" y="75"/>
                </a:cxn>
                <a:cxn ang="0">
                  <a:pos x="113" y="75"/>
                </a:cxn>
                <a:cxn ang="0">
                  <a:pos x="108" y="86"/>
                </a:cxn>
                <a:cxn ang="0">
                  <a:pos x="108" y="86"/>
                </a:cxn>
                <a:cxn ang="0">
                  <a:pos x="108" y="97"/>
                </a:cxn>
                <a:cxn ang="0">
                  <a:pos x="113" y="102"/>
                </a:cxn>
                <a:cxn ang="0">
                  <a:pos x="129" y="113"/>
                </a:cxn>
                <a:cxn ang="0">
                  <a:pos x="129" y="113"/>
                </a:cxn>
                <a:cxn ang="0">
                  <a:pos x="140" y="113"/>
                </a:cxn>
                <a:cxn ang="0">
                  <a:pos x="146" y="102"/>
                </a:cxn>
                <a:cxn ang="0">
                  <a:pos x="156" y="86"/>
                </a:cxn>
                <a:cxn ang="0">
                  <a:pos x="156" y="86"/>
                </a:cxn>
                <a:cxn ang="0">
                  <a:pos x="162" y="70"/>
                </a:cxn>
                <a:cxn ang="0">
                  <a:pos x="162" y="59"/>
                </a:cxn>
                <a:cxn ang="0">
                  <a:pos x="151" y="38"/>
                </a:cxn>
                <a:cxn ang="0">
                  <a:pos x="129" y="22"/>
                </a:cxn>
                <a:cxn ang="0">
                  <a:pos x="108" y="11"/>
                </a:cxn>
                <a:cxn ang="0">
                  <a:pos x="108" y="11"/>
                </a:cxn>
                <a:cxn ang="0">
                  <a:pos x="81" y="0"/>
                </a:cxn>
                <a:cxn ang="0">
                  <a:pos x="49" y="0"/>
                </a:cxn>
                <a:cxn ang="0">
                  <a:pos x="22" y="6"/>
                </a:cxn>
                <a:cxn ang="0">
                  <a:pos x="11" y="11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162" h="113">
                  <a:moveTo>
                    <a:pt x="0" y="22"/>
                  </a:moveTo>
                  <a:lnTo>
                    <a:pt x="0" y="22"/>
                  </a:lnTo>
                  <a:lnTo>
                    <a:pt x="11" y="11"/>
                  </a:lnTo>
                  <a:lnTo>
                    <a:pt x="33" y="6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97" y="11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46" y="32"/>
                  </a:lnTo>
                  <a:lnTo>
                    <a:pt x="151" y="54"/>
                  </a:lnTo>
                  <a:lnTo>
                    <a:pt x="156" y="70"/>
                  </a:lnTo>
                  <a:lnTo>
                    <a:pt x="151" y="92"/>
                  </a:lnTo>
                  <a:lnTo>
                    <a:pt x="151" y="92"/>
                  </a:lnTo>
                  <a:lnTo>
                    <a:pt x="146" y="102"/>
                  </a:lnTo>
                  <a:lnTo>
                    <a:pt x="135" y="108"/>
                  </a:lnTo>
                  <a:lnTo>
                    <a:pt x="135" y="108"/>
                  </a:lnTo>
                  <a:lnTo>
                    <a:pt x="129" y="108"/>
                  </a:lnTo>
                  <a:lnTo>
                    <a:pt x="119" y="102"/>
                  </a:lnTo>
                  <a:lnTo>
                    <a:pt x="113" y="97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3" y="81"/>
                  </a:lnTo>
                  <a:lnTo>
                    <a:pt x="124" y="81"/>
                  </a:lnTo>
                  <a:lnTo>
                    <a:pt x="124" y="81"/>
                  </a:lnTo>
                  <a:lnTo>
                    <a:pt x="135" y="81"/>
                  </a:lnTo>
                  <a:lnTo>
                    <a:pt x="140" y="86"/>
                  </a:lnTo>
                  <a:lnTo>
                    <a:pt x="140" y="86"/>
                  </a:lnTo>
                  <a:lnTo>
                    <a:pt x="146" y="92"/>
                  </a:lnTo>
                  <a:lnTo>
                    <a:pt x="146" y="86"/>
                  </a:lnTo>
                  <a:lnTo>
                    <a:pt x="146" y="86"/>
                  </a:lnTo>
                  <a:lnTo>
                    <a:pt x="140" y="75"/>
                  </a:lnTo>
                  <a:lnTo>
                    <a:pt x="124" y="75"/>
                  </a:lnTo>
                  <a:lnTo>
                    <a:pt x="113" y="75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13" y="102"/>
                  </a:lnTo>
                  <a:lnTo>
                    <a:pt x="129" y="113"/>
                  </a:lnTo>
                  <a:lnTo>
                    <a:pt x="129" y="113"/>
                  </a:lnTo>
                  <a:lnTo>
                    <a:pt x="140" y="113"/>
                  </a:lnTo>
                  <a:lnTo>
                    <a:pt x="146" y="102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62" y="70"/>
                  </a:lnTo>
                  <a:lnTo>
                    <a:pt x="162" y="59"/>
                  </a:lnTo>
                  <a:lnTo>
                    <a:pt x="151" y="38"/>
                  </a:lnTo>
                  <a:lnTo>
                    <a:pt x="129" y="22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81" y="0"/>
                  </a:lnTo>
                  <a:lnTo>
                    <a:pt x="49" y="0"/>
                  </a:lnTo>
                  <a:lnTo>
                    <a:pt x="22" y="6"/>
                  </a:lnTo>
                  <a:lnTo>
                    <a:pt x="11" y="1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54"/>
            <p:cNvSpPr>
              <a:spLocks/>
            </p:cNvSpPr>
            <p:nvPr/>
          </p:nvSpPr>
          <p:spPr bwMode="auto">
            <a:xfrm>
              <a:off x="3954464" y="3062287"/>
              <a:ext cx="136525" cy="169863"/>
            </a:xfrm>
            <a:custGeom>
              <a:avLst/>
              <a:gdLst/>
              <a:ahLst/>
              <a:cxnLst>
                <a:cxn ang="0">
                  <a:pos x="69" y="43"/>
                </a:cxn>
                <a:cxn ang="0">
                  <a:pos x="69" y="43"/>
                </a:cxn>
                <a:cxn ang="0">
                  <a:pos x="53" y="26"/>
                </a:cxn>
                <a:cxn ang="0">
                  <a:pos x="37" y="16"/>
                </a:cxn>
                <a:cxn ang="0">
                  <a:pos x="21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6" y="10"/>
                </a:cxn>
                <a:cxn ang="0">
                  <a:pos x="53" y="32"/>
                </a:cxn>
                <a:cxn ang="0">
                  <a:pos x="75" y="53"/>
                </a:cxn>
                <a:cxn ang="0">
                  <a:pos x="86" y="86"/>
                </a:cxn>
                <a:cxn ang="0">
                  <a:pos x="86" y="86"/>
                </a:cxn>
                <a:cxn ang="0">
                  <a:pos x="86" y="91"/>
                </a:cxn>
                <a:cxn ang="0">
                  <a:pos x="80" y="96"/>
                </a:cxn>
                <a:cxn ang="0">
                  <a:pos x="64" y="102"/>
                </a:cxn>
                <a:cxn ang="0">
                  <a:pos x="48" y="96"/>
                </a:cxn>
                <a:cxn ang="0">
                  <a:pos x="43" y="91"/>
                </a:cxn>
                <a:cxn ang="0">
                  <a:pos x="43" y="80"/>
                </a:cxn>
                <a:cxn ang="0">
                  <a:pos x="43" y="80"/>
                </a:cxn>
                <a:cxn ang="0">
                  <a:pos x="43" y="80"/>
                </a:cxn>
                <a:cxn ang="0">
                  <a:pos x="43" y="80"/>
                </a:cxn>
                <a:cxn ang="0">
                  <a:pos x="48" y="86"/>
                </a:cxn>
                <a:cxn ang="0">
                  <a:pos x="48" y="80"/>
                </a:cxn>
                <a:cxn ang="0">
                  <a:pos x="48" y="80"/>
                </a:cxn>
                <a:cxn ang="0">
                  <a:pos x="43" y="75"/>
                </a:cxn>
                <a:cxn ang="0">
                  <a:pos x="37" y="69"/>
                </a:cxn>
                <a:cxn ang="0">
                  <a:pos x="37" y="69"/>
                </a:cxn>
                <a:cxn ang="0">
                  <a:pos x="32" y="75"/>
                </a:cxn>
                <a:cxn ang="0">
                  <a:pos x="32" y="75"/>
                </a:cxn>
                <a:cxn ang="0">
                  <a:pos x="37" y="91"/>
                </a:cxn>
                <a:cxn ang="0">
                  <a:pos x="53" y="107"/>
                </a:cxn>
                <a:cxn ang="0">
                  <a:pos x="53" y="107"/>
                </a:cxn>
                <a:cxn ang="0">
                  <a:pos x="75" y="107"/>
                </a:cxn>
                <a:cxn ang="0">
                  <a:pos x="80" y="102"/>
                </a:cxn>
                <a:cxn ang="0">
                  <a:pos x="86" y="96"/>
                </a:cxn>
                <a:cxn ang="0">
                  <a:pos x="86" y="96"/>
                </a:cxn>
                <a:cxn ang="0">
                  <a:pos x="86" y="80"/>
                </a:cxn>
                <a:cxn ang="0">
                  <a:pos x="86" y="69"/>
                </a:cxn>
                <a:cxn ang="0">
                  <a:pos x="69" y="43"/>
                </a:cxn>
                <a:cxn ang="0">
                  <a:pos x="69" y="43"/>
                </a:cxn>
              </a:cxnLst>
              <a:rect l="0" t="0" r="r" b="b"/>
              <a:pathLst>
                <a:path w="86" h="107">
                  <a:moveTo>
                    <a:pt x="69" y="43"/>
                  </a:moveTo>
                  <a:lnTo>
                    <a:pt x="69" y="43"/>
                  </a:lnTo>
                  <a:lnTo>
                    <a:pt x="53" y="26"/>
                  </a:lnTo>
                  <a:lnTo>
                    <a:pt x="37" y="16"/>
                  </a:lnTo>
                  <a:lnTo>
                    <a:pt x="21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10"/>
                  </a:lnTo>
                  <a:lnTo>
                    <a:pt x="53" y="32"/>
                  </a:lnTo>
                  <a:lnTo>
                    <a:pt x="75" y="53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6" y="91"/>
                  </a:lnTo>
                  <a:lnTo>
                    <a:pt x="80" y="96"/>
                  </a:lnTo>
                  <a:lnTo>
                    <a:pt x="64" y="102"/>
                  </a:lnTo>
                  <a:lnTo>
                    <a:pt x="48" y="96"/>
                  </a:lnTo>
                  <a:lnTo>
                    <a:pt x="43" y="91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8" y="86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3" y="75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2" y="75"/>
                  </a:lnTo>
                  <a:lnTo>
                    <a:pt x="32" y="75"/>
                  </a:lnTo>
                  <a:lnTo>
                    <a:pt x="37" y="91"/>
                  </a:lnTo>
                  <a:lnTo>
                    <a:pt x="53" y="107"/>
                  </a:lnTo>
                  <a:lnTo>
                    <a:pt x="53" y="107"/>
                  </a:lnTo>
                  <a:lnTo>
                    <a:pt x="75" y="107"/>
                  </a:lnTo>
                  <a:lnTo>
                    <a:pt x="80" y="102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86" y="80"/>
                  </a:lnTo>
                  <a:lnTo>
                    <a:pt x="86" y="69"/>
                  </a:lnTo>
                  <a:lnTo>
                    <a:pt x="69" y="43"/>
                  </a:lnTo>
                  <a:lnTo>
                    <a:pt x="69" y="43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55"/>
            <p:cNvSpPr>
              <a:spLocks/>
            </p:cNvSpPr>
            <p:nvPr/>
          </p:nvSpPr>
          <p:spPr bwMode="auto">
            <a:xfrm>
              <a:off x="3954464" y="3206749"/>
              <a:ext cx="119063" cy="196849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43" y="5"/>
                </a:cxn>
                <a:cxn ang="0">
                  <a:pos x="48" y="5"/>
                </a:cxn>
                <a:cxn ang="0">
                  <a:pos x="53" y="11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9" y="43"/>
                </a:cxn>
                <a:cxn ang="0">
                  <a:pos x="75" y="59"/>
                </a:cxn>
                <a:cxn ang="0">
                  <a:pos x="75" y="59"/>
                </a:cxn>
                <a:cxn ang="0">
                  <a:pos x="69" y="75"/>
                </a:cxn>
                <a:cxn ang="0">
                  <a:pos x="64" y="86"/>
                </a:cxn>
                <a:cxn ang="0">
                  <a:pos x="48" y="107"/>
                </a:cxn>
                <a:cxn ang="0">
                  <a:pos x="48" y="107"/>
                </a:cxn>
                <a:cxn ang="0">
                  <a:pos x="37" y="113"/>
                </a:cxn>
                <a:cxn ang="0">
                  <a:pos x="21" y="118"/>
                </a:cxn>
                <a:cxn ang="0">
                  <a:pos x="21" y="118"/>
                </a:cxn>
                <a:cxn ang="0">
                  <a:pos x="10" y="113"/>
                </a:cxn>
                <a:cxn ang="0">
                  <a:pos x="5" y="107"/>
                </a:cxn>
                <a:cxn ang="0">
                  <a:pos x="5" y="107"/>
                </a:cxn>
                <a:cxn ang="0">
                  <a:pos x="10" y="91"/>
                </a:cxn>
                <a:cxn ang="0">
                  <a:pos x="10" y="91"/>
                </a:cxn>
                <a:cxn ang="0">
                  <a:pos x="16" y="91"/>
                </a:cxn>
                <a:cxn ang="0">
                  <a:pos x="16" y="91"/>
                </a:cxn>
                <a:cxn ang="0">
                  <a:pos x="16" y="97"/>
                </a:cxn>
                <a:cxn ang="0">
                  <a:pos x="21" y="91"/>
                </a:cxn>
                <a:cxn ang="0">
                  <a:pos x="21" y="91"/>
                </a:cxn>
                <a:cxn ang="0">
                  <a:pos x="16" y="86"/>
                </a:cxn>
                <a:cxn ang="0">
                  <a:pos x="10" y="86"/>
                </a:cxn>
                <a:cxn ang="0">
                  <a:pos x="10" y="86"/>
                </a:cxn>
                <a:cxn ang="0">
                  <a:pos x="5" y="86"/>
                </a:cxn>
                <a:cxn ang="0">
                  <a:pos x="5" y="91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5" y="113"/>
                </a:cxn>
                <a:cxn ang="0">
                  <a:pos x="5" y="118"/>
                </a:cxn>
                <a:cxn ang="0">
                  <a:pos x="21" y="124"/>
                </a:cxn>
                <a:cxn ang="0">
                  <a:pos x="21" y="124"/>
                </a:cxn>
                <a:cxn ang="0">
                  <a:pos x="43" y="118"/>
                </a:cxn>
                <a:cxn ang="0">
                  <a:pos x="59" y="102"/>
                </a:cxn>
                <a:cxn ang="0">
                  <a:pos x="59" y="102"/>
                </a:cxn>
                <a:cxn ang="0">
                  <a:pos x="69" y="86"/>
                </a:cxn>
                <a:cxn ang="0">
                  <a:pos x="75" y="70"/>
                </a:cxn>
                <a:cxn ang="0">
                  <a:pos x="75" y="48"/>
                </a:cxn>
                <a:cxn ang="0">
                  <a:pos x="69" y="27"/>
                </a:cxn>
                <a:cxn ang="0">
                  <a:pos x="69" y="27"/>
                </a:cxn>
                <a:cxn ang="0">
                  <a:pos x="59" y="11"/>
                </a:cxn>
                <a:cxn ang="0">
                  <a:pos x="48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3" y="5"/>
                </a:cxn>
                <a:cxn ang="0">
                  <a:pos x="43" y="5"/>
                </a:cxn>
              </a:cxnLst>
              <a:rect l="0" t="0" r="r" b="b"/>
              <a:pathLst>
                <a:path w="75" h="124">
                  <a:moveTo>
                    <a:pt x="43" y="5"/>
                  </a:moveTo>
                  <a:lnTo>
                    <a:pt x="43" y="5"/>
                  </a:lnTo>
                  <a:lnTo>
                    <a:pt x="48" y="5"/>
                  </a:lnTo>
                  <a:lnTo>
                    <a:pt x="53" y="11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9" y="43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69" y="75"/>
                  </a:lnTo>
                  <a:lnTo>
                    <a:pt x="64" y="86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37" y="113"/>
                  </a:lnTo>
                  <a:lnTo>
                    <a:pt x="21" y="118"/>
                  </a:lnTo>
                  <a:lnTo>
                    <a:pt x="21" y="118"/>
                  </a:lnTo>
                  <a:lnTo>
                    <a:pt x="10" y="113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7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16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5" y="86"/>
                  </a:lnTo>
                  <a:lnTo>
                    <a:pt x="5" y="91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" y="113"/>
                  </a:lnTo>
                  <a:lnTo>
                    <a:pt x="5" y="118"/>
                  </a:lnTo>
                  <a:lnTo>
                    <a:pt x="21" y="124"/>
                  </a:lnTo>
                  <a:lnTo>
                    <a:pt x="21" y="124"/>
                  </a:lnTo>
                  <a:lnTo>
                    <a:pt x="43" y="118"/>
                  </a:lnTo>
                  <a:lnTo>
                    <a:pt x="59" y="102"/>
                  </a:lnTo>
                  <a:lnTo>
                    <a:pt x="59" y="102"/>
                  </a:lnTo>
                  <a:lnTo>
                    <a:pt x="69" y="86"/>
                  </a:lnTo>
                  <a:lnTo>
                    <a:pt x="75" y="70"/>
                  </a:lnTo>
                  <a:lnTo>
                    <a:pt x="75" y="48"/>
                  </a:lnTo>
                  <a:lnTo>
                    <a:pt x="69" y="27"/>
                  </a:lnTo>
                  <a:lnTo>
                    <a:pt x="69" y="27"/>
                  </a:lnTo>
                  <a:lnTo>
                    <a:pt x="59" y="11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56"/>
            <p:cNvSpPr>
              <a:spLocks/>
            </p:cNvSpPr>
            <p:nvPr/>
          </p:nvSpPr>
          <p:spPr bwMode="auto">
            <a:xfrm>
              <a:off x="3944938" y="3360737"/>
              <a:ext cx="77788" cy="111125"/>
            </a:xfrm>
            <a:custGeom>
              <a:avLst/>
              <a:gdLst/>
              <a:ahLst/>
              <a:cxnLst>
                <a:cxn ang="0">
                  <a:pos x="32" y="10"/>
                </a:cxn>
                <a:cxn ang="0">
                  <a:pos x="32" y="10"/>
                </a:cxn>
                <a:cxn ang="0">
                  <a:pos x="38" y="10"/>
                </a:cxn>
                <a:cxn ang="0">
                  <a:pos x="43" y="10"/>
                </a:cxn>
                <a:cxn ang="0">
                  <a:pos x="43" y="21"/>
                </a:cxn>
                <a:cxn ang="0">
                  <a:pos x="32" y="43"/>
                </a:cxn>
                <a:cxn ang="0">
                  <a:pos x="32" y="43"/>
                </a:cxn>
                <a:cxn ang="0">
                  <a:pos x="22" y="59"/>
                </a:cxn>
                <a:cxn ang="0">
                  <a:pos x="6" y="64"/>
                </a:cxn>
                <a:cxn ang="0">
                  <a:pos x="6" y="64"/>
                </a:cxn>
                <a:cxn ang="0">
                  <a:pos x="0" y="70"/>
                </a:cxn>
                <a:cxn ang="0">
                  <a:pos x="6" y="70"/>
                </a:cxn>
                <a:cxn ang="0">
                  <a:pos x="6" y="70"/>
                </a:cxn>
                <a:cxn ang="0">
                  <a:pos x="16" y="70"/>
                </a:cxn>
                <a:cxn ang="0">
                  <a:pos x="27" y="64"/>
                </a:cxn>
                <a:cxn ang="0">
                  <a:pos x="43" y="43"/>
                </a:cxn>
                <a:cxn ang="0">
                  <a:pos x="43" y="43"/>
                </a:cxn>
                <a:cxn ang="0">
                  <a:pos x="49" y="21"/>
                </a:cxn>
                <a:cxn ang="0">
                  <a:pos x="49" y="21"/>
                </a:cxn>
                <a:cxn ang="0">
                  <a:pos x="43" y="1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7" y="5"/>
                </a:cxn>
                <a:cxn ang="0">
                  <a:pos x="27" y="10"/>
                </a:cxn>
                <a:cxn ang="0">
                  <a:pos x="32" y="10"/>
                </a:cxn>
                <a:cxn ang="0">
                  <a:pos x="32" y="10"/>
                </a:cxn>
              </a:cxnLst>
              <a:rect l="0" t="0" r="r" b="b"/>
              <a:pathLst>
                <a:path w="49" h="70">
                  <a:moveTo>
                    <a:pt x="32" y="10"/>
                  </a:moveTo>
                  <a:lnTo>
                    <a:pt x="32" y="10"/>
                  </a:lnTo>
                  <a:lnTo>
                    <a:pt x="38" y="10"/>
                  </a:lnTo>
                  <a:lnTo>
                    <a:pt x="43" y="10"/>
                  </a:lnTo>
                  <a:lnTo>
                    <a:pt x="43" y="21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22" y="59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0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16" y="70"/>
                  </a:lnTo>
                  <a:lnTo>
                    <a:pt x="27" y="64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3" y="1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7" y="5"/>
                  </a:lnTo>
                  <a:lnTo>
                    <a:pt x="27" y="10"/>
                  </a:lnTo>
                  <a:lnTo>
                    <a:pt x="32" y="10"/>
                  </a:lnTo>
                  <a:lnTo>
                    <a:pt x="32" y="1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57"/>
            <p:cNvSpPr>
              <a:spLocks/>
            </p:cNvSpPr>
            <p:nvPr/>
          </p:nvSpPr>
          <p:spPr bwMode="auto">
            <a:xfrm>
              <a:off x="3151189" y="2959099"/>
              <a:ext cx="163513" cy="196849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0"/>
                </a:cxn>
                <a:cxn ang="0">
                  <a:pos x="81" y="11"/>
                </a:cxn>
                <a:cxn ang="0">
                  <a:pos x="60" y="22"/>
                </a:cxn>
                <a:cxn ang="0">
                  <a:pos x="60" y="22"/>
                </a:cxn>
                <a:cxn ang="0">
                  <a:pos x="38" y="32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11" y="59"/>
                </a:cxn>
                <a:cxn ang="0">
                  <a:pos x="6" y="75"/>
                </a:cxn>
                <a:cxn ang="0">
                  <a:pos x="0" y="97"/>
                </a:cxn>
                <a:cxn ang="0">
                  <a:pos x="6" y="113"/>
                </a:cxn>
                <a:cxn ang="0">
                  <a:pos x="6" y="113"/>
                </a:cxn>
                <a:cxn ang="0">
                  <a:pos x="17" y="118"/>
                </a:cxn>
                <a:cxn ang="0">
                  <a:pos x="27" y="124"/>
                </a:cxn>
                <a:cxn ang="0">
                  <a:pos x="38" y="124"/>
                </a:cxn>
                <a:cxn ang="0">
                  <a:pos x="43" y="113"/>
                </a:cxn>
                <a:cxn ang="0">
                  <a:pos x="43" y="113"/>
                </a:cxn>
                <a:cxn ang="0">
                  <a:pos x="43" y="102"/>
                </a:cxn>
                <a:cxn ang="0">
                  <a:pos x="38" y="97"/>
                </a:cxn>
                <a:cxn ang="0">
                  <a:pos x="33" y="102"/>
                </a:cxn>
                <a:cxn ang="0">
                  <a:pos x="33" y="102"/>
                </a:cxn>
                <a:cxn ang="0">
                  <a:pos x="33" y="102"/>
                </a:cxn>
                <a:cxn ang="0">
                  <a:pos x="38" y="102"/>
                </a:cxn>
                <a:cxn ang="0">
                  <a:pos x="38" y="102"/>
                </a:cxn>
                <a:cxn ang="0">
                  <a:pos x="38" y="108"/>
                </a:cxn>
                <a:cxn ang="0">
                  <a:pos x="38" y="113"/>
                </a:cxn>
                <a:cxn ang="0">
                  <a:pos x="38" y="113"/>
                </a:cxn>
                <a:cxn ang="0">
                  <a:pos x="33" y="118"/>
                </a:cxn>
                <a:cxn ang="0">
                  <a:pos x="22" y="118"/>
                </a:cxn>
                <a:cxn ang="0">
                  <a:pos x="11" y="108"/>
                </a:cxn>
                <a:cxn ang="0">
                  <a:pos x="11" y="108"/>
                </a:cxn>
                <a:cxn ang="0">
                  <a:pos x="6" y="91"/>
                </a:cxn>
                <a:cxn ang="0">
                  <a:pos x="6" y="81"/>
                </a:cxn>
                <a:cxn ang="0">
                  <a:pos x="22" y="54"/>
                </a:cxn>
                <a:cxn ang="0">
                  <a:pos x="22" y="54"/>
                </a:cxn>
                <a:cxn ang="0">
                  <a:pos x="38" y="32"/>
                </a:cxn>
                <a:cxn ang="0">
                  <a:pos x="65" y="22"/>
                </a:cxn>
                <a:cxn ang="0">
                  <a:pos x="65" y="22"/>
                </a:cxn>
                <a:cxn ang="0">
                  <a:pos x="86" y="11"/>
                </a:cxn>
                <a:cxn ang="0">
                  <a:pos x="103" y="0"/>
                </a:cxn>
                <a:cxn ang="0">
                  <a:pos x="103" y="0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03" h="124">
                  <a:moveTo>
                    <a:pt x="103" y="0"/>
                  </a:moveTo>
                  <a:lnTo>
                    <a:pt x="103" y="0"/>
                  </a:lnTo>
                  <a:lnTo>
                    <a:pt x="81" y="1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38" y="32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1" y="59"/>
                  </a:lnTo>
                  <a:lnTo>
                    <a:pt x="6" y="75"/>
                  </a:lnTo>
                  <a:lnTo>
                    <a:pt x="0" y="97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17" y="118"/>
                  </a:lnTo>
                  <a:lnTo>
                    <a:pt x="27" y="124"/>
                  </a:lnTo>
                  <a:lnTo>
                    <a:pt x="38" y="124"/>
                  </a:lnTo>
                  <a:lnTo>
                    <a:pt x="43" y="113"/>
                  </a:lnTo>
                  <a:lnTo>
                    <a:pt x="43" y="113"/>
                  </a:lnTo>
                  <a:lnTo>
                    <a:pt x="43" y="102"/>
                  </a:lnTo>
                  <a:lnTo>
                    <a:pt x="38" y="97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8" y="102"/>
                  </a:lnTo>
                  <a:lnTo>
                    <a:pt x="38" y="102"/>
                  </a:lnTo>
                  <a:lnTo>
                    <a:pt x="38" y="108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3" y="118"/>
                  </a:lnTo>
                  <a:lnTo>
                    <a:pt x="22" y="118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6" y="91"/>
                  </a:lnTo>
                  <a:lnTo>
                    <a:pt x="6" y="81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38" y="32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86" y="1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58"/>
            <p:cNvSpPr>
              <a:spLocks/>
            </p:cNvSpPr>
            <p:nvPr/>
          </p:nvSpPr>
          <p:spPr bwMode="auto">
            <a:xfrm>
              <a:off x="3109913" y="3146424"/>
              <a:ext cx="84139" cy="230188"/>
            </a:xfrm>
            <a:custGeom>
              <a:avLst/>
              <a:gdLst/>
              <a:ahLst/>
              <a:cxnLst>
                <a:cxn ang="0">
                  <a:pos x="53" y="140"/>
                </a:cxn>
                <a:cxn ang="0">
                  <a:pos x="53" y="140"/>
                </a:cxn>
                <a:cxn ang="0">
                  <a:pos x="53" y="135"/>
                </a:cxn>
                <a:cxn ang="0">
                  <a:pos x="48" y="129"/>
                </a:cxn>
                <a:cxn ang="0">
                  <a:pos x="43" y="135"/>
                </a:cxn>
                <a:cxn ang="0">
                  <a:pos x="43" y="140"/>
                </a:cxn>
                <a:cxn ang="0">
                  <a:pos x="43" y="140"/>
                </a:cxn>
                <a:cxn ang="0">
                  <a:pos x="43" y="140"/>
                </a:cxn>
                <a:cxn ang="0">
                  <a:pos x="43" y="140"/>
                </a:cxn>
                <a:cxn ang="0">
                  <a:pos x="37" y="135"/>
                </a:cxn>
                <a:cxn ang="0">
                  <a:pos x="37" y="135"/>
                </a:cxn>
                <a:cxn ang="0">
                  <a:pos x="26" y="129"/>
                </a:cxn>
                <a:cxn ang="0">
                  <a:pos x="26" y="129"/>
                </a:cxn>
                <a:cxn ang="0">
                  <a:pos x="10" y="102"/>
                </a:cxn>
                <a:cxn ang="0">
                  <a:pos x="5" y="76"/>
                </a:cxn>
                <a:cxn ang="0">
                  <a:pos x="5" y="76"/>
                </a:cxn>
                <a:cxn ang="0">
                  <a:pos x="5" y="54"/>
                </a:cxn>
                <a:cxn ang="0">
                  <a:pos x="16" y="3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16" y="33"/>
                </a:cxn>
                <a:cxn ang="0">
                  <a:pos x="5" y="49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92"/>
                </a:cxn>
                <a:cxn ang="0">
                  <a:pos x="5" y="108"/>
                </a:cxn>
                <a:cxn ang="0">
                  <a:pos x="16" y="124"/>
                </a:cxn>
                <a:cxn ang="0">
                  <a:pos x="32" y="140"/>
                </a:cxn>
                <a:cxn ang="0">
                  <a:pos x="32" y="140"/>
                </a:cxn>
                <a:cxn ang="0">
                  <a:pos x="48" y="145"/>
                </a:cxn>
                <a:cxn ang="0">
                  <a:pos x="53" y="145"/>
                </a:cxn>
                <a:cxn ang="0">
                  <a:pos x="53" y="140"/>
                </a:cxn>
                <a:cxn ang="0">
                  <a:pos x="53" y="140"/>
                </a:cxn>
              </a:cxnLst>
              <a:rect l="0" t="0" r="r" b="b"/>
              <a:pathLst>
                <a:path w="53" h="145">
                  <a:moveTo>
                    <a:pt x="53" y="140"/>
                  </a:moveTo>
                  <a:lnTo>
                    <a:pt x="53" y="140"/>
                  </a:lnTo>
                  <a:lnTo>
                    <a:pt x="53" y="135"/>
                  </a:lnTo>
                  <a:lnTo>
                    <a:pt x="48" y="129"/>
                  </a:lnTo>
                  <a:lnTo>
                    <a:pt x="43" y="135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37" y="135"/>
                  </a:lnTo>
                  <a:lnTo>
                    <a:pt x="37" y="135"/>
                  </a:lnTo>
                  <a:lnTo>
                    <a:pt x="26" y="129"/>
                  </a:lnTo>
                  <a:lnTo>
                    <a:pt x="26" y="129"/>
                  </a:lnTo>
                  <a:lnTo>
                    <a:pt x="10" y="102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54"/>
                  </a:lnTo>
                  <a:lnTo>
                    <a:pt x="16" y="3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16" y="33"/>
                  </a:lnTo>
                  <a:lnTo>
                    <a:pt x="5" y="49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5" y="108"/>
                  </a:lnTo>
                  <a:lnTo>
                    <a:pt x="16" y="124"/>
                  </a:lnTo>
                  <a:lnTo>
                    <a:pt x="32" y="140"/>
                  </a:lnTo>
                  <a:lnTo>
                    <a:pt x="32" y="140"/>
                  </a:lnTo>
                  <a:lnTo>
                    <a:pt x="48" y="145"/>
                  </a:lnTo>
                  <a:lnTo>
                    <a:pt x="53" y="145"/>
                  </a:lnTo>
                  <a:lnTo>
                    <a:pt x="53" y="140"/>
                  </a:lnTo>
                  <a:lnTo>
                    <a:pt x="53" y="14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59"/>
            <p:cNvSpPr>
              <a:spLocks/>
            </p:cNvSpPr>
            <p:nvPr/>
          </p:nvSpPr>
          <p:spPr bwMode="auto">
            <a:xfrm>
              <a:off x="3135313" y="3360737"/>
              <a:ext cx="58738" cy="152400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10" y="37"/>
                </a:cxn>
                <a:cxn ang="0">
                  <a:pos x="10" y="37"/>
                </a:cxn>
                <a:cxn ang="0">
                  <a:pos x="27" y="53"/>
                </a:cxn>
                <a:cxn ang="0">
                  <a:pos x="27" y="53"/>
                </a:cxn>
                <a:cxn ang="0">
                  <a:pos x="32" y="70"/>
                </a:cxn>
                <a:cxn ang="0">
                  <a:pos x="32" y="70"/>
                </a:cxn>
                <a:cxn ang="0">
                  <a:pos x="32" y="80"/>
                </a:cxn>
                <a:cxn ang="0">
                  <a:pos x="21" y="91"/>
                </a:cxn>
                <a:cxn ang="0">
                  <a:pos x="16" y="91"/>
                </a:cxn>
                <a:cxn ang="0">
                  <a:pos x="10" y="80"/>
                </a:cxn>
                <a:cxn ang="0">
                  <a:pos x="10" y="80"/>
                </a:cxn>
                <a:cxn ang="0">
                  <a:pos x="10" y="86"/>
                </a:cxn>
                <a:cxn ang="0">
                  <a:pos x="16" y="80"/>
                </a:cxn>
                <a:cxn ang="0">
                  <a:pos x="16" y="80"/>
                </a:cxn>
                <a:cxn ang="0">
                  <a:pos x="10" y="75"/>
                </a:cxn>
                <a:cxn ang="0">
                  <a:pos x="10" y="75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86"/>
                </a:cxn>
                <a:cxn ang="0">
                  <a:pos x="0" y="91"/>
                </a:cxn>
                <a:cxn ang="0">
                  <a:pos x="10" y="96"/>
                </a:cxn>
                <a:cxn ang="0">
                  <a:pos x="16" y="96"/>
                </a:cxn>
                <a:cxn ang="0">
                  <a:pos x="16" y="96"/>
                </a:cxn>
                <a:cxn ang="0">
                  <a:pos x="27" y="91"/>
                </a:cxn>
                <a:cxn ang="0">
                  <a:pos x="32" y="86"/>
                </a:cxn>
                <a:cxn ang="0">
                  <a:pos x="37" y="75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21" y="48"/>
                </a:cxn>
                <a:cxn ang="0">
                  <a:pos x="10" y="32"/>
                </a:cxn>
                <a:cxn ang="0">
                  <a:pos x="10" y="32"/>
                </a:cxn>
                <a:cxn ang="0">
                  <a:pos x="5" y="21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37" h="96">
                  <a:moveTo>
                    <a:pt x="5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27" y="53"/>
                  </a:lnTo>
                  <a:lnTo>
                    <a:pt x="27" y="53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80"/>
                  </a:lnTo>
                  <a:lnTo>
                    <a:pt x="21" y="91"/>
                  </a:lnTo>
                  <a:lnTo>
                    <a:pt x="16" y="91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6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10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7" y="91"/>
                  </a:lnTo>
                  <a:lnTo>
                    <a:pt x="32" y="86"/>
                  </a:lnTo>
                  <a:lnTo>
                    <a:pt x="37" y="75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1" y="48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5" y="21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60"/>
            <p:cNvSpPr>
              <a:spLocks/>
            </p:cNvSpPr>
            <p:nvPr/>
          </p:nvSpPr>
          <p:spPr bwMode="auto">
            <a:xfrm>
              <a:off x="3135313" y="3462336"/>
              <a:ext cx="127000" cy="1031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0" y="16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54"/>
                </a:cxn>
                <a:cxn ang="0">
                  <a:pos x="10" y="59"/>
                </a:cxn>
                <a:cxn ang="0">
                  <a:pos x="32" y="65"/>
                </a:cxn>
                <a:cxn ang="0">
                  <a:pos x="75" y="65"/>
                </a:cxn>
                <a:cxn ang="0">
                  <a:pos x="75" y="65"/>
                </a:cxn>
                <a:cxn ang="0">
                  <a:pos x="80" y="65"/>
                </a:cxn>
                <a:cxn ang="0">
                  <a:pos x="75" y="59"/>
                </a:cxn>
                <a:cxn ang="0">
                  <a:pos x="75" y="59"/>
                </a:cxn>
                <a:cxn ang="0">
                  <a:pos x="43" y="59"/>
                </a:cxn>
                <a:cxn ang="0">
                  <a:pos x="27" y="59"/>
                </a:cxn>
                <a:cxn ang="0">
                  <a:pos x="10" y="54"/>
                </a:cxn>
                <a:cxn ang="0">
                  <a:pos x="10" y="54"/>
                </a:cxn>
                <a:cxn ang="0">
                  <a:pos x="0" y="43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11"/>
                </a:cxn>
                <a:cxn ang="0">
                  <a:pos x="5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80" h="65">
                  <a:moveTo>
                    <a:pt x="10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16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54"/>
                  </a:lnTo>
                  <a:lnTo>
                    <a:pt x="10" y="59"/>
                  </a:lnTo>
                  <a:lnTo>
                    <a:pt x="32" y="65"/>
                  </a:lnTo>
                  <a:lnTo>
                    <a:pt x="75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43" y="59"/>
                  </a:lnTo>
                  <a:lnTo>
                    <a:pt x="27" y="59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5" y="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61"/>
            <p:cNvSpPr>
              <a:spLocks/>
            </p:cNvSpPr>
            <p:nvPr/>
          </p:nvSpPr>
          <p:spPr bwMode="auto">
            <a:xfrm>
              <a:off x="3186113" y="3548061"/>
              <a:ext cx="60325" cy="762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16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5" y="38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27" y="48"/>
                </a:cxn>
                <a:cxn ang="0">
                  <a:pos x="38" y="43"/>
                </a:cxn>
                <a:cxn ang="0">
                  <a:pos x="38" y="43"/>
                </a:cxn>
                <a:cxn ang="0">
                  <a:pos x="38" y="38"/>
                </a:cxn>
                <a:cxn ang="0">
                  <a:pos x="32" y="27"/>
                </a:cxn>
                <a:cxn ang="0">
                  <a:pos x="32" y="27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2" y="43"/>
                </a:cxn>
                <a:cxn ang="0">
                  <a:pos x="32" y="43"/>
                </a:cxn>
                <a:cxn ang="0">
                  <a:pos x="27" y="43"/>
                </a:cxn>
                <a:cxn ang="0">
                  <a:pos x="21" y="43"/>
                </a:cxn>
                <a:cxn ang="0">
                  <a:pos x="21" y="43"/>
                </a:cxn>
                <a:cxn ang="0">
                  <a:pos x="11" y="38"/>
                </a:cxn>
                <a:cxn ang="0">
                  <a:pos x="11" y="38"/>
                </a:cxn>
                <a:cxn ang="0">
                  <a:pos x="5" y="27"/>
                </a:cxn>
                <a:cxn ang="0">
                  <a:pos x="0" y="21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38" h="48">
                  <a:moveTo>
                    <a:pt x="5" y="0"/>
                  </a:moveTo>
                  <a:lnTo>
                    <a:pt x="5" y="0"/>
                  </a:lnTo>
                  <a:lnTo>
                    <a:pt x="0" y="16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5" y="3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7" y="48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8" y="38"/>
                  </a:lnTo>
                  <a:lnTo>
                    <a:pt x="32" y="27"/>
                  </a:lnTo>
                  <a:lnTo>
                    <a:pt x="32" y="27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27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5" y="27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62"/>
            <p:cNvSpPr>
              <a:spLocks/>
            </p:cNvSpPr>
            <p:nvPr/>
          </p:nvSpPr>
          <p:spPr bwMode="auto">
            <a:xfrm>
              <a:off x="3305174" y="3649661"/>
              <a:ext cx="50800" cy="25717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27" y="27"/>
                </a:cxn>
                <a:cxn ang="0">
                  <a:pos x="32" y="49"/>
                </a:cxn>
                <a:cxn ang="0">
                  <a:pos x="27" y="76"/>
                </a:cxn>
                <a:cxn ang="0">
                  <a:pos x="27" y="103"/>
                </a:cxn>
                <a:cxn ang="0">
                  <a:pos x="27" y="103"/>
                </a:cxn>
                <a:cxn ang="0">
                  <a:pos x="22" y="119"/>
                </a:cxn>
                <a:cxn ang="0">
                  <a:pos x="11" y="135"/>
                </a:cxn>
                <a:cxn ang="0">
                  <a:pos x="6" y="146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16" y="129"/>
                </a:cxn>
                <a:cxn ang="0">
                  <a:pos x="27" y="113"/>
                </a:cxn>
                <a:cxn ang="0">
                  <a:pos x="32" y="92"/>
                </a:cxn>
                <a:cxn ang="0">
                  <a:pos x="32" y="92"/>
                </a:cxn>
                <a:cxn ang="0">
                  <a:pos x="32" y="70"/>
                </a:cxn>
                <a:cxn ang="0">
                  <a:pos x="32" y="43"/>
                </a:cxn>
                <a:cxn ang="0">
                  <a:pos x="27" y="2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2" h="162">
                  <a:moveTo>
                    <a:pt x="16" y="0"/>
                  </a:moveTo>
                  <a:lnTo>
                    <a:pt x="16" y="0"/>
                  </a:lnTo>
                  <a:lnTo>
                    <a:pt x="27" y="27"/>
                  </a:lnTo>
                  <a:lnTo>
                    <a:pt x="32" y="49"/>
                  </a:lnTo>
                  <a:lnTo>
                    <a:pt x="27" y="76"/>
                  </a:lnTo>
                  <a:lnTo>
                    <a:pt x="27" y="103"/>
                  </a:lnTo>
                  <a:lnTo>
                    <a:pt x="27" y="103"/>
                  </a:lnTo>
                  <a:lnTo>
                    <a:pt x="22" y="119"/>
                  </a:lnTo>
                  <a:lnTo>
                    <a:pt x="11" y="135"/>
                  </a:lnTo>
                  <a:lnTo>
                    <a:pt x="6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6" y="129"/>
                  </a:lnTo>
                  <a:lnTo>
                    <a:pt x="27" y="113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70"/>
                  </a:lnTo>
                  <a:lnTo>
                    <a:pt x="32" y="43"/>
                  </a:lnTo>
                  <a:lnTo>
                    <a:pt x="27" y="2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63"/>
            <p:cNvSpPr>
              <a:spLocks/>
            </p:cNvSpPr>
            <p:nvPr/>
          </p:nvSpPr>
          <p:spPr bwMode="auto">
            <a:xfrm>
              <a:off x="3211514" y="3598862"/>
              <a:ext cx="103188" cy="13652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0"/>
                </a:cxn>
                <a:cxn ang="0">
                  <a:pos x="27" y="6"/>
                </a:cxn>
                <a:cxn ang="0">
                  <a:pos x="11" y="11"/>
                </a:cxn>
                <a:cxn ang="0">
                  <a:pos x="5" y="27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5" y="59"/>
                </a:cxn>
                <a:cxn ang="0">
                  <a:pos x="16" y="75"/>
                </a:cxn>
                <a:cxn ang="0">
                  <a:pos x="32" y="81"/>
                </a:cxn>
                <a:cxn ang="0">
                  <a:pos x="48" y="86"/>
                </a:cxn>
                <a:cxn ang="0">
                  <a:pos x="48" y="86"/>
                </a:cxn>
                <a:cxn ang="0">
                  <a:pos x="54" y="86"/>
                </a:cxn>
                <a:cxn ang="0">
                  <a:pos x="59" y="81"/>
                </a:cxn>
                <a:cxn ang="0">
                  <a:pos x="65" y="65"/>
                </a:cxn>
                <a:cxn ang="0">
                  <a:pos x="59" y="54"/>
                </a:cxn>
                <a:cxn ang="0">
                  <a:pos x="54" y="43"/>
                </a:cxn>
                <a:cxn ang="0">
                  <a:pos x="54" y="43"/>
                </a:cxn>
                <a:cxn ang="0">
                  <a:pos x="48" y="38"/>
                </a:cxn>
                <a:cxn ang="0">
                  <a:pos x="43" y="38"/>
                </a:cxn>
                <a:cxn ang="0">
                  <a:pos x="32" y="43"/>
                </a:cxn>
                <a:cxn ang="0">
                  <a:pos x="32" y="54"/>
                </a:cxn>
                <a:cxn ang="0">
                  <a:pos x="38" y="59"/>
                </a:cxn>
                <a:cxn ang="0">
                  <a:pos x="43" y="65"/>
                </a:cxn>
                <a:cxn ang="0">
                  <a:pos x="43" y="65"/>
                </a:cxn>
                <a:cxn ang="0">
                  <a:pos x="48" y="59"/>
                </a:cxn>
                <a:cxn ang="0">
                  <a:pos x="43" y="59"/>
                </a:cxn>
                <a:cxn ang="0">
                  <a:pos x="43" y="59"/>
                </a:cxn>
                <a:cxn ang="0">
                  <a:pos x="43" y="49"/>
                </a:cxn>
                <a:cxn ang="0">
                  <a:pos x="54" y="49"/>
                </a:cxn>
                <a:cxn ang="0">
                  <a:pos x="54" y="49"/>
                </a:cxn>
                <a:cxn ang="0">
                  <a:pos x="59" y="59"/>
                </a:cxn>
                <a:cxn ang="0">
                  <a:pos x="59" y="59"/>
                </a:cxn>
                <a:cxn ang="0">
                  <a:pos x="59" y="70"/>
                </a:cxn>
                <a:cxn ang="0">
                  <a:pos x="54" y="75"/>
                </a:cxn>
                <a:cxn ang="0">
                  <a:pos x="43" y="81"/>
                </a:cxn>
                <a:cxn ang="0">
                  <a:pos x="43" y="81"/>
                </a:cxn>
                <a:cxn ang="0">
                  <a:pos x="27" y="75"/>
                </a:cxn>
                <a:cxn ang="0">
                  <a:pos x="11" y="65"/>
                </a:cxn>
                <a:cxn ang="0">
                  <a:pos x="11" y="65"/>
                </a:cxn>
                <a:cxn ang="0">
                  <a:pos x="5" y="43"/>
                </a:cxn>
                <a:cxn ang="0">
                  <a:pos x="5" y="27"/>
                </a:cxn>
                <a:cxn ang="0">
                  <a:pos x="5" y="27"/>
                </a:cxn>
                <a:cxn ang="0">
                  <a:pos x="11" y="16"/>
                </a:cxn>
                <a:cxn ang="0">
                  <a:pos x="22" y="11"/>
                </a:cxn>
                <a:cxn ang="0">
                  <a:pos x="43" y="6"/>
                </a:cxn>
                <a:cxn ang="0">
                  <a:pos x="43" y="6"/>
                </a:cxn>
                <a:cxn ang="0">
                  <a:pos x="43" y="0"/>
                </a:cxn>
                <a:cxn ang="0">
                  <a:pos x="43" y="0"/>
                </a:cxn>
              </a:cxnLst>
              <a:rect l="0" t="0" r="r" b="b"/>
              <a:pathLst>
                <a:path w="65" h="86">
                  <a:moveTo>
                    <a:pt x="43" y="0"/>
                  </a:moveTo>
                  <a:lnTo>
                    <a:pt x="43" y="0"/>
                  </a:lnTo>
                  <a:lnTo>
                    <a:pt x="27" y="6"/>
                  </a:lnTo>
                  <a:lnTo>
                    <a:pt x="11" y="11"/>
                  </a:lnTo>
                  <a:lnTo>
                    <a:pt x="5" y="27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5" y="59"/>
                  </a:lnTo>
                  <a:lnTo>
                    <a:pt x="16" y="75"/>
                  </a:lnTo>
                  <a:lnTo>
                    <a:pt x="32" y="81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54" y="86"/>
                  </a:lnTo>
                  <a:lnTo>
                    <a:pt x="59" y="81"/>
                  </a:lnTo>
                  <a:lnTo>
                    <a:pt x="65" y="65"/>
                  </a:lnTo>
                  <a:lnTo>
                    <a:pt x="59" y="54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48" y="38"/>
                  </a:lnTo>
                  <a:lnTo>
                    <a:pt x="43" y="38"/>
                  </a:lnTo>
                  <a:lnTo>
                    <a:pt x="32" y="43"/>
                  </a:lnTo>
                  <a:lnTo>
                    <a:pt x="32" y="54"/>
                  </a:lnTo>
                  <a:lnTo>
                    <a:pt x="38" y="59"/>
                  </a:lnTo>
                  <a:lnTo>
                    <a:pt x="43" y="65"/>
                  </a:lnTo>
                  <a:lnTo>
                    <a:pt x="43" y="65"/>
                  </a:lnTo>
                  <a:lnTo>
                    <a:pt x="48" y="59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43" y="49"/>
                  </a:lnTo>
                  <a:lnTo>
                    <a:pt x="54" y="49"/>
                  </a:lnTo>
                  <a:lnTo>
                    <a:pt x="54" y="4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70"/>
                  </a:lnTo>
                  <a:lnTo>
                    <a:pt x="54" y="75"/>
                  </a:lnTo>
                  <a:lnTo>
                    <a:pt x="43" y="81"/>
                  </a:lnTo>
                  <a:lnTo>
                    <a:pt x="43" y="81"/>
                  </a:lnTo>
                  <a:lnTo>
                    <a:pt x="27" y="7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5" y="43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11" y="16"/>
                  </a:lnTo>
                  <a:lnTo>
                    <a:pt x="22" y="11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64"/>
            <p:cNvSpPr>
              <a:spLocks/>
            </p:cNvSpPr>
            <p:nvPr/>
          </p:nvSpPr>
          <p:spPr bwMode="auto">
            <a:xfrm>
              <a:off x="3297239" y="3709986"/>
              <a:ext cx="42863" cy="25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6" y="11"/>
                </a:cxn>
                <a:cxn ang="0">
                  <a:pos x="16" y="11"/>
                </a:cxn>
                <a:cxn ang="0">
                  <a:pos x="21" y="16"/>
                </a:cxn>
                <a:cxn ang="0">
                  <a:pos x="27" y="16"/>
                </a:cxn>
                <a:cxn ang="0">
                  <a:pos x="27" y="16"/>
                </a:cxn>
                <a:cxn ang="0">
                  <a:pos x="27" y="11"/>
                </a:cxn>
                <a:cxn ang="0">
                  <a:pos x="27" y="11"/>
                </a:cxn>
                <a:cxn ang="0">
                  <a:pos x="16" y="11"/>
                </a:cxn>
                <a:cxn ang="0">
                  <a:pos x="16" y="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16">
                  <a:moveTo>
                    <a:pt x="0" y="0"/>
                  </a:moveTo>
                  <a:lnTo>
                    <a:pt x="0" y="0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21" y="16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144713" y="3035299"/>
              <a:ext cx="947738" cy="887413"/>
            </a:xfrm>
            <a:custGeom>
              <a:avLst/>
              <a:gdLst/>
              <a:ahLst/>
              <a:cxnLst>
                <a:cxn ang="0">
                  <a:pos x="597" y="559"/>
                </a:cxn>
                <a:cxn ang="0">
                  <a:pos x="597" y="559"/>
                </a:cxn>
                <a:cxn ang="0">
                  <a:pos x="575" y="516"/>
                </a:cxn>
                <a:cxn ang="0">
                  <a:pos x="554" y="473"/>
                </a:cxn>
                <a:cxn ang="0">
                  <a:pos x="527" y="436"/>
                </a:cxn>
                <a:cxn ang="0">
                  <a:pos x="500" y="398"/>
                </a:cxn>
                <a:cxn ang="0">
                  <a:pos x="500" y="398"/>
                </a:cxn>
                <a:cxn ang="0">
                  <a:pos x="462" y="366"/>
                </a:cxn>
                <a:cxn ang="0">
                  <a:pos x="425" y="339"/>
                </a:cxn>
                <a:cxn ang="0">
                  <a:pos x="425" y="339"/>
                </a:cxn>
                <a:cxn ang="0">
                  <a:pos x="339" y="280"/>
                </a:cxn>
                <a:cxn ang="0">
                  <a:pos x="339" y="280"/>
                </a:cxn>
                <a:cxn ang="0">
                  <a:pos x="242" y="221"/>
                </a:cxn>
                <a:cxn ang="0">
                  <a:pos x="145" y="167"/>
                </a:cxn>
                <a:cxn ang="0">
                  <a:pos x="145" y="167"/>
                </a:cxn>
                <a:cxn ang="0">
                  <a:pos x="97" y="135"/>
                </a:cxn>
                <a:cxn ang="0">
                  <a:pos x="54" y="92"/>
                </a:cxn>
                <a:cxn ang="0">
                  <a:pos x="54" y="92"/>
                </a:cxn>
                <a:cxn ang="0">
                  <a:pos x="38" y="70"/>
                </a:cxn>
                <a:cxn ang="0">
                  <a:pos x="27" y="4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" y="49"/>
                </a:cxn>
                <a:cxn ang="0">
                  <a:pos x="43" y="86"/>
                </a:cxn>
                <a:cxn ang="0">
                  <a:pos x="43" y="86"/>
                </a:cxn>
                <a:cxn ang="0">
                  <a:pos x="75" y="124"/>
                </a:cxn>
                <a:cxn ang="0">
                  <a:pos x="113" y="151"/>
                </a:cxn>
                <a:cxn ang="0">
                  <a:pos x="113" y="151"/>
                </a:cxn>
                <a:cxn ang="0">
                  <a:pos x="156" y="178"/>
                </a:cxn>
                <a:cxn ang="0">
                  <a:pos x="199" y="205"/>
                </a:cxn>
                <a:cxn ang="0">
                  <a:pos x="199" y="205"/>
                </a:cxn>
                <a:cxn ang="0">
                  <a:pos x="307" y="269"/>
                </a:cxn>
                <a:cxn ang="0">
                  <a:pos x="307" y="269"/>
                </a:cxn>
                <a:cxn ang="0">
                  <a:pos x="393" y="323"/>
                </a:cxn>
                <a:cxn ang="0">
                  <a:pos x="479" y="387"/>
                </a:cxn>
                <a:cxn ang="0">
                  <a:pos x="479" y="387"/>
                </a:cxn>
                <a:cxn ang="0">
                  <a:pos x="516" y="425"/>
                </a:cxn>
                <a:cxn ang="0">
                  <a:pos x="543" y="468"/>
                </a:cxn>
                <a:cxn ang="0">
                  <a:pos x="543" y="468"/>
                </a:cxn>
                <a:cxn ang="0">
                  <a:pos x="575" y="511"/>
                </a:cxn>
                <a:cxn ang="0">
                  <a:pos x="597" y="559"/>
                </a:cxn>
                <a:cxn ang="0">
                  <a:pos x="597" y="559"/>
                </a:cxn>
                <a:cxn ang="0">
                  <a:pos x="597" y="559"/>
                </a:cxn>
                <a:cxn ang="0">
                  <a:pos x="597" y="559"/>
                </a:cxn>
              </a:cxnLst>
              <a:rect l="0" t="0" r="r" b="b"/>
              <a:pathLst>
                <a:path w="597" h="559">
                  <a:moveTo>
                    <a:pt x="597" y="559"/>
                  </a:moveTo>
                  <a:lnTo>
                    <a:pt x="597" y="559"/>
                  </a:lnTo>
                  <a:lnTo>
                    <a:pt x="575" y="516"/>
                  </a:lnTo>
                  <a:lnTo>
                    <a:pt x="554" y="473"/>
                  </a:lnTo>
                  <a:lnTo>
                    <a:pt x="527" y="436"/>
                  </a:lnTo>
                  <a:lnTo>
                    <a:pt x="500" y="398"/>
                  </a:lnTo>
                  <a:lnTo>
                    <a:pt x="500" y="398"/>
                  </a:lnTo>
                  <a:lnTo>
                    <a:pt x="462" y="366"/>
                  </a:lnTo>
                  <a:lnTo>
                    <a:pt x="425" y="339"/>
                  </a:lnTo>
                  <a:lnTo>
                    <a:pt x="425" y="339"/>
                  </a:lnTo>
                  <a:lnTo>
                    <a:pt x="339" y="280"/>
                  </a:lnTo>
                  <a:lnTo>
                    <a:pt x="339" y="280"/>
                  </a:lnTo>
                  <a:lnTo>
                    <a:pt x="242" y="221"/>
                  </a:lnTo>
                  <a:lnTo>
                    <a:pt x="145" y="167"/>
                  </a:lnTo>
                  <a:lnTo>
                    <a:pt x="145" y="167"/>
                  </a:lnTo>
                  <a:lnTo>
                    <a:pt x="97" y="135"/>
                  </a:lnTo>
                  <a:lnTo>
                    <a:pt x="54" y="92"/>
                  </a:lnTo>
                  <a:lnTo>
                    <a:pt x="54" y="92"/>
                  </a:lnTo>
                  <a:lnTo>
                    <a:pt x="38" y="70"/>
                  </a:lnTo>
                  <a:lnTo>
                    <a:pt x="27" y="4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9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75" y="12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56" y="178"/>
                  </a:lnTo>
                  <a:lnTo>
                    <a:pt x="199" y="205"/>
                  </a:lnTo>
                  <a:lnTo>
                    <a:pt x="199" y="205"/>
                  </a:lnTo>
                  <a:lnTo>
                    <a:pt x="307" y="269"/>
                  </a:lnTo>
                  <a:lnTo>
                    <a:pt x="307" y="269"/>
                  </a:lnTo>
                  <a:lnTo>
                    <a:pt x="393" y="323"/>
                  </a:lnTo>
                  <a:lnTo>
                    <a:pt x="479" y="387"/>
                  </a:lnTo>
                  <a:lnTo>
                    <a:pt x="479" y="387"/>
                  </a:lnTo>
                  <a:lnTo>
                    <a:pt x="516" y="425"/>
                  </a:lnTo>
                  <a:lnTo>
                    <a:pt x="543" y="468"/>
                  </a:lnTo>
                  <a:lnTo>
                    <a:pt x="543" y="468"/>
                  </a:lnTo>
                  <a:lnTo>
                    <a:pt x="575" y="511"/>
                  </a:lnTo>
                  <a:lnTo>
                    <a:pt x="597" y="559"/>
                  </a:lnTo>
                  <a:lnTo>
                    <a:pt x="597" y="559"/>
                  </a:lnTo>
                  <a:lnTo>
                    <a:pt x="597" y="559"/>
                  </a:lnTo>
                  <a:lnTo>
                    <a:pt x="597" y="559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111375" y="3009899"/>
              <a:ext cx="809625" cy="7762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1" y="22"/>
                </a:cxn>
                <a:cxn ang="0">
                  <a:pos x="10" y="38"/>
                </a:cxn>
                <a:cxn ang="0">
                  <a:pos x="10" y="38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108"/>
                </a:cxn>
                <a:cxn ang="0">
                  <a:pos x="0" y="129"/>
                </a:cxn>
                <a:cxn ang="0">
                  <a:pos x="10" y="167"/>
                </a:cxn>
                <a:cxn ang="0">
                  <a:pos x="10" y="167"/>
                </a:cxn>
                <a:cxn ang="0">
                  <a:pos x="21" y="188"/>
                </a:cxn>
                <a:cxn ang="0">
                  <a:pos x="37" y="210"/>
                </a:cxn>
                <a:cxn ang="0">
                  <a:pos x="70" y="248"/>
                </a:cxn>
                <a:cxn ang="0">
                  <a:pos x="70" y="248"/>
                </a:cxn>
                <a:cxn ang="0">
                  <a:pos x="102" y="280"/>
                </a:cxn>
                <a:cxn ang="0">
                  <a:pos x="139" y="307"/>
                </a:cxn>
                <a:cxn ang="0">
                  <a:pos x="139" y="307"/>
                </a:cxn>
                <a:cxn ang="0">
                  <a:pos x="182" y="334"/>
                </a:cxn>
                <a:cxn ang="0">
                  <a:pos x="231" y="355"/>
                </a:cxn>
                <a:cxn ang="0">
                  <a:pos x="322" y="387"/>
                </a:cxn>
                <a:cxn ang="0">
                  <a:pos x="322" y="387"/>
                </a:cxn>
                <a:cxn ang="0">
                  <a:pos x="376" y="403"/>
                </a:cxn>
                <a:cxn ang="0">
                  <a:pos x="430" y="430"/>
                </a:cxn>
                <a:cxn ang="0">
                  <a:pos x="430" y="430"/>
                </a:cxn>
                <a:cxn ang="0">
                  <a:pos x="473" y="457"/>
                </a:cxn>
                <a:cxn ang="0">
                  <a:pos x="510" y="489"/>
                </a:cxn>
                <a:cxn ang="0">
                  <a:pos x="510" y="489"/>
                </a:cxn>
                <a:cxn ang="0">
                  <a:pos x="510" y="489"/>
                </a:cxn>
                <a:cxn ang="0">
                  <a:pos x="510" y="489"/>
                </a:cxn>
                <a:cxn ang="0">
                  <a:pos x="473" y="457"/>
                </a:cxn>
                <a:cxn ang="0">
                  <a:pos x="435" y="430"/>
                </a:cxn>
                <a:cxn ang="0">
                  <a:pos x="435" y="430"/>
                </a:cxn>
                <a:cxn ang="0">
                  <a:pos x="392" y="409"/>
                </a:cxn>
                <a:cxn ang="0">
                  <a:pos x="349" y="393"/>
                </a:cxn>
                <a:cxn ang="0">
                  <a:pos x="349" y="393"/>
                </a:cxn>
                <a:cxn ang="0">
                  <a:pos x="252" y="360"/>
                </a:cxn>
                <a:cxn ang="0">
                  <a:pos x="209" y="339"/>
                </a:cxn>
                <a:cxn ang="0">
                  <a:pos x="166" y="317"/>
                </a:cxn>
                <a:cxn ang="0">
                  <a:pos x="166" y="317"/>
                </a:cxn>
                <a:cxn ang="0">
                  <a:pos x="123" y="291"/>
                </a:cxn>
                <a:cxn ang="0">
                  <a:pos x="80" y="258"/>
                </a:cxn>
                <a:cxn ang="0">
                  <a:pos x="48" y="221"/>
                </a:cxn>
                <a:cxn ang="0">
                  <a:pos x="21" y="178"/>
                </a:cxn>
                <a:cxn ang="0">
                  <a:pos x="21" y="178"/>
                </a:cxn>
                <a:cxn ang="0">
                  <a:pos x="10" y="151"/>
                </a:cxn>
                <a:cxn ang="0">
                  <a:pos x="5" y="124"/>
                </a:cxn>
                <a:cxn ang="0">
                  <a:pos x="0" y="97"/>
                </a:cxn>
                <a:cxn ang="0">
                  <a:pos x="5" y="70"/>
                </a:cxn>
                <a:cxn ang="0">
                  <a:pos x="5" y="70"/>
                </a:cxn>
                <a:cxn ang="0">
                  <a:pos x="21" y="27"/>
                </a:cxn>
                <a:cxn ang="0">
                  <a:pos x="21" y="27"/>
                </a:cxn>
                <a:cxn ang="0">
                  <a:pos x="27" y="16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510" h="489">
                  <a:moveTo>
                    <a:pt x="32" y="0"/>
                  </a:moveTo>
                  <a:lnTo>
                    <a:pt x="32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1" y="22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10" y="167"/>
                  </a:lnTo>
                  <a:lnTo>
                    <a:pt x="10" y="167"/>
                  </a:lnTo>
                  <a:lnTo>
                    <a:pt x="21" y="188"/>
                  </a:lnTo>
                  <a:lnTo>
                    <a:pt x="37" y="210"/>
                  </a:lnTo>
                  <a:lnTo>
                    <a:pt x="70" y="248"/>
                  </a:lnTo>
                  <a:lnTo>
                    <a:pt x="70" y="248"/>
                  </a:lnTo>
                  <a:lnTo>
                    <a:pt x="102" y="280"/>
                  </a:lnTo>
                  <a:lnTo>
                    <a:pt x="139" y="307"/>
                  </a:lnTo>
                  <a:lnTo>
                    <a:pt x="139" y="307"/>
                  </a:lnTo>
                  <a:lnTo>
                    <a:pt x="182" y="334"/>
                  </a:lnTo>
                  <a:lnTo>
                    <a:pt x="231" y="355"/>
                  </a:lnTo>
                  <a:lnTo>
                    <a:pt x="322" y="387"/>
                  </a:lnTo>
                  <a:lnTo>
                    <a:pt x="322" y="387"/>
                  </a:lnTo>
                  <a:lnTo>
                    <a:pt x="376" y="403"/>
                  </a:lnTo>
                  <a:lnTo>
                    <a:pt x="430" y="430"/>
                  </a:lnTo>
                  <a:lnTo>
                    <a:pt x="430" y="430"/>
                  </a:lnTo>
                  <a:lnTo>
                    <a:pt x="473" y="457"/>
                  </a:lnTo>
                  <a:lnTo>
                    <a:pt x="510" y="489"/>
                  </a:lnTo>
                  <a:lnTo>
                    <a:pt x="510" y="489"/>
                  </a:lnTo>
                  <a:lnTo>
                    <a:pt x="510" y="489"/>
                  </a:lnTo>
                  <a:lnTo>
                    <a:pt x="510" y="489"/>
                  </a:lnTo>
                  <a:lnTo>
                    <a:pt x="473" y="457"/>
                  </a:lnTo>
                  <a:lnTo>
                    <a:pt x="435" y="430"/>
                  </a:lnTo>
                  <a:lnTo>
                    <a:pt x="435" y="430"/>
                  </a:lnTo>
                  <a:lnTo>
                    <a:pt x="392" y="409"/>
                  </a:lnTo>
                  <a:lnTo>
                    <a:pt x="349" y="393"/>
                  </a:lnTo>
                  <a:lnTo>
                    <a:pt x="349" y="393"/>
                  </a:lnTo>
                  <a:lnTo>
                    <a:pt x="252" y="360"/>
                  </a:lnTo>
                  <a:lnTo>
                    <a:pt x="209" y="339"/>
                  </a:lnTo>
                  <a:lnTo>
                    <a:pt x="166" y="317"/>
                  </a:lnTo>
                  <a:lnTo>
                    <a:pt x="166" y="317"/>
                  </a:lnTo>
                  <a:lnTo>
                    <a:pt x="123" y="291"/>
                  </a:lnTo>
                  <a:lnTo>
                    <a:pt x="80" y="258"/>
                  </a:lnTo>
                  <a:lnTo>
                    <a:pt x="48" y="221"/>
                  </a:lnTo>
                  <a:lnTo>
                    <a:pt x="21" y="178"/>
                  </a:lnTo>
                  <a:lnTo>
                    <a:pt x="21" y="178"/>
                  </a:lnTo>
                  <a:lnTo>
                    <a:pt x="10" y="151"/>
                  </a:lnTo>
                  <a:lnTo>
                    <a:pt x="5" y="124"/>
                  </a:lnTo>
                  <a:lnTo>
                    <a:pt x="0" y="97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7" y="1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119313" y="3325812"/>
              <a:ext cx="801688" cy="606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0" y="70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11" y="129"/>
                </a:cxn>
                <a:cxn ang="0">
                  <a:pos x="32" y="161"/>
                </a:cxn>
                <a:cxn ang="0">
                  <a:pos x="32" y="161"/>
                </a:cxn>
                <a:cxn ang="0">
                  <a:pos x="48" y="178"/>
                </a:cxn>
                <a:cxn ang="0">
                  <a:pos x="65" y="188"/>
                </a:cxn>
                <a:cxn ang="0">
                  <a:pos x="97" y="204"/>
                </a:cxn>
                <a:cxn ang="0">
                  <a:pos x="172" y="226"/>
                </a:cxn>
                <a:cxn ang="0">
                  <a:pos x="172" y="226"/>
                </a:cxn>
                <a:cxn ang="0">
                  <a:pos x="263" y="247"/>
                </a:cxn>
                <a:cxn ang="0">
                  <a:pos x="312" y="264"/>
                </a:cxn>
                <a:cxn ang="0">
                  <a:pos x="355" y="274"/>
                </a:cxn>
                <a:cxn ang="0">
                  <a:pos x="355" y="274"/>
                </a:cxn>
                <a:cxn ang="0">
                  <a:pos x="398" y="296"/>
                </a:cxn>
                <a:cxn ang="0">
                  <a:pos x="435" y="323"/>
                </a:cxn>
                <a:cxn ang="0">
                  <a:pos x="473" y="350"/>
                </a:cxn>
                <a:cxn ang="0">
                  <a:pos x="505" y="382"/>
                </a:cxn>
                <a:cxn ang="0">
                  <a:pos x="505" y="382"/>
                </a:cxn>
                <a:cxn ang="0">
                  <a:pos x="505" y="382"/>
                </a:cxn>
                <a:cxn ang="0">
                  <a:pos x="505" y="376"/>
                </a:cxn>
                <a:cxn ang="0">
                  <a:pos x="505" y="376"/>
                </a:cxn>
                <a:cxn ang="0">
                  <a:pos x="452" y="323"/>
                </a:cxn>
                <a:cxn ang="0">
                  <a:pos x="419" y="301"/>
                </a:cxn>
                <a:cxn ang="0">
                  <a:pos x="382" y="285"/>
                </a:cxn>
                <a:cxn ang="0">
                  <a:pos x="382" y="285"/>
                </a:cxn>
                <a:cxn ang="0">
                  <a:pos x="344" y="269"/>
                </a:cxn>
                <a:cxn ang="0">
                  <a:pos x="301" y="253"/>
                </a:cxn>
                <a:cxn ang="0">
                  <a:pos x="220" y="237"/>
                </a:cxn>
                <a:cxn ang="0">
                  <a:pos x="220" y="237"/>
                </a:cxn>
                <a:cxn ang="0">
                  <a:pos x="134" y="210"/>
                </a:cxn>
                <a:cxn ang="0">
                  <a:pos x="91" y="194"/>
                </a:cxn>
                <a:cxn ang="0">
                  <a:pos x="48" y="172"/>
                </a:cxn>
                <a:cxn ang="0">
                  <a:pos x="48" y="172"/>
                </a:cxn>
                <a:cxn ang="0">
                  <a:pos x="32" y="151"/>
                </a:cxn>
                <a:cxn ang="0">
                  <a:pos x="22" y="129"/>
                </a:cxn>
                <a:cxn ang="0">
                  <a:pos x="11" y="108"/>
                </a:cxn>
                <a:cxn ang="0">
                  <a:pos x="5" y="81"/>
                </a:cxn>
                <a:cxn ang="0">
                  <a:pos x="5" y="81"/>
                </a:cxn>
                <a:cxn ang="0">
                  <a:pos x="5" y="3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5" h="382">
                  <a:moveTo>
                    <a:pt x="0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7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11" y="129"/>
                  </a:lnTo>
                  <a:lnTo>
                    <a:pt x="32" y="161"/>
                  </a:lnTo>
                  <a:lnTo>
                    <a:pt x="32" y="161"/>
                  </a:lnTo>
                  <a:lnTo>
                    <a:pt x="48" y="178"/>
                  </a:lnTo>
                  <a:lnTo>
                    <a:pt x="65" y="188"/>
                  </a:lnTo>
                  <a:lnTo>
                    <a:pt x="97" y="204"/>
                  </a:lnTo>
                  <a:lnTo>
                    <a:pt x="172" y="226"/>
                  </a:lnTo>
                  <a:lnTo>
                    <a:pt x="172" y="226"/>
                  </a:lnTo>
                  <a:lnTo>
                    <a:pt x="263" y="247"/>
                  </a:lnTo>
                  <a:lnTo>
                    <a:pt x="312" y="264"/>
                  </a:lnTo>
                  <a:lnTo>
                    <a:pt x="355" y="274"/>
                  </a:lnTo>
                  <a:lnTo>
                    <a:pt x="355" y="274"/>
                  </a:lnTo>
                  <a:lnTo>
                    <a:pt x="398" y="296"/>
                  </a:lnTo>
                  <a:lnTo>
                    <a:pt x="435" y="323"/>
                  </a:lnTo>
                  <a:lnTo>
                    <a:pt x="473" y="350"/>
                  </a:lnTo>
                  <a:lnTo>
                    <a:pt x="505" y="382"/>
                  </a:lnTo>
                  <a:lnTo>
                    <a:pt x="505" y="382"/>
                  </a:lnTo>
                  <a:lnTo>
                    <a:pt x="505" y="382"/>
                  </a:lnTo>
                  <a:lnTo>
                    <a:pt x="505" y="376"/>
                  </a:lnTo>
                  <a:lnTo>
                    <a:pt x="505" y="376"/>
                  </a:lnTo>
                  <a:lnTo>
                    <a:pt x="452" y="323"/>
                  </a:lnTo>
                  <a:lnTo>
                    <a:pt x="419" y="301"/>
                  </a:lnTo>
                  <a:lnTo>
                    <a:pt x="382" y="285"/>
                  </a:lnTo>
                  <a:lnTo>
                    <a:pt x="382" y="285"/>
                  </a:lnTo>
                  <a:lnTo>
                    <a:pt x="344" y="269"/>
                  </a:lnTo>
                  <a:lnTo>
                    <a:pt x="301" y="253"/>
                  </a:lnTo>
                  <a:lnTo>
                    <a:pt x="220" y="237"/>
                  </a:lnTo>
                  <a:lnTo>
                    <a:pt x="220" y="237"/>
                  </a:lnTo>
                  <a:lnTo>
                    <a:pt x="134" y="210"/>
                  </a:lnTo>
                  <a:lnTo>
                    <a:pt x="91" y="194"/>
                  </a:lnTo>
                  <a:lnTo>
                    <a:pt x="48" y="172"/>
                  </a:lnTo>
                  <a:lnTo>
                    <a:pt x="48" y="172"/>
                  </a:lnTo>
                  <a:lnTo>
                    <a:pt x="32" y="151"/>
                  </a:lnTo>
                  <a:lnTo>
                    <a:pt x="22" y="129"/>
                  </a:lnTo>
                  <a:lnTo>
                    <a:pt x="11" y="108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3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222500" y="3649661"/>
              <a:ext cx="561975" cy="3762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17"/>
                </a:cxn>
                <a:cxn ang="0">
                  <a:pos x="10" y="33"/>
                </a:cxn>
                <a:cxn ang="0">
                  <a:pos x="37" y="65"/>
                </a:cxn>
                <a:cxn ang="0">
                  <a:pos x="37" y="65"/>
                </a:cxn>
                <a:cxn ang="0">
                  <a:pos x="53" y="81"/>
                </a:cxn>
                <a:cxn ang="0">
                  <a:pos x="75" y="97"/>
                </a:cxn>
                <a:cxn ang="0">
                  <a:pos x="102" y="108"/>
                </a:cxn>
                <a:cxn ang="0">
                  <a:pos x="129" y="119"/>
                </a:cxn>
                <a:cxn ang="0">
                  <a:pos x="129" y="119"/>
                </a:cxn>
                <a:cxn ang="0">
                  <a:pos x="161" y="124"/>
                </a:cxn>
                <a:cxn ang="0">
                  <a:pos x="193" y="129"/>
                </a:cxn>
                <a:cxn ang="0">
                  <a:pos x="193" y="129"/>
                </a:cxn>
                <a:cxn ang="0">
                  <a:pos x="220" y="146"/>
                </a:cxn>
                <a:cxn ang="0">
                  <a:pos x="247" y="156"/>
                </a:cxn>
                <a:cxn ang="0">
                  <a:pos x="247" y="156"/>
                </a:cxn>
                <a:cxn ang="0">
                  <a:pos x="274" y="172"/>
                </a:cxn>
                <a:cxn ang="0">
                  <a:pos x="301" y="189"/>
                </a:cxn>
                <a:cxn ang="0">
                  <a:pos x="301" y="189"/>
                </a:cxn>
                <a:cxn ang="0">
                  <a:pos x="327" y="210"/>
                </a:cxn>
                <a:cxn ang="0">
                  <a:pos x="354" y="237"/>
                </a:cxn>
                <a:cxn ang="0">
                  <a:pos x="354" y="237"/>
                </a:cxn>
                <a:cxn ang="0">
                  <a:pos x="354" y="237"/>
                </a:cxn>
                <a:cxn ang="0">
                  <a:pos x="354" y="237"/>
                </a:cxn>
                <a:cxn ang="0">
                  <a:pos x="317" y="194"/>
                </a:cxn>
                <a:cxn ang="0">
                  <a:pos x="295" y="178"/>
                </a:cxn>
                <a:cxn ang="0">
                  <a:pos x="268" y="162"/>
                </a:cxn>
                <a:cxn ang="0">
                  <a:pos x="268" y="162"/>
                </a:cxn>
                <a:cxn ang="0">
                  <a:pos x="225" y="140"/>
                </a:cxn>
                <a:cxn ang="0">
                  <a:pos x="182" y="119"/>
                </a:cxn>
                <a:cxn ang="0">
                  <a:pos x="182" y="119"/>
                </a:cxn>
                <a:cxn ang="0">
                  <a:pos x="129" y="108"/>
                </a:cxn>
                <a:cxn ang="0">
                  <a:pos x="96" y="97"/>
                </a:cxn>
                <a:cxn ang="0">
                  <a:pos x="75" y="86"/>
                </a:cxn>
                <a:cxn ang="0">
                  <a:pos x="75" y="86"/>
                </a:cxn>
                <a:cxn ang="0">
                  <a:pos x="48" y="70"/>
                </a:cxn>
                <a:cxn ang="0">
                  <a:pos x="32" y="49"/>
                </a:cxn>
                <a:cxn ang="0">
                  <a:pos x="32" y="49"/>
                </a:cxn>
                <a:cxn ang="0">
                  <a:pos x="10" y="27"/>
                </a:cxn>
                <a:cxn ang="0">
                  <a:pos x="5" y="17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4" h="237">
                  <a:moveTo>
                    <a:pt x="0" y="0"/>
                  </a:moveTo>
                  <a:lnTo>
                    <a:pt x="0" y="0"/>
                  </a:lnTo>
                  <a:lnTo>
                    <a:pt x="5" y="17"/>
                  </a:lnTo>
                  <a:lnTo>
                    <a:pt x="10" y="33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53" y="81"/>
                  </a:lnTo>
                  <a:lnTo>
                    <a:pt x="75" y="97"/>
                  </a:lnTo>
                  <a:lnTo>
                    <a:pt x="102" y="108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61" y="124"/>
                  </a:lnTo>
                  <a:lnTo>
                    <a:pt x="193" y="129"/>
                  </a:lnTo>
                  <a:lnTo>
                    <a:pt x="193" y="129"/>
                  </a:lnTo>
                  <a:lnTo>
                    <a:pt x="220" y="146"/>
                  </a:lnTo>
                  <a:lnTo>
                    <a:pt x="247" y="156"/>
                  </a:lnTo>
                  <a:lnTo>
                    <a:pt x="247" y="156"/>
                  </a:lnTo>
                  <a:lnTo>
                    <a:pt x="274" y="172"/>
                  </a:lnTo>
                  <a:lnTo>
                    <a:pt x="301" y="189"/>
                  </a:lnTo>
                  <a:lnTo>
                    <a:pt x="301" y="189"/>
                  </a:lnTo>
                  <a:lnTo>
                    <a:pt x="327" y="210"/>
                  </a:lnTo>
                  <a:lnTo>
                    <a:pt x="354" y="237"/>
                  </a:lnTo>
                  <a:lnTo>
                    <a:pt x="354" y="237"/>
                  </a:lnTo>
                  <a:lnTo>
                    <a:pt x="354" y="237"/>
                  </a:lnTo>
                  <a:lnTo>
                    <a:pt x="354" y="237"/>
                  </a:lnTo>
                  <a:lnTo>
                    <a:pt x="317" y="194"/>
                  </a:lnTo>
                  <a:lnTo>
                    <a:pt x="295" y="178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25" y="140"/>
                  </a:lnTo>
                  <a:lnTo>
                    <a:pt x="182" y="119"/>
                  </a:lnTo>
                  <a:lnTo>
                    <a:pt x="182" y="119"/>
                  </a:lnTo>
                  <a:lnTo>
                    <a:pt x="129" y="108"/>
                  </a:lnTo>
                  <a:lnTo>
                    <a:pt x="96" y="97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48" y="70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10" y="27"/>
                  </a:lnTo>
                  <a:lnTo>
                    <a:pt x="5" y="17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452688" y="3838574"/>
              <a:ext cx="298450" cy="298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5" y="70"/>
                </a:cxn>
                <a:cxn ang="0">
                  <a:pos x="5" y="70"/>
                </a:cxn>
                <a:cxn ang="0">
                  <a:pos x="16" y="80"/>
                </a:cxn>
                <a:cxn ang="0">
                  <a:pos x="21" y="91"/>
                </a:cxn>
                <a:cxn ang="0">
                  <a:pos x="48" y="113"/>
                </a:cxn>
                <a:cxn ang="0">
                  <a:pos x="48" y="113"/>
                </a:cxn>
                <a:cxn ang="0">
                  <a:pos x="75" y="123"/>
                </a:cxn>
                <a:cxn ang="0">
                  <a:pos x="107" y="139"/>
                </a:cxn>
                <a:cxn ang="0">
                  <a:pos x="107" y="139"/>
                </a:cxn>
                <a:cxn ang="0">
                  <a:pos x="150" y="161"/>
                </a:cxn>
                <a:cxn ang="0">
                  <a:pos x="188" y="188"/>
                </a:cxn>
                <a:cxn ang="0">
                  <a:pos x="188" y="188"/>
                </a:cxn>
                <a:cxn ang="0">
                  <a:pos x="188" y="182"/>
                </a:cxn>
                <a:cxn ang="0">
                  <a:pos x="188" y="182"/>
                </a:cxn>
                <a:cxn ang="0">
                  <a:pos x="134" y="145"/>
                </a:cxn>
                <a:cxn ang="0">
                  <a:pos x="134" y="145"/>
                </a:cxn>
                <a:cxn ang="0">
                  <a:pos x="102" y="134"/>
                </a:cxn>
                <a:cxn ang="0">
                  <a:pos x="75" y="118"/>
                </a:cxn>
                <a:cxn ang="0">
                  <a:pos x="75" y="118"/>
                </a:cxn>
                <a:cxn ang="0">
                  <a:pos x="43" y="102"/>
                </a:cxn>
                <a:cxn ang="0">
                  <a:pos x="21" y="80"/>
                </a:cxn>
                <a:cxn ang="0">
                  <a:pos x="21" y="80"/>
                </a:cxn>
                <a:cxn ang="0">
                  <a:pos x="10" y="64"/>
                </a:cxn>
                <a:cxn ang="0">
                  <a:pos x="5" y="4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8" h="188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16" y="80"/>
                  </a:lnTo>
                  <a:lnTo>
                    <a:pt x="21" y="91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75" y="123"/>
                  </a:lnTo>
                  <a:lnTo>
                    <a:pt x="107" y="139"/>
                  </a:lnTo>
                  <a:lnTo>
                    <a:pt x="107" y="139"/>
                  </a:lnTo>
                  <a:lnTo>
                    <a:pt x="150" y="161"/>
                  </a:lnTo>
                  <a:lnTo>
                    <a:pt x="188" y="188"/>
                  </a:lnTo>
                  <a:lnTo>
                    <a:pt x="188" y="188"/>
                  </a:lnTo>
                  <a:lnTo>
                    <a:pt x="188" y="182"/>
                  </a:lnTo>
                  <a:lnTo>
                    <a:pt x="188" y="182"/>
                  </a:lnTo>
                  <a:lnTo>
                    <a:pt x="134" y="145"/>
                  </a:lnTo>
                  <a:lnTo>
                    <a:pt x="134" y="145"/>
                  </a:lnTo>
                  <a:lnTo>
                    <a:pt x="102" y="134"/>
                  </a:lnTo>
                  <a:lnTo>
                    <a:pt x="75" y="118"/>
                  </a:lnTo>
                  <a:lnTo>
                    <a:pt x="75" y="118"/>
                  </a:lnTo>
                  <a:lnTo>
                    <a:pt x="43" y="102"/>
                  </a:lnTo>
                  <a:lnTo>
                    <a:pt x="21" y="80"/>
                  </a:lnTo>
                  <a:lnTo>
                    <a:pt x="21" y="80"/>
                  </a:lnTo>
                  <a:lnTo>
                    <a:pt x="10" y="64"/>
                  </a:lnTo>
                  <a:lnTo>
                    <a:pt x="5" y="4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895600" y="3829048"/>
              <a:ext cx="171450" cy="290512"/>
            </a:xfrm>
            <a:custGeom>
              <a:avLst/>
              <a:gdLst/>
              <a:ahLst/>
              <a:cxnLst>
                <a:cxn ang="0">
                  <a:pos x="108" y="108"/>
                </a:cxn>
                <a:cxn ang="0">
                  <a:pos x="108" y="108"/>
                </a:cxn>
                <a:cxn ang="0">
                  <a:pos x="81" y="49"/>
                </a:cxn>
                <a:cxn ang="0">
                  <a:pos x="81" y="49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54" y="11"/>
                </a:cxn>
                <a:cxn ang="0">
                  <a:pos x="54" y="11"/>
                </a:cxn>
                <a:cxn ang="0">
                  <a:pos x="43" y="6"/>
                </a:cxn>
                <a:cxn ang="0">
                  <a:pos x="27" y="0"/>
                </a:cxn>
                <a:cxn ang="0">
                  <a:pos x="11" y="0"/>
                </a:cxn>
                <a:cxn ang="0">
                  <a:pos x="6" y="6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0" y="33"/>
                </a:cxn>
                <a:cxn ang="0">
                  <a:pos x="6" y="49"/>
                </a:cxn>
                <a:cxn ang="0">
                  <a:pos x="22" y="86"/>
                </a:cxn>
                <a:cxn ang="0">
                  <a:pos x="22" y="86"/>
                </a:cxn>
                <a:cxn ang="0">
                  <a:pos x="59" y="135"/>
                </a:cxn>
                <a:cxn ang="0">
                  <a:pos x="97" y="183"/>
                </a:cxn>
                <a:cxn ang="0">
                  <a:pos x="97" y="183"/>
                </a:cxn>
                <a:cxn ang="0">
                  <a:pos x="102" y="183"/>
                </a:cxn>
                <a:cxn ang="0">
                  <a:pos x="102" y="178"/>
                </a:cxn>
                <a:cxn ang="0">
                  <a:pos x="102" y="178"/>
                </a:cxn>
                <a:cxn ang="0">
                  <a:pos x="49" y="119"/>
                </a:cxn>
                <a:cxn ang="0">
                  <a:pos x="27" y="81"/>
                </a:cxn>
                <a:cxn ang="0">
                  <a:pos x="11" y="43"/>
                </a:cxn>
                <a:cxn ang="0">
                  <a:pos x="11" y="43"/>
                </a:cxn>
                <a:cxn ang="0">
                  <a:pos x="6" y="27"/>
                </a:cxn>
                <a:cxn ang="0">
                  <a:pos x="6" y="16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22" y="0"/>
                </a:cxn>
                <a:cxn ang="0">
                  <a:pos x="32" y="6"/>
                </a:cxn>
                <a:cxn ang="0">
                  <a:pos x="54" y="22"/>
                </a:cxn>
                <a:cxn ang="0">
                  <a:pos x="54" y="22"/>
                </a:cxn>
                <a:cxn ang="0">
                  <a:pos x="65" y="38"/>
                </a:cxn>
                <a:cxn ang="0">
                  <a:pos x="65" y="38"/>
                </a:cxn>
                <a:cxn ang="0">
                  <a:pos x="81" y="54"/>
                </a:cxn>
                <a:cxn ang="0">
                  <a:pos x="81" y="54"/>
                </a:cxn>
                <a:cxn ang="0">
                  <a:pos x="102" y="108"/>
                </a:cxn>
                <a:cxn ang="0">
                  <a:pos x="102" y="108"/>
                </a:cxn>
                <a:cxn ang="0">
                  <a:pos x="108" y="108"/>
                </a:cxn>
                <a:cxn ang="0">
                  <a:pos x="108" y="108"/>
                </a:cxn>
              </a:cxnLst>
              <a:rect l="0" t="0" r="r" b="b"/>
              <a:pathLst>
                <a:path w="108" h="183">
                  <a:moveTo>
                    <a:pt x="108" y="108"/>
                  </a:moveTo>
                  <a:lnTo>
                    <a:pt x="108" y="108"/>
                  </a:lnTo>
                  <a:lnTo>
                    <a:pt x="81" y="49"/>
                  </a:lnTo>
                  <a:lnTo>
                    <a:pt x="81" y="49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43" y="6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6" y="6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0" y="33"/>
                  </a:lnTo>
                  <a:lnTo>
                    <a:pt x="6" y="49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59" y="135"/>
                  </a:lnTo>
                  <a:lnTo>
                    <a:pt x="97" y="183"/>
                  </a:lnTo>
                  <a:lnTo>
                    <a:pt x="97" y="183"/>
                  </a:lnTo>
                  <a:lnTo>
                    <a:pt x="102" y="183"/>
                  </a:lnTo>
                  <a:lnTo>
                    <a:pt x="102" y="178"/>
                  </a:lnTo>
                  <a:lnTo>
                    <a:pt x="102" y="178"/>
                  </a:lnTo>
                  <a:lnTo>
                    <a:pt x="49" y="119"/>
                  </a:lnTo>
                  <a:lnTo>
                    <a:pt x="27" y="81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6" y="27"/>
                  </a:lnTo>
                  <a:lnTo>
                    <a:pt x="6" y="1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22" y="0"/>
                  </a:lnTo>
                  <a:lnTo>
                    <a:pt x="32" y="6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65" y="38"/>
                  </a:lnTo>
                  <a:lnTo>
                    <a:pt x="65" y="38"/>
                  </a:lnTo>
                  <a:lnTo>
                    <a:pt x="81" y="54"/>
                  </a:lnTo>
                  <a:lnTo>
                    <a:pt x="81" y="54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108" y="108"/>
                  </a:lnTo>
                  <a:lnTo>
                    <a:pt x="108" y="108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827339" y="3897312"/>
              <a:ext cx="230188" cy="290512"/>
            </a:xfrm>
            <a:custGeom>
              <a:avLst/>
              <a:gdLst/>
              <a:ahLst/>
              <a:cxnLst>
                <a:cxn ang="0">
                  <a:pos x="59" y="33"/>
                </a:cxn>
                <a:cxn ang="0">
                  <a:pos x="59" y="33"/>
                </a:cxn>
                <a:cxn ang="0">
                  <a:pos x="38" y="6"/>
                </a:cxn>
                <a:cxn ang="0">
                  <a:pos x="22" y="0"/>
                </a:cxn>
                <a:cxn ang="0">
                  <a:pos x="16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22"/>
                </a:cxn>
                <a:cxn ang="0">
                  <a:pos x="0" y="38"/>
                </a:cxn>
                <a:cxn ang="0">
                  <a:pos x="6" y="70"/>
                </a:cxn>
                <a:cxn ang="0">
                  <a:pos x="6" y="70"/>
                </a:cxn>
                <a:cxn ang="0">
                  <a:pos x="16" y="92"/>
                </a:cxn>
                <a:cxn ang="0">
                  <a:pos x="27" y="113"/>
                </a:cxn>
                <a:cxn ang="0">
                  <a:pos x="43" y="135"/>
                </a:cxn>
                <a:cxn ang="0">
                  <a:pos x="59" y="145"/>
                </a:cxn>
                <a:cxn ang="0">
                  <a:pos x="102" y="172"/>
                </a:cxn>
                <a:cxn ang="0">
                  <a:pos x="145" y="183"/>
                </a:cxn>
                <a:cxn ang="0">
                  <a:pos x="145" y="183"/>
                </a:cxn>
                <a:cxn ang="0">
                  <a:pos x="145" y="183"/>
                </a:cxn>
                <a:cxn ang="0">
                  <a:pos x="145" y="183"/>
                </a:cxn>
                <a:cxn ang="0">
                  <a:pos x="113" y="172"/>
                </a:cxn>
                <a:cxn ang="0">
                  <a:pos x="81" y="156"/>
                </a:cxn>
                <a:cxn ang="0">
                  <a:pos x="49" y="129"/>
                </a:cxn>
                <a:cxn ang="0">
                  <a:pos x="27" y="102"/>
                </a:cxn>
                <a:cxn ang="0">
                  <a:pos x="27" y="102"/>
                </a:cxn>
                <a:cxn ang="0">
                  <a:pos x="11" y="76"/>
                </a:cxn>
                <a:cxn ang="0">
                  <a:pos x="6" y="43"/>
                </a:cxn>
                <a:cxn ang="0">
                  <a:pos x="6" y="43"/>
                </a:cxn>
                <a:cxn ang="0">
                  <a:pos x="6" y="22"/>
                </a:cxn>
                <a:cxn ang="0">
                  <a:pos x="11" y="11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27" y="6"/>
                </a:cxn>
                <a:cxn ang="0">
                  <a:pos x="38" y="16"/>
                </a:cxn>
                <a:cxn ang="0">
                  <a:pos x="59" y="33"/>
                </a:cxn>
                <a:cxn ang="0">
                  <a:pos x="59" y="33"/>
                </a:cxn>
                <a:cxn ang="0">
                  <a:pos x="59" y="33"/>
                </a:cxn>
                <a:cxn ang="0">
                  <a:pos x="59" y="33"/>
                </a:cxn>
              </a:cxnLst>
              <a:rect l="0" t="0" r="r" b="b"/>
              <a:pathLst>
                <a:path w="145" h="183">
                  <a:moveTo>
                    <a:pt x="59" y="33"/>
                  </a:moveTo>
                  <a:lnTo>
                    <a:pt x="59" y="33"/>
                  </a:lnTo>
                  <a:lnTo>
                    <a:pt x="38" y="6"/>
                  </a:lnTo>
                  <a:lnTo>
                    <a:pt x="22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22"/>
                  </a:lnTo>
                  <a:lnTo>
                    <a:pt x="0" y="38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16" y="92"/>
                  </a:lnTo>
                  <a:lnTo>
                    <a:pt x="27" y="113"/>
                  </a:lnTo>
                  <a:lnTo>
                    <a:pt x="43" y="135"/>
                  </a:lnTo>
                  <a:lnTo>
                    <a:pt x="59" y="145"/>
                  </a:lnTo>
                  <a:lnTo>
                    <a:pt x="102" y="172"/>
                  </a:lnTo>
                  <a:lnTo>
                    <a:pt x="145" y="183"/>
                  </a:lnTo>
                  <a:lnTo>
                    <a:pt x="145" y="183"/>
                  </a:lnTo>
                  <a:lnTo>
                    <a:pt x="145" y="183"/>
                  </a:lnTo>
                  <a:lnTo>
                    <a:pt x="145" y="183"/>
                  </a:lnTo>
                  <a:lnTo>
                    <a:pt x="113" y="172"/>
                  </a:lnTo>
                  <a:lnTo>
                    <a:pt x="81" y="156"/>
                  </a:lnTo>
                  <a:lnTo>
                    <a:pt x="49" y="129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11" y="76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6" y="22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27" y="6"/>
                  </a:lnTo>
                  <a:lnTo>
                    <a:pt x="38" y="16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9" y="33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741614" y="4051299"/>
              <a:ext cx="196850" cy="222250"/>
            </a:xfrm>
            <a:custGeom>
              <a:avLst/>
              <a:gdLst/>
              <a:ahLst/>
              <a:cxnLst>
                <a:cxn ang="0">
                  <a:pos x="108" y="48"/>
                </a:cxn>
                <a:cxn ang="0">
                  <a:pos x="108" y="48"/>
                </a:cxn>
                <a:cxn ang="0">
                  <a:pos x="86" y="27"/>
                </a:cxn>
                <a:cxn ang="0">
                  <a:pos x="54" y="5"/>
                </a:cxn>
                <a:cxn ang="0">
                  <a:pos x="38" y="0"/>
                </a:cxn>
                <a:cxn ang="0">
                  <a:pos x="22" y="0"/>
                </a:cxn>
                <a:cxn ang="0">
                  <a:pos x="11" y="5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43"/>
                </a:cxn>
                <a:cxn ang="0">
                  <a:pos x="6" y="65"/>
                </a:cxn>
                <a:cxn ang="0">
                  <a:pos x="17" y="81"/>
                </a:cxn>
                <a:cxn ang="0">
                  <a:pos x="27" y="97"/>
                </a:cxn>
                <a:cxn ang="0">
                  <a:pos x="27" y="97"/>
                </a:cxn>
                <a:cxn ang="0">
                  <a:pos x="49" y="113"/>
                </a:cxn>
                <a:cxn ang="0">
                  <a:pos x="76" y="124"/>
                </a:cxn>
                <a:cxn ang="0">
                  <a:pos x="124" y="140"/>
                </a:cxn>
                <a:cxn ang="0">
                  <a:pos x="124" y="140"/>
                </a:cxn>
                <a:cxn ang="0">
                  <a:pos x="124" y="140"/>
                </a:cxn>
                <a:cxn ang="0">
                  <a:pos x="124" y="140"/>
                </a:cxn>
                <a:cxn ang="0">
                  <a:pos x="124" y="140"/>
                </a:cxn>
                <a:cxn ang="0">
                  <a:pos x="86" y="124"/>
                </a:cxn>
                <a:cxn ang="0">
                  <a:pos x="49" y="102"/>
                </a:cxn>
                <a:cxn ang="0">
                  <a:pos x="33" y="91"/>
                </a:cxn>
                <a:cxn ang="0">
                  <a:pos x="22" y="75"/>
                </a:cxn>
                <a:cxn ang="0">
                  <a:pos x="11" y="59"/>
                </a:cxn>
                <a:cxn ang="0">
                  <a:pos x="6" y="38"/>
                </a:cxn>
                <a:cxn ang="0">
                  <a:pos x="6" y="38"/>
                </a:cxn>
                <a:cxn ang="0">
                  <a:pos x="6" y="27"/>
                </a:cxn>
                <a:cxn ang="0">
                  <a:pos x="6" y="16"/>
                </a:cxn>
                <a:cxn ang="0">
                  <a:pos x="17" y="11"/>
                </a:cxn>
                <a:cxn ang="0">
                  <a:pos x="22" y="5"/>
                </a:cxn>
                <a:cxn ang="0">
                  <a:pos x="43" y="5"/>
                </a:cxn>
                <a:cxn ang="0">
                  <a:pos x="65" y="11"/>
                </a:cxn>
                <a:cxn ang="0">
                  <a:pos x="65" y="11"/>
                </a:cxn>
                <a:cxn ang="0">
                  <a:pos x="86" y="27"/>
                </a:cxn>
                <a:cxn ang="0">
                  <a:pos x="108" y="48"/>
                </a:cxn>
                <a:cxn ang="0">
                  <a:pos x="108" y="48"/>
                </a:cxn>
                <a:cxn ang="0">
                  <a:pos x="108" y="48"/>
                </a:cxn>
                <a:cxn ang="0">
                  <a:pos x="108" y="48"/>
                </a:cxn>
              </a:cxnLst>
              <a:rect l="0" t="0" r="r" b="b"/>
              <a:pathLst>
                <a:path w="124" h="140">
                  <a:moveTo>
                    <a:pt x="108" y="48"/>
                  </a:moveTo>
                  <a:lnTo>
                    <a:pt x="108" y="48"/>
                  </a:lnTo>
                  <a:lnTo>
                    <a:pt x="86" y="27"/>
                  </a:lnTo>
                  <a:lnTo>
                    <a:pt x="54" y="5"/>
                  </a:lnTo>
                  <a:lnTo>
                    <a:pt x="38" y="0"/>
                  </a:lnTo>
                  <a:lnTo>
                    <a:pt x="22" y="0"/>
                  </a:lnTo>
                  <a:lnTo>
                    <a:pt x="11" y="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43"/>
                  </a:lnTo>
                  <a:lnTo>
                    <a:pt x="6" y="65"/>
                  </a:lnTo>
                  <a:lnTo>
                    <a:pt x="17" y="81"/>
                  </a:lnTo>
                  <a:lnTo>
                    <a:pt x="27" y="97"/>
                  </a:lnTo>
                  <a:lnTo>
                    <a:pt x="27" y="97"/>
                  </a:lnTo>
                  <a:lnTo>
                    <a:pt x="49" y="113"/>
                  </a:lnTo>
                  <a:lnTo>
                    <a:pt x="76" y="124"/>
                  </a:lnTo>
                  <a:lnTo>
                    <a:pt x="124" y="140"/>
                  </a:lnTo>
                  <a:lnTo>
                    <a:pt x="124" y="140"/>
                  </a:lnTo>
                  <a:lnTo>
                    <a:pt x="124" y="140"/>
                  </a:lnTo>
                  <a:lnTo>
                    <a:pt x="124" y="140"/>
                  </a:lnTo>
                  <a:lnTo>
                    <a:pt x="124" y="140"/>
                  </a:lnTo>
                  <a:lnTo>
                    <a:pt x="86" y="124"/>
                  </a:lnTo>
                  <a:lnTo>
                    <a:pt x="49" y="102"/>
                  </a:lnTo>
                  <a:lnTo>
                    <a:pt x="33" y="91"/>
                  </a:lnTo>
                  <a:lnTo>
                    <a:pt x="22" y="75"/>
                  </a:lnTo>
                  <a:lnTo>
                    <a:pt x="11" y="59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27"/>
                  </a:lnTo>
                  <a:lnTo>
                    <a:pt x="6" y="16"/>
                  </a:lnTo>
                  <a:lnTo>
                    <a:pt x="17" y="11"/>
                  </a:lnTo>
                  <a:lnTo>
                    <a:pt x="22" y="5"/>
                  </a:lnTo>
                  <a:lnTo>
                    <a:pt x="43" y="5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86" y="27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08" y="48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73"/>
            <p:cNvSpPr>
              <a:spLocks/>
            </p:cNvSpPr>
            <p:nvPr/>
          </p:nvSpPr>
          <p:spPr bwMode="auto">
            <a:xfrm>
              <a:off x="2759075" y="4222748"/>
              <a:ext cx="179388" cy="177800"/>
            </a:xfrm>
            <a:custGeom>
              <a:avLst/>
              <a:gdLst/>
              <a:ahLst/>
              <a:cxnLst>
                <a:cxn ang="0">
                  <a:pos x="43" y="10"/>
                </a:cxn>
                <a:cxn ang="0">
                  <a:pos x="43" y="10"/>
                </a:cxn>
                <a:cxn ang="0">
                  <a:pos x="32" y="5"/>
                </a:cxn>
                <a:cxn ang="0">
                  <a:pos x="16" y="0"/>
                </a:cxn>
                <a:cxn ang="0">
                  <a:pos x="6" y="5"/>
                </a:cxn>
                <a:cxn ang="0">
                  <a:pos x="0" y="5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6" y="43"/>
                </a:cxn>
                <a:cxn ang="0">
                  <a:pos x="11" y="53"/>
                </a:cxn>
                <a:cxn ang="0">
                  <a:pos x="38" y="75"/>
                </a:cxn>
                <a:cxn ang="0">
                  <a:pos x="38" y="75"/>
                </a:cxn>
                <a:cxn ang="0">
                  <a:pos x="75" y="96"/>
                </a:cxn>
                <a:cxn ang="0">
                  <a:pos x="113" y="112"/>
                </a:cxn>
                <a:cxn ang="0">
                  <a:pos x="113" y="112"/>
                </a:cxn>
                <a:cxn ang="0">
                  <a:pos x="113" y="112"/>
                </a:cxn>
                <a:cxn ang="0">
                  <a:pos x="113" y="107"/>
                </a:cxn>
                <a:cxn ang="0">
                  <a:pos x="113" y="107"/>
                </a:cxn>
                <a:cxn ang="0">
                  <a:pos x="70" y="86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6" y="37"/>
                </a:cxn>
                <a:cxn ang="0">
                  <a:pos x="6" y="37"/>
                </a:cxn>
                <a:cxn ang="0">
                  <a:pos x="6" y="26"/>
                </a:cxn>
                <a:cxn ang="0">
                  <a:pos x="6" y="16"/>
                </a:cxn>
                <a:cxn ang="0">
                  <a:pos x="6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32" y="5"/>
                </a:cxn>
                <a:cxn ang="0">
                  <a:pos x="43" y="16"/>
                </a:cxn>
                <a:cxn ang="0">
                  <a:pos x="43" y="16"/>
                </a:cxn>
                <a:cxn ang="0">
                  <a:pos x="43" y="10"/>
                </a:cxn>
                <a:cxn ang="0">
                  <a:pos x="43" y="10"/>
                </a:cxn>
              </a:cxnLst>
              <a:rect l="0" t="0" r="r" b="b"/>
              <a:pathLst>
                <a:path w="113" h="112">
                  <a:moveTo>
                    <a:pt x="43" y="10"/>
                  </a:moveTo>
                  <a:lnTo>
                    <a:pt x="43" y="10"/>
                  </a:lnTo>
                  <a:lnTo>
                    <a:pt x="32" y="5"/>
                  </a:lnTo>
                  <a:lnTo>
                    <a:pt x="16" y="0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6" y="43"/>
                  </a:lnTo>
                  <a:lnTo>
                    <a:pt x="11" y="53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75" y="96"/>
                  </a:lnTo>
                  <a:lnTo>
                    <a:pt x="113" y="112"/>
                  </a:lnTo>
                  <a:lnTo>
                    <a:pt x="113" y="112"/>
                  </a:lnTo>
                  <a:lnTo>
                    <a:pt x="113" y="112"/>
                  </a:lnTo>
                  <a:lnTo>
                    <a:pt x="113" y="107"/>
                  </a:lnTo>
                  <a:lnTo>
                    <a:pt x="113" y="107"/>
                  </a:lnTo>
                  <a:lnTo>
                    <a:pt x="70" y="86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26"/>
                  </a:lnTo>
                  <a:lnTo>
                    <a:pt x="6" y="16"/>
                  </a:lnTo>
                  <a:lnTo>
                    <a:pt x="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32" y="5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10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74"/>
            <p:cNvSpPr>
              <a:spLocks/>
            </p:cNvSpPr>
            <p:nvPr/>
          </p:nvSpPr>
          <p:spPr bwMode="auto">
            <a:xfrm>
              <a:off x="2536825" y="4043361"/>
              <a:ext cx="214313" cy="20478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1" y="10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1"/>
                </a:cxn>
                <a:cxn ang="0">
                  <a:pos x="11" y="43"/>
                </a:cxn>
                <a:cxn ang="0">
                  <a:pos x="27" y="59"/>
                </a:cxn>
                <a:cxn ang="0">
                  <a:pos x="43" y="75"/>
                </a:cxn>
                <a:cxn ang="0">
                  <a:pos x="43" y="75"/>
                </a:cxn>
                <a:cxn ang="0">
                  <a:pos x="81" y="107"/>
                </a:cxn>
                <a:cxn ang="0">
                  <a:pos x="129" y="129"/>
                </a:cxn>
                <a:cxn ang="0">
                  <a:pos x="129" y="129"/>
                </a:cxn>
                <a:cxn ang="0">
                  <a:pos x="135" y="123"/>
                </a:cxn>
                <a:cxn ang="0">
                  <a:pos x="129" y="118"/>
                </a:cxn>
                <a:cxn ang="0">
                  <a:pos x="129" y="118"/>
                </a:cxn>
                <a:cxn ang="0">
                  <a:pos x="97" y="102"/>
                </a:cxn>
                <a:cxn ang="0">
                  <a:pos x="60" y="80"/>
                </a:cxn>
                <a:cxn ang="0">
                  <a:pos x="60" y="80"/>
                </a:cxn>
                <a:cxn ang="0">
                  <a:pos x="27" y="53"/>
                </a:cxn>
                <a:cxn ang="0">
                  <a:pos x="27" y="53"/>
                </a:cxn>
                <a:cxn ang="0">
                  <a:pos x="11" y="37"/>
                </a:cxn>
                <a:cxn ang="0">
                  <a:pos x="11" y="37"/>
                </a:cxn>
                <a:cxn ang="0">
                  <a:pos x="6" y="21"/>
                </a:cxn>
                <a:cxn ang="0">
                  <a:pos x="6" y="21"/>
                </a:cxn>
                <a:cxn ang="0">
                  <a:pos x="6" y="10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1" y="10"/>
                </a:cxn>
              </a:cxnLst>
              <a:rect l="0" t="0" r="r" b="b"/>
              <a:pathLst>
                <a:path w="135" h="129">
                  <a:moveTo>
                    <a:pt x="11" y="10"/>
                  </a:moveTo>
                  <a:lnTo>
                    <a:pt x="11" y="1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43"/>
                  </a:lnTo>
                  <a:lnTo>
                    <a:pt x="27" y="59"/>
                  </a:lnTo>
                  <a:lnTo>
                    <a:pt x="43" y="75"/>
                  </a:lnTo>
                  <a:lnTo>
                    <a:pt x="43" y="75"/>
                  </a:lnTo>
                  <a:lnTo>
                    <a:pt x="81" y="107"/>
                  </a:lnTo>
                  <a:lnTo>
                    <a:pt x="129" y="129"/>
                  </a:lnTo>
                  <a:lnTo>
                    <a:pt x="129" y="129"/>
                  </a:lnTo>
                  <a:lnTo>
                    <a:pt x="135" y="123"/>
                  </a:lnTo>
                  <a:lnTo>
                    <a:pt x="129" y="118"/>
                  </a:lnTo>
                  <a:lnTo>
                    <a:pt x="129" y="118"/>
                  </a:lnTo>
                  <a:lnTo>
                    <a:pt x="97" y="102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27" y="53"/>
                  </a:lnTo>
                  <a:lnTo>
                    <a:pt x="27" y="53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75"/>
            <p:cNvSpPr>
              <a:spLocks/>
            </p:cNvSpPr>
            <p:nvPr/>
          </p:nvSpPr>
          <p:spPr bwMode="auto">
            <a:xfrm>
              <a:off x="2597150" y="4187824"/>
              <a:ext cx="222250" cy="136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2" y="38"/>
                </a:cxn>
                <a:cxn ang="0">
                  <a:pos x="38" y="48"/>
                </a:cxn>
                <a:cxn ang="0">
                  <a:pos x="54" y="65"/>
                </a:cxn>
                <a:cxn ang="0">
                  <a:pos x="54" y="65"/>
                </a:cxn>
                <a:cxn ang="0">
                  <a:pos x="70" y="75"/>
                </a:cxn>
                <a:cxn ang="0">
                  <a:pos x="91" y="81"/>
                </a:cxn>
                <a:cxn ang="0">
                  <a:pos x="134" y="86"/>
                </a:cxn>
                <a:cxn ang="0">
                  <a:pos x="134" y="86"/>
                </a:cxn>
                <a:cxn ang="0">
                  <a:pos x="140" y="86"/>
                </a:cxn>
                <a:cxn ang="0">
                  <a:pos x="134" y="81"/>
                </a:cxn>
                <a:cxn ang="0">
                  <a:pos x="134" y="81"/>
                </a:cxn>
                <a:cxn ang="0">
                  <a:pos x="102" y="75"/>
                </a:cxn>
                <a:cxn ang="0">
                  <a:pos x="65" y="59"/>
                </a:cxn>
                <a:cxn ang="0">
                  <a:pos x="65" y="59"/>
                </a:cxn>
                <a:cxn ang="0">
                  <a:pos x="48" y="48"/>
                </a:cxn>
                <a:cxn ang="0">
                  <a:pos x="32" y="3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0" h="86">
                  <a:moveTo>
                    <a:pt x="0" y="0"/>
                  </a:moveTo>
                  <a:lnTo>
                    <a:pt x="0" y="0"/>
                  </a:lnTo>
                  <a:lnTo>
                    <a:pt x="22" y="38"/>
                  </a:lnTo>
                  <a:lnTo>
                    <a:pt x="38" y="48"/>
                  </a:lnTo>
                  <a:lnTo>
                    <a:pt x="54" y="65"/>
                  </a:lnTo>
                  <a:lnTo>
                    <a:pt x="54" y="65"/>
                  </a:lnTo>
                  <a:lnTo>
                    <a:pt x="70" y="75"/>
                  </a:lnTo>
                  <a:lnTo>
                    <a:pt x="91" y="81"/>
                  </a:lnTo>
                  <a:lnTo>
                    <a:pt x="134" y="86"/>
                  </a:lnTo>
                  <a:lnTo>
                    <a:pt x="134" y="86"/>
                  </a:lnTo>
                  <a:lnTo>
                    <a:pt x="140" y="86"/>
                  </a:lnTo>
                  <a:lnTo>
                    <a:pt x="134" y="81"/>
                  </a:lnTo>
                  <a:lnTo>
                    <a:pt x="134" y="81"/>
                  </a:lnTo>
                  <a:lnTo>
                    <a:pt x="102" y="75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48" y="48"/>
                  </a:lnTo>
                  <a:lnTo>
                    <a:pt x="32" y="32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76"/>
            <p:cNvSpPr>
              <a:spLocks/>
            </p:cNvSpPr>
            <p:nvPr/>
          </p:nvSpPr>
          <p:spPr bwMode="auto">
            <a:xfrm>
              <a:off x="3859214" y="3214686"/>
              <a:ext cx="700088" cy="674688"/>
            </a:xfrm>
            <a:custGeom>
              <a:avLst/>
              <a:gdLst/>
              <a:ahLst/>
              <a:cxnLst>
                <a:cxn ang="0">
                  <a:pos x="0" y="425"/>
                </a:cxn>
                <a:cxn ang="0">
                  <a:pos x="0" y="425"/>
                </a:cxn>
                <a:cxn ang="0">
                  <a:pos x="17" y="393"/>
                </a:cxn>
                <a:cxn ang="0">
                  <a:pos x="38" y="355"/>
                </a:cxn>
                <a:cxn ang="0">
                  <a:pos x="60" y="323"/>
                </a:cxn>
                <a:cxn ang="0">
                  <a:pos x="86" y="296"/>
                </a:cxn>
                <a:cxn ang="0">
                  <a:pos x="86" y="296"/>
                </a:cxn>
                <a:cxn ang="0">
                  <a:pos x="119" y="274"/>
                </a:cxn>
                <a:cxn ang="0">
                  <a:pos x="146" y="253"/>
                </a:cxn>
                <a:cxn ang="0">
                  <a:pos x="146" y="253"/>
                </a:cxn>
                <a:cxn ang="0">
                  <a:pos x="215" y="205"/>
                </a:cxn>
                <a:cxn ang="0">
                  <a:pos x="215" y="205"/>
                </a:cxn>
                <a:cxn ang="0">
                  <a:pos x="285" y="162"/>
                </a:cxn>
                <a:cxn ang="0">
                  <a:pos x="285" y="162"/>
                </a:cxn>
                <a:cxn ang="0">
                  <a:pos x="328" y="135"/>
                </a:cxn>
                <a:cxn ang="0">
                  <a:pos x="366" y="108"/>
                </a:cxn>
                <a:cxn ang="0">
                  <a:pos x="366" y="108"/>
                </a:cxn>
                <a:cxn ang="0">
                  <a:pos x="393" y="86"/>
                </a:cxn>
                <a:cxn ang="0">
                  <a:pos x="414" y="59"/>
                </a:cxn>
                <a:cxn ang="0">
                  <a:pos x="414" y="59"/>
                </a:cxn>
                <a:cxn ang="0">
                  <a:pos x="430" y="33"/>
                </a:cxn>
                <a:cxn ang="0">
                  <a:pos x="441" y="0"/>
                </a:cxn>
                <a:cxn ang="0">
                  <a:pos x="441" y="0"/>
                </a:cxn>
                <a:cxn ang="0">
                  <a:pos x="441" y="0"/>
                </a:cxn>
                <a:cxn ang="0">
                  <a:pos x="441" y="0"/>
                </a:cxn>
                <a:cxn ang="0">
                  <a:pos x="425" y="33"/>
                </a:cxn>
                <a:cxn ang="0">
                  <a:pos x="404" y="65"/>
                </a:cxn>
                <a:cxn ang="0">
                  <a:pos x="404" y="65"/>
                </a:cxn>
                <a:cxn ang="0">
                  <a:pos x="371" y="97"/>
                </a:cxn>
                <a:cxn ang="0">
                  <a:pos x="339" y="119"/>
                </a:cxn>
                <a:cxn ang="0">
                  <a:pos x="339" y="119"/>
                </a:cxn>
                <a:cxn ang="0">
                  <a:pos x="199" y="205"/>
                </a:cxn>
                <a:cxn ang="0">
                  <a:pos x="199" y="205"/>
                </a:cxn>
                <a:cxn ang="0">
                  <a:pos x="135" y="253"/>
                </a:cxn>
                <a:cxn ang="0">
                  <a:pos x="135" y="253"/>
                </a:cxn>
                <a:cxn ang="0">
                  <a:pos x="103" y="274"/>
                </a:cxn>
                <a:cxn ang="0">
                  <a:pos x="76" y="296"/>
                </a:cxn>
                <a:cxn ang="0">
                  <a:pos x="76" y="296"/>
                </a:cxn>
                <a:cxn ang="0">
                  <a:pos x="54" y="328"/>
                </a:cxn>
                <a:cxn ang="0">
                  <a:pos x="33" y="355"/>
                </a:cxn>
                <a:cxn ang="0">
                  <a:pos x="17" y="393"/>
                </a:cxn>
                <a:cxn ang="0">
                  <a:pos x="0" y="425"/>
                </a:cxn>
                <a:cxn ang="0">
                  <a:pos x="0" y="425"/>
                </a:cxn>
                <a:cxn ang="0">
                  <a:pos x="0" y="425"/>
                </a:cxn>
                <a:cxn ang="0">
                  <a:pos x="0" y="425"/>
                </a:cxn>
              </a:cxnLst>
              <a:rect l="0" t="0" r="r" b="b"/>
              <a:pathLst>
                <a:path w="441" h="425">
                  <a:moveTo>
                    <a:pt x="0" y="425"/>
                  </a:moveTo>
                  <a:lnTo>
                    <a:pt x="0" y="425"/>
                  </a:lnTo>
                  <a:lnTo>
                    <a:pt x="17" y="393"/>
                  </a:lnTo>
                  <a:lnTo>
                    <a:pt x="38" y="355"/>
                  </a:lnTo>
                  <a:lnTo>
                    <a:pt x="60" y="323"/>
                  </a:lnTo>
                  <a:lnTo>
                    <a:pt x="86" y="296"/>
                  </a:lnTo>
                  <a:lnTo>
                    <a:pt x="86" y="296"/>
                  </a:lnTo>
                  <a:lnTo>
                    <a:pt x="119" y="274"/>
                  </a:lnTo>
                  <a:lnTo>
                    <a:pt x="146" y="253"/>
                  </a:lnTo>
                  <a:lnTo>
                    <a:pt x="146" y="253"/>
                  </a:lnTo>
                  <a:lnTo>
                    <a:pt x="215" y="205"/>
                  </a:lnTo>
                  <a:lnTo>
                    <a:pt x="215" y="205"/>
                  </a:lnTo>
                  <a:lnTo>
                    <a:pt x="285" y="162"/>
                  </a:lnTo>
                  <a:lnTo>
                    <a:pt x="285" y="162"/>
                  </a:lnTo>
                  <a:lnTo>
                    <a:pt x="328" y="135"/>
                  </a:lnTo>
                  <a:lnTo>
                    <a:pt x="366" y="108"/>
                  </a:lnTo>
                  <a:lnTo>
                    <a:pt x="366" y="108"/>
                  </a:lnTo>
                  <a:lnTo>
                    <a:pt x="393" y="86"/>
                  </a:lnTo>
                  <a:lnTo>
                    <a:pt x="414" y="59"/>
                  </a:lnTo>
                  <a:lnTo>
                    <a:pt x="414" y="59"/>
                  </a:lnTo>
                  <a:lnTo>
                    <a:pt x="430" y="33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25" y="33"/>
                  </a:lnTo>
                  <a:lnTo>
                    <a:pt x="404" y="65"/>
                  </a:lnTo>
                  <a:lnTo>
                    <a:pt x="404" y="65"/>
                  </a:lnTo>
                  <a:lnTo>
                    <a:pt x="371" y="97"/>
                  </a:lnTo>
                  <a:lnTo>
                    <a:pt x="339" y="119"/>
                  </a:lnTo>
                  <a:lnTo>
                    <a:pt x="339" y="119"/>
                  </a:lnTo>
                  <a:lnTo>
                    <a:pt x="199" y="205"/>
                  </a:lnTo>
                  <a:lnTo>
                    <a:pt x="199" y="205"/>
                  </a:lnTo>
                  <a:lnTo>
                    <a:pt x="135" y="253"/>
                  </a:lnTo>
                  <a:lnTo>
                    <a:pt x="135" y="253"/>
                  </a:lnTo>
                  <a:lnTo>
                    <a:pt x="103" y="274"/>
                  </a:lnTo>
                  <a:lnTo>
                    <a:pt x="76" y="296"/>
                  </a:lnTo>
                  <a:lnTo>
                    <a:pt x="76" y="296"/>
                  </a:lnTo>
                  <a:lnTo>
                    <a:pt x="54" y="328"/>
                  </a:lnTo>
                  <a:lnTo>
                    <a:pt x="33" y="355"/>
                  </a:lnTo>
                  <a:lnTo>
                    <a:pt x="17" y="393"/>
                  </a:lnTo>
                  <a:lnTo>
                    <a:pt x="0" y="425"/>
                  </a:lnTo>
                  <a:lnTo>
                    <a:pt x="0" y="425"/>
                  </a:lnTo>
                  <a:lnTo>
                    <a:pt x="0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77"/>
            <p:cNvSpPr>
              <a:spLocks/>
            </p:cNvSpPr>
            <p:nvPr/>
          </p:nvSpPr>
          <p:spPr bwMode="auto">
            <a:xfrm>
              <a:off x="3979864" y="3189287"/>
              <a:ext cx="614363" cy="596900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354" y="0"/>
                </a:cxn>
                <a:cxn ang="0">
                  <a:pos x="360" y="16"/>
                </a:cxn>
                <a:cxn ang="0">
                  <a:pos x="360" y="16"/>
                </a:cxn>
                <a:cxn ang="0">
                  <a:pos x="376" y="49"/>
                </a:cxn>
                <a:cxn ang="0">
                  <a:pos x="376" y="49"/>
                </a:cxn>
                <a:cxn ang="0">
                  <a:pos x="381" y="65"/>
                </a:cxn>
                <a:cxn ang="0">
                  <a:pos x="381" y="86"/>
                </a:cxn>
                <a:cxn ang="0">
                  <a:pos x="376" y="124"/>
                </a:cxn>
                <a:cxn ang="0">
                  <a:pos x="376" y="124"/>
                </a:cxn>
                <a:cxn ang="0">
                  <a:pos x="371" y="140"/>
                </a:cxn>
                <a:cxn ang="0">
                  <a:pos x="360" y="161"/>
                </a:cxn>
                <a:cxn ang="0">
                  <a:pos x="333" y="188"/>
                </a:cxn>
                <a:cxn ang="0">
                  <a:pos x="333" y="188"/>
                </a:cxn>
                <a:cxn ang="0">
                  <a:pos x="301" y="221"/>
                </a:cxn>
                <a:cxn ang="0">
                  <a:pos x="268" y="247"/>
                </a:cxn>
                <a:cxn ang="0">
                  <a:pos x="268" y="247"/>
                </a:cxn>
                <a:cxn ang="0">
                  <a:pos x="231" y="264"/>
                </a:cxn>
                <a:cxn ang="0">
                  <a:pos x="199" y="280"/>
                </a:cxn>
                <a:cxn ang="0">
                  <a:pos x="123" y="301"/>
                </a:cxn>
                <a:cxn ang="0">
                  <a:pos x="123" y="301"/>
                </a:cxn>
                <a:cxn ang="0">
                  <a:pos x="91" y="317"/>
                </a:cxn>
                <a:cxn ang="0">
                  <a:pos x="59" y="333"/>
                </a:cxn>
                <a:cxn ang="0">
                  <a:pos x="32" y="355"/>
                </a:cxn>
                <a:cxn ang="0">
                  <a:pos x="0" y="376"/>
                </a:cxn>
                <a:cxn ang="0">
                  <a:pos x="0" y="376"/>
                </a:cxn>
                <a:cxn ang="0">
                  <a:pos x="5" y="376"/>
                </a:cxn>
                <a:cxn ang="0">
                  <a:pos x="5" y="376"/>
                </a:cxn>
                <a:cxn ang="0">
                  <a:pos x="32" y="355"/>
                </a:cxn>
                <a:cxn ang="0">
                  <a:pos x="64" y="333"/>
                </a:cxn>
                <a:cxn ang="0">
                  <a:pos x="64" y="333"/>
                </a:cxn>
                <a:cxn ang="0">
                  <a:pos x="107" y="312"/>
                </a:cxn>
                <a:cxn ang="0">
                  <a:pos x="150" y="296"/>
                </a:cxn>
                <a:cxn ang="0">
                  <a:pos x="150" y="296"/>
                </a:cxn>
                <a:cxn ang="0">
                  <a:pos x="220" y="274"/>
                </a:cxn>
                <a:cxn ang="0">
                  <a:pos x="252" y="258"/>
                </a:cxn>
                <a:cxn ang="0">
                  <a:pos x="285" y="237"/>
                </a:cxn>
                <a:cxn ang="0">
                  <a:pos x="285" y="237"/>
                </a:cxn>
                <a:cxn ang="0">
                  <a:pos x="311" y="215"/>
                </a:cxn>
                <a:cxn ang="0">
                  <a:pos x="338" y="188"/>
                </a:cxn>
                <a:cxn ang="0">
                  <a:pos x="360" y="161"/>
                </a:cxn>
                <a:cxn ang="0">
                  <a:pos x="381" y="129"/>
                </a:cxn>
                <a:cxn ang="0">
                  <a:pos x="381" y="129"/>
                </a:cxn>
                <a:cxn ang="0">
                  <a:pos x="387" y="97"/>
                </a:cxn>
                <a:cxn ang="0">
                  <a:pos x="387" y="70"/>
                </a:cxn>
                <a:cxn ang="0">
                  <a:pos x="387" y="70"/>
                </a:cxn>
                <a:cxn ang="0">
                  <a:pos x="376" y="38"/>
                </a:cxn>
                <a:cxn ang="0">
                  <a:pos x="376" y="38"/>
                </a:cxn>
                <a:cxn ang="0">
                  <a:pos x="365" y="22"/>
                </a:cxn>
                <a:cxn ang="0">
                  <a:pos x="360" y="0"/>
                </a:cxn>
                <a:cxn ang="0">
                  <a:pos x="360" y="0"/>
                </a:cxn>
                <a:cxn ang="0">
                  <a:pos x="360" y="0"/>
                </a:cxn>
                <a:cxn ang="0">
                  <a:pos x="360" y="0"/>
                </a:cxn>
                <a:cxn ang="0">
                  <a:pos x="354" y="0"/>
                </a:cxn>
                <a:cxn ang="0">
                  <a:pos x="354" y="0"/>
                </a:cxn>
                <a:cxn ang="0">
                  <a:pos x="354" y="0"/>
                </a:cxn>
                <a:cxn ang="0">
                  <a:pos x="354" y="0"/>
                </a:cxn>
              </a:cxnLst>
              <a:rect l="0" t="0" r="r" b="b"/>
              <a:pathLst>
                <a:path w="387" h="376">
                  <a:moveTo>
                    <a:pt x="354" y="0"/>
                  </a:moveTo>
                  <a:lnTo>
                    <a:pt x="354" y="0"/>
                  </a:lnTo>
                  <a:lnTo>
                    <a:pt x="360" y="16"/>
                  </a:lnTo>
                  <a:lnTo>
                    <a:pt x="360" y="16"/>
                  </a:lnTo>
                  <a:lnTo>
                    <a:pt x="376" y="49"/>
                  </a:lnTo>
                  <a:lnTo>
                    <a:pt x="376" y="49"/>
                  </a:lnTo>
                  <a:lnTo>
                    <a:pt x="381" y="65"/>
                  </a:lnTo>
                  <a:lnTo>
                    <a:pt x="381" y="86"/>
                  </a:lnTo>
                  <a:lnTo>
                    <a:pt x="376" y="124"/>
                  </a:lnTo>
                  <a:lnTo>
                    <a:pt x="376" y="124"/>
                  </a:lnTo>
                  <a:lnTo>
                    <a:pt x="371" y="140"/>
                  </a:lnTo>
                  <a:lnTo>
                    <a:pt x="360" y="161"/>
                  </a:lnTo>
                  <a:lnTo>
                    <a:pt x="333" y="188"/>
                  </a:lnTo>
                  <a:lnTo>
                    <a:pt x="333" y="188"/>
                  </a:lnTo>
                  <a:lnTo>
                    <a:pt x="301" y="221"/>
                  </a:lnTo>
                  <a:lnTo>
                    <a:pt x="268" y="247"/>
                  </a:lnTo>
                  <a:lnTo>
                    <a:pt x="268" y="247"/>
                  </a:lnTo>
                  <a:lnTo>
                    <a:pt x="231" y="264"/>
                  </a:lnTo>
                  <a:lnTo>
                    <a:pt x="199" y="280"/>
                  </a:lnTo>
                  <a:lnTo>
                    <a:pt x="123" y="301"/>
                  </a:lnTo>
                  <a:lnTo>
                    <a:pt x="123" y="301"/>
                  </a:lnTo>
                  <a:lnTo>
                    <a:pt x="91" y="317"/>
                  </a:lnTo>
                  <a:lnTo>
                    <a:pt x="59" y="333"/>
                  </a:lnTo>
                  <a:lnTo>
                    <a:pt x="32" y="355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5" y="376"/>
                  </a:lnTo>
                  <a:lnTo>
                    <a:pt x="5" y="376"/>
                  </a:lnTo>
                  <a:lnTo>
                    <a:pt x="32" y="355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107" y="312"/>
                  </a:lnTo>
                  <a:lnTo>
                    <a:pt x="150" y="296"/>
                  </a:lnTo>
                  <a:lnTo>
                    <a:pt x="150" y="296"/>
                  </a:lnTo>
                  <a:lnTo>
                    <a:pt x="220" y="274"/>
                  </a:lnTo>
                  <a:lnTo>
                    <a:pt x="252" y="258"/>
                  </a:lnTo>
                  <a:lnTo>
                    <a:pt x="285" y="237"/>
                  </a:lnTo>
                  <a:lnTo>
                    <a:pt x="285" y="237"/>
                  </a:lnTo>
                  <a:lnTo>
                    <a:pt x="311" y="215"/>
                  </a:lnTo>
                  <a:lnTo>
                    <a:pt x="338" y="188"/>
                  </a:lnTo>
                  <a:lnTo>
                    <a:pt x="360" y="161"/>
                  </a:lnTo>
                  <a:lnTo>
                    <a:pt x="381" y="129"/>
                  </a:lnTo>
                  <a:lnTo>
                    <a:pt x="381" y="129"/>
                  </a:lnTo>
                  <a:lnTo>
                    <a:pt x="387" y="97"/>
                  </a:lnTo>
                  <a:lnTo>
                    <a:pt x="387" y="70"/>
                  </a:lnTo>
                  <a:lnTo>
                    <a:pt x="387" y="70"/>
                  </a:lnTo>
                  <a:lnTo>
                    <a:pt x="376" y="38"/>
                  </a:lnTo>
                  <a:lnTo>
                    <a:pt x="376" y="38"/>
                  </a:lnTo>
                  <a:lnTo>
                    <a:pt x="365" y="2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78"/>
            <p:cNvSpPr>
              <a:spLocks/>
            </p:cNvSpPr>
            <p:nvPr/>
          </p:nvSpPr>
          <p:spPr bwMode="auto">
            <a:xfrm>
              <a:off x="3979864" y="3436937"/>
              <a:ext cx="614363" cy="460375"/>
            </a:xfrm>
            <a:custGeom>
              <a:avLst/>
              <a:gdLst/>
              <a:ahLst/>
              <a:cxnLst>
                <a:cxn ang="0">
                  <a:pos x="381" y="0"/>
                </a:cxn>
                <a:cxn ang="0">
                  <a:pos x="381" y="0"/>
                </a:cxn>
                <a:cxn ang="0">
                  <a:pos x="381" y="59"/>
                </a:cxn>
                <a:cxn ang="0">
                  <a:pos x="381" y="59"/>
                </a:cxn>
                <a:cxn ang="0">
                  <a:pos x="381" y="75"/>
                </a:cxn>
                <a:cxn ang="0">
                  <a:pos x="376" y="97"/>
                </a:cxn>
                <a:cxn ang="0">
                  <a:pos x="354" y="129"/>
                </a:cxn>
                <a:cxn ang="0">
                  <a:pos x="354" y="129"/>
                </a:cxn>
                <a:cxn ang="0">
                  <a:pos x="328" y="151"/>
                </a:cxn>
                <a:cxn ang="0">
                  <a:pos x="295" y="161"/>
                </a:cxn>
                <a:cxn ang="0">
                  <a:pos x="225" y="183"/>
                </a:cxn>
                <a:cxn ang="0">
                  <a:pos x="225" y="183"/>
                </a:cxn>
                <a:cxn ang="0">
                  <a:pos x="161" y="199"/>
                </a:cxn>
                <a:cxn ang="0">
                  <a:pos x="129" y="204"/>
                </a:cxn>
                <a:cxn ang="0">
                  <a:pos x="96" y="215"/>
                </a:cxn>
                <a:cxn ang="0">
                  <a:pos x="96" y="215"/>
                </a:cxn>
                <a:cxn ang="0">
                  <a:pos x="70" y="231"/>
                </a:cxn>
                <a:cxn ang="0">
                  <a:pos x="43" y="247"/>
                </a:cxn>
                <a:cxn ang="0">
                  <a:pos x="0" y="290"/>
                </a:cxn>
                <a:cxn ang="0">
                  <a:pos x="0" y="290"/>
                </a:cxn>
                <a:cxn ang="0">
                  <a:pos x="0" y="290"/>
                </a:cxn>
                <a:cxn ang="0">
                  <a:pos x="0" y="290"/>
                </a:cxn>
                <a:cxn ang="0">
                  <a:pos x="27" y="269"/>
                </a:cxn>
                <a:cxn ang="0">
                  <a:pos x="53" y="247"/>
                </a:cxn>
                <a:cxn ang="0">
                  <a:pos x="86" y="226"/>
                </a:cxn>
                <a:cxn ang="0">
                  <a:pos x="118" y="215"/>
                </a:cxn>
                <a:cxn ang="0">
                  <a:pos x="118" y="215"/>
                </a:cxn>
                <a:cxn ang="0">
                  <a:pos x="150" y="204"/>
                </a:cxn>
                <a:cxn ang="0">
                  <a:pos x="188" y="194"/>
                </a:cxn>
                <a:cxn ang="0">
                  <a:pos x="188" y="194"/>
                </a:cxn>
                <a:cxn ang="0">
                  <a:pos x="263" y="177"/>
                </a:cxn>
                <a:cxn ang="0">
                  <a:pos x="263" y="177"/>
                </a:cxn>
                <a:cxn ang="0">
                  <a:pos x="322" y="156"/>
                </a:cxn>
                <a:cxn ang="0">
                  <a:pos x="344" y="145"/>
                </a:cxn>
                <a:cxn ang="0">
                  <a:pos x="365" y="124"/>
                </a:cxn>
                <a:cxn ang="0">
                  <a:pos x="365" y="124"/>
                </a:cxn>
                <a:cxn ang="0">
                  <a:pos x="381" y="97"/>
                </a:cxn>
                <a:cxn ang="0">
                  <a:pos x="387" y="70"/>
                </a:cxn>
                <a:cxn ang="0">
                  <a:pos x="387" y="70"/>
                </a:cxn>
                <a:cxn ang="0">
                  <a:pos x="387" y="54"/>
                </a:cxn>
                <a:cxn ang="0">
                  <a:pos x="387" y="32"/>
                </a:cxn>
                <a:cxn ang="0">
                  <a:pos x="381" y="0"/>
                </a:cxn>
                <a:cxn ang="0">
                  <a:pos x="381" y="0"/>
                </a:cxn>
                <a:cxn ang="0">
                  <a:pos x="381" y="0"/>
                </a:cxn>
                <a:cxn ang="0">
                  <a:pos x="381" y="0"/>
                </a:cxn>
              </a:cxnLst>
              <a:rect l="0" t="0" r="r" b="b"/>
              <a:pathLst>
                <a:path w="387" h="290">
                  <a:moveTo>
                    <a:pt x="381" y="0"/>
                  </a:moveTo>
                  <a:lnTo>
                    <a:pt x="381" y="0"/>
                  </a:lnTo>
                  <a:lnTo>
                    <a:pt x="381" y="59"/>
                  </a:lnTo>
                  <a:lnTo>
                    <a:pt x="381" y="59"/>
                  </a:lnTo>
                  <a:lnTo>
                    <a:pt x="381" y="75"/>
                  </a:lnTo>
                  <a:lnTo>
                    <a:pt x="376" y="97"/>
                  </a:lnTo>
                  <a:lnTo>
                    <a:pt x="354" y="129"/>
                  </a:lnTo>
                  <a:lnTo>
                    <a:pt x="354" y="129"/>
                  </a:lnTo>
                  <a:lnTo>
                    <a:pt x="328" y="151"/>
                  </a:lnTo>
                  <a:lnTo>
                    <a:pt x="295" y="161"/>
                  </a:lnTo>
                  <a:lnTo>
                    <a:pt x="225" y="183"/>
                  </a:lnTo>
                  <a:lnTo>
                    <a:pt x="225" y="183"/>
                  </a:lnTo>
                  <a:lnTo>
                    <a:pt x="161" y="199"/>
                  </a:lnTo>
                  <a:lnTo>
                    <a:pt x="129" y="204"/>
                  </a:lnTo>
                  <a:lnTo>
                    <a:pt x="96" y="215"/>
                  </a:lnTo>
                  <a:lnTo>
                    <a:pt x="96" y="215"/>
                  </a:lnTo>
                  <a:lnTo>
                    <a:pt x="70" y="231"/>
                  </a:lnTo>
                  <a:lnTo>
                    <a:pt x="43" y="247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7" y="269"/>
                  </a:lnTo>
                  <a:lnTo>
                    <a:pt x="53" y="247"/>
                  </a:lnTo>
                  <a:lnTo>
                    <a:pt x="86" y="226"/>
                  </a:lnTo>
                  <a:lnTo>
                    <a:pt x="118" y="215"/>
                  </a:lnTo>
                  <a:lnTo>
                    <a:pt x="118" y="215"/>
                  </a:lnTo>
                  <a:lnTo>
                    <a:pt x="150" y="204"/>
                  </a:lnTo>
                  <a:lnTo>
                    <a:pt x="188" y="194"/>
                  </a:lnTo>
                  <a:lnTo>
                    <a:pt x="188" y="194"/>
                  </a:lnTo>
                  <a:lnTo>
                    <a:pt x="263" y="177"/>
                  </a:lnTo>
                  <a:lnTo>
                    <a:pt x="263" y="177"/>
                  </a:lnTo>
                  <a:lnTo>
                    <a:pt x="322" y="156"/>
                  </a:lnTo>
                  <a:lnTo>
                    <a:pt x="344" y="145"/>
                  </a:lnTo>
                  <a:lnTo>
                    <a:pt x="365" y="124"/>
                  </a:lnTo>
                  <a:lnTo>
                    <a:pt x="365" y="124"/>
                  </a:lnTo>
                  <a:lnTo>
                    <a:pt x="381" y="97"/>
                  </a:lnTo>
                  <a:lnTo>
                    <a:pt x="387" y="70"/>
                  </a:lnTo>
                  <a:lnTo>
                    <a:pt x="387" y="70"/>
                  </a:lnTo>
                  <a:lnTo>
                    <a:pt x="387" y="54"/>
                  </a:lnTo>
                  <a:lnTo>
                    <a:pt x="387" y="32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79"/>
            <p:cNvSpPr>
              <a:spLocks/>
            </p:cNvSpPr>
            <p:nvPr/>
          </p:nvSpPr>
          <p:spPr bwMode="auto">
            <a:xfrm>
              <a:off x="4081464" y="3692524"/>
              <a:ext cx="434975" cy="29051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69" y="0"/>
                </a:cxn>
                <a:cxn ang="0">
                  <a:pos x="269" y="11"/>
                </a:cxn>
                <a:cxn ang="0">
                  <a:pos x="264" y="22"/>
                </a:cxn>
                <a:cxn ang="0">
                  <a:pos x="253" y="33"/>
                </a:cxn>
                <a:cxn ang="0">
                  <a:pos x="253" y="33"/>
                </a:cxn>
                <a:cxn ang="0">
                  <a:pos x="221" y="65"/>
                </a:cxn>
                <a:cxn ang="0">
                  <a:pos x="221" y="65"/>
                </a:cxn>
                <a:cxn ang="0">
                  <a:pos x="199" y="81"/>
                </a:cxn>
                <a:cxn ang="0">
                  <a:pos x="178" y="86"/>
                </a:cxn>
                <a:cxn ang="0">
                  <a:pos x="129" y="97"/>
                </a:cxn>
                <a:cxn ang="0">
                  <a:pos x="129" y="97"/>
                </a:cxn>
                <a:cxn ang="0">
                  <a:pos x="113" y="102"/>
                </a:cxn>
                <a:cxn ang="0">
                  <a:pos x="97" y="108"/>
                </a:cxn>
                <a:cxn ang="0">
                  <a:pos x="65" y="129"/>
                </a:cxn>
                <a:cxn ang="0">
                  <a:pos x="65" y="129"/>
                </a:cxn>
                <a:cxn ang="0">
                  <a:pos x="43" y="140"/>
                </a:cxn>
                <a:cxn ang="0">
                  <a:pos x="27" y="151"/>
                </a:cxn>
                <a:cxn ang="0">
                  <a:pos x="0" y="183"/>
                </a:cxn>
                <a:cxn ang="0">
                  <a:pos x="0" y="183"/>
                </a:cxn>
                <a:cxn ang="0">
                  <a:pos x="6" y="183"/>
                </a:cxn>
                <a:cxn ang="0">
                  <a:pos x="6" y="183"/>
                </a:cxn>
                <a:cxn ang="0">
                  <a:pos x="43" y="145"/>
                </a:cxn>
                <a:cxn ang="0">
                  <a:pos x="43" y="145"/>
                </a:cxn>
                <a:cxn ang="0">
                  <a:pos x="59" y="135"/>
                </a:cxn>
                <a:cxn ang="0">
                  <a:pos x="81" y="124"/>
                </a:cxn>
                <a:cxn ang="0">
                  <a:pos x="81" y="124"/>
                </a:cxn>
                <a:cxn ang="0">
                  <a:pos x="124" y="108"/>
                </a:cxn>
                <a:cxn ang="0">
                  <a:pos x="124" y="108"/>
                </a:cxn>
                <a:cxn ang="0">
                  <a:pos x="156" y="97"/>
                </a:cxn>
                <a:cxn ang="0">
                  <a:pos x="188" y="92"/>
                </a:cxn>
                <a:cxn ang="0">
                  <a:pos x="188" y="92"/>
                </a:cxn>
                <a:cxn ang="0">
                  <a:pos x="204" y="86"/>
                </a:cxn>
                <a:cxn ang="0">
                  <a:pos x="221" y="76"/>
                </a:cxn>
                <a:cxn ang="0">
                  <a:pos x="247" y="49"/>
                </a:cxn>
                <a:cxn ang="0">
                  <a:pos x="247" y="49"/>
                </a:cxn>
                <a:cxn ang="0">
                  <a:pos x="264" y="27"/>
                </a:cxn>
                <a:cxn ang="0">
                  <a:pos x="274" y="16"/>
                </a:cxn>
                <a:cxn ang="0">
                  <a:pos x="274" y="0"/>
                </a:cxn>
                <a:cxn ang="0">
                  <a:pos x="274" y="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74" h="183">
                  <a:moveTo>
                    <a:pt x="269" y="0"/>
                  </a:moveTo>
                  <a:lnTo>
                    <a:pt x="269" y="0"/>
                  </a:lnTo>
                  <a:lnTo>
                    <a:pt x="269" y="11"/>
                  </a:lnTo>
                  <a:lnTo>
                    <a:pt x="264" y="22"/>
                  </a:lnTo>
                  <a:lnTo>
                    <a:pt x="253" y="33"/>
                  </a:lnTo>
                  <a:lnTo>
                    <a:pt x="253" y="33"/>
                  </a:lnTo>
                  <a:lnTo>
                    <a:pt x="221" y="65"/>
                  </a:lnTo>
                  <a:lnTo>
                    <a:pt x="221" y="65"/>
                  </a:lnTo>
                  <a:lnTo>
                    <a:pt x="199" y="81"/>
                  </a:lnTo>
                  <a:lnTo>
                    <a:pt x="178" y="86"/>
                  </a:lnTo>
                  <a:lnTo>
                    <a:pt x="129" y="97"/>
                  </a:lnTo>
                  <a:lnTo>
                    <a:pt x="129" y="97"/>
                  </a:lnTo>
                  <a:lnTo>
                    <a:pt x="113" y="102"/>
                  </a:lnTo>
                  <a:lnTo>
                    <a:pt x="97" y="108"/>
                  </a:lnTo>
                  <a:lnTo>
                    <a:pt x="65" y="129"/>
                  </a:lnTo>
                  <a:lnTo>
                    <a:pt x="65" y="129"/>
                  </a:lnTo>
                  <a:lnTo>
                    <a:pt x="43" y="140"/>
                  </a:lnTo>
                  <a:lnTo>
                    <a:pt x="27" y="151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6" y="183"/>
                  </a:lnTo>
                  <a:lnTo>
                    <a:pt x="6" y="183"/>
                  </a:lnTo>
                  <a:lnTo>
                    <a:pt x="43" y="145"/>
                  </a:lnTo>
                  <a:lnTo>
                    <a:pt x="43" y="145"/>
                  </a:lnTo>
                  <a:lnTo>
                    <a:pt x="59" y="135"/>
                  </a:lnTo>
                  <a:lnTo>
                    <a:pt x="81" y="124"/>
                  </a:lnTo>
                  <a:lnTo>
                    <a:pt x="81" y="124"/>
                  </a:lnTo>
                  <a:lnTo>
                    <a:pt x="124" y="108"/>
                  </a:lnTo>
                  <a:lnTo>
                    <a:pt x="124" y="108"/>
                  </a:lnTo>
                  <a:lnTo>
                    <a:pt x="156" y="97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204" y="86"/>
                  </a:lnTo>
                  <a:lnTo>
                    <a:pt x="221" y="76"/>
                  </a:lnTo>
                  <a:lnTo>
                    <a:pt x="247" y="49"/>
                  </a:lnTo>
                  <a:lnTo>
                    <a:pt x="247" y="49"/>
                  </a:lnTo>
                  <a:lnTo>
                    <a:pt x="264" y="27"/>
                  </a:lnTo>
                  <a:lnTo>
                    <a:pt x="274" y="16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80"/>
            <p:cNvSpPr>
              <a:spLocks/>
            </p:cNvSpPr>
            <p:nvPr/>
          </p:nvSpPr>
          <p:spPr bwMode="auto">
            <a:xfrm>
              <a:off x="4106865" y="3838574"/>
              <a:ext cx="230188" cy="238125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145" y="0"/>
                </a:cxn>
                <a:cxn ang="0">
                  <a:pos x="145" y="32"/>
                </a:cxn>
                <a:cxn ang="0">
                  <a:pos x="140" y="59"/>
                </a:cxn>
                <a:cxn ang="0">
                  <a:pos x="140" y="59"/>
                </a:cxn>
                <a:cxn ang="0">
                  <a:pos x="129" y="70"/>
                </a:cxn>
                <a:cxn ang="0">
                  <a:pos x="119" y="80"/>
                </a:cxn>
                <a:cxn ang="0">
                  <a:pos x="97" y="96"/>
                </a:cxn>
                <a:cxn ang="0">
                  <a:pos x="97" y="96"/>
                </a:cxn>
                <a:cxn ang="0">
                  <a:pos x="49" y="113"/>
                </a:cxn>
                <a:cxn ang="0">
                  <a:pos x="49" y="113"/>
                </a:cxn>
                <a:cxn ang="0">
                  <a:pos x="22" y="129"/>
                </a:cxn>
                <a:cxn ang="0">
                  <a:pos x="0" y="150"/>
                </a:cxn>
                <a:cxn ang="0">
                  <a:pos x="0" y="150"/>
                </a:cxn>
                <a:cxn ang="0">
                  <a:pos x="0" y="150"/>
                </a:cxn>
                <a:cxn ang="0">
                  <a:pos x="0" y="150"/>
                </a:cxn>
                <a:cxn ang="0">
                  <a:pos x="27" y="134"/>
                </a:cxn>
                <a:cxn ang="0">
                  <a:pos x="59" y="118"/>
                </a:cxn>
                <a:cxn ang="0">
                  <a:pos x="59" y="118"/>
                </a:cxn>
                <a:cxn ang="0">
                  <a:pos x="86" y="107"/>
                </a:cxn>
                <a:cxn ang="0">
                  <a:pos x="108" y="91"/>
                </a:cxn>
                <a:cxn ang="0">
                  <a:pos x="108" y="91"/>
                </a:cxn>
                <a:cxn ang="0">
                  <a:pos x="129" y="75"/>
                </a:cxn>
                <a:cxn ang="0">
                  <a:pos x="140" y="53"/>
                </a:cxn>
                <a:cxn ang="0">
                  <a:pos x="145" y="27"/>
                </a:cxn>
                <a:cxn ang="0">
                  <a:pos x="145" y="0"/>
                </a:cxn>
                <a:cxn ang="0">
                  <a:pos x="145" y="0"/>
                </a:cxn>
                <a:cxn ang="0">
                  <a:pos x="145" y="0"/>
                </a:cxn>
                <a:cxn ang="0">
                  <a:pos x="145" y="0"/>
                </a:cxn>
              </a:cxnLst>
              <a:rect l="0" t="0" r="r" b="b"/>
              <a:pathLst>
                <a:path w="145" h="150">
                  <a:moveTo>
                    <a:pt x="145" y="0"/>
                  </a:moveTo>
                  <a:lnTo>
                    <a:pt x="145" y="0"/>
                  </a:lnTo>
                  <a:lnTo>
                    <a:pt x="145" y="32"/>
                  </a:lnTo>
                  <a:lnTo>
                    <a:pt x="140" y="59"/>
                  </a:lnTo>
                  <a:lnTo>
                    <a:pt x="140" y="59"/>
                  </a:lnTo>
                  <a:lnTo>
                    <a:pt x="129" y="70"/>
                  </a:lnTo>
                  <a:lnTo>
                    <a:pt x="119" y="80"/>
                  </a:lnTo>
                  <a:lnTo>
                    <a:pt x="97" y="96"/>
                  </a:lnTo>
                  <a:lnTo>
                    <a:pt x="97" y="96"/>
                  </a:lnTo>
                  <a:lnTo>
                    <a:pt x="49" y="113"/>
                  </a:lnTo>
                  <a:lnTo>
                    <a:pt x="49" y="113"/>
                  </a:lnTo>
                  <a:lnTo>
                    <a:pt x="22" y="129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7" y="134"/>
                  </a:lnTo>
                  <a:lnTo>
                    <a:pt x="59" y="118"/>
                  </a:lnTo>
                  <a:lnTo>
                    <a:pt x="59" y="118"/>
                  </a:lnTo>
                  <a:lnTo>
                    <a:pt x="86" y="107"/>
                  </a:lnTo>
                  <a:lnTo>
                    <a:pt x="108" y="91"/>
                  </a:lnTo>
                  <a:lnTo>
                    <a:pt x="108" y="91"/>
                  </a:lnTo>
                  <a:lnTo>
                    <a:pt x="129" y="75"/>
                  </a:lnTo>
                  <a:lnTo>
                    <a:pt x="140" y="53"/>
                  </a:lnTo>
                  <a:lnTo>
                    <a:pt x="145" y="27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81"/>
            <p:cNvSpPr>
              <a:spLocks/>
            </p:cNvSpPr>
            <p:nvPr/>
          </p:nvSpPr>
          <p:spPr bwMode="auto">
            <a:xfrm>
              <a:off x="3876676" y="3821112"/>
              <a:ext cx="119063" cy="222250"/>
            </a:xfrm>
            <a:custGeom>
              <a:avLst/>
              <a:gdLst/>
              <a:ahLst/>
              <a:cxnLst>
                <a:cxn ang="0">
                  <a:pos x="6" y="86"/>
                </a:cxn>
                <a:cxn ang="0">
                  <a:pos x="6" y="86"/>
                </a:cxn>
                <a:cxn ang="0">
                  <a:pos x="16" y="59"/>
                </a:cxn>
                <a:cxn ang="0">
                  <a:pos x="16" y="59"/>
                </a:cxn>
                <a:cxn ang="0">
                  <a:pos x="22" y="43"/>
                </a:cxn>
                <a:cxn ang="0">
                  <a:pos x="32" y="27"/>
                </a:cxn>
                <a:cxn ang="0">
                  <a:pos x="32" y="27"/>
                </a:cxn>
                <a:cxn ang="0">
                  <a:pos x="49" y="5"/>
                </a:cxn>
                <a:cxn ang="0">
                  <a:pos x="59" y="5"/>
                </a:cxn>
                <a:cxn ang="0">
                  <a:pos x="70" y="11"/>
                </a:cxn>
                <a:cxn ang="0">
                  <a:pos x="70" y="11"/>
                </a:cxn>
                <a:cxn ang="0">
                  <a:pos x="75" y="21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59" y="64"/>
                </a:cxn>
                <a:cxn ang="0">
                  <a:pos x="43" y="91"/>
                </a:cxn>
                <a:cxn ang="0">
                  <a:pos x="6" y="140"/>
                </a:cxn>
                <a:cxn ang="0">
                  <a:pos x="6" y="140"/>
                </a:cxn>
                <a:cxn ang="0">
                  <a:pos x="6" y="140"/>
                </a:cxn>
                <a:cxn ang="0">
                  <a:pos x="6" y="140"/>
                </a:cxn>
                <a:cxn ang="0">
                  <a:pos x="6" y="140"/>
                </a:cxn>
                <a:cxn ang="0">
                  <a:pos x="38" y="107"/>
                </a:cxn>
                <a:cxn ang="0">
                  <a:pos x="59" y="70"/>
                </a:cxn>
                <a:cxn ang="0">
                  <a:pos x="59" y="70"/>
                </a:cxn>
                <a:cxn ang="0">
                  <a:pos x="75" y="43"/>
                </a:cxn>
                <a:cxn ang="0">
                  <a:pos x="75" y="27"/>
                </a:cxn>
                <a:cxn ang="0">
                  <a:pos x="75" y="16"/>
                </a:cxn>
                <a:cxn ang="0">
                  <a:pos x="75" y="16"/>
                </a:cxn>
                <a:cxn ang="0">
                  <a:pos x="75" y="5"/>
                </a:cxn>
                <a:cxn ang="0">
                  <a:pos x="65" y="0"/>
                </a:cxn>
                <a:cxn ang="0">
                  <a:pos x="54" y="0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27" y="21"/>
                </a:cxn>
                <a:cxn ang="0">
                  <a:pos x="16" y="43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6" y="86"/>
                </a:cxn>
                <a:cxn ang="0">
                  <a:pos x="6" y="86"/>
                </a:cxn>
              </a:cxnLst>
              <a:rect l="0" t="0" r="r" b="b"/>
              <a:pathLst>
                <a:path w="75" h="140">
                  <a:moveTo>
                    <a:pt x="6" y="86"/>
                  </a:moveTo>
                  <a:lnTo>
                    <a:pt x="6" y="86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22" y="43"/>
                  </a:lnTo>
                  <a:lnTo>
                    <a:pt x="32" y="27"/>
                  </a:lnTo>
                  <a:lnTo>
                    <a:pt x="32" y="27"/>
                  </a:lnTo>
                  <a:lnTo>
                    <a:pt x="49" y="5"/>
                  </a:lnTo>
                  <a:lnTo>
                    <a:pt x="59" y="5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75" y="21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59" y="64"/>
                  </a:lnTo>
                  <a:lnTo>
                    <a:pt x="43" y="91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38" y="107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75" y="43"/>
                  </a:lnTo>
                  <a:lnTo>
                    <a:pt x="75" y="27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5"/>
                  </a:lnTo>
                  <a:lnTo>
                    <a:pt x="65" y="0"/>
                  </a:lnTo>
                  <a:lnTo>
                    <a:pt x="54" y="0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27" y="21"/>
                  </a:lnTo>
                  <a:lnTo>
                    <a:pt x="16" y="43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6" y="86"/>
                  </a:lnTo>
                  <a:lnTo>
                    <a:pt x="6" y="86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82"/>
            <p:cNvSpPr>
              <a:spLocks/>
            </p:cNvSpPr>
            <p:nvPr/>
          </p:nvSpPr>
          <p:spPr bwMode="auto">
            <a:xfrm>
              <a:off x="3886201" y="3881437"/>
              <a:ext cx="169863" cy="220663"/>
            </a:xfrm>
            <a:custGeom>
              <a:avLst/>
              <a:gdLst/>
              <a:ahLst/>
              <a:cxnLst>
                <a:cxn ang="0">
                  <a:pos x="64" y="26"/>
                </a:cxn>
                <a:cxn ang="0">
                  <a:pos x="64" y="26"/>
                </a:cxn>
                <a:cxn ang="0">
                  <a:pos x="75" y="10"/>
                </a:cxn>
                <a:cxn ang="0">
                  <a:pos x="80" y="5"/>
                </a:cxn>
                <a:cxn ang="0">
                  <a:pos x="91" y="5"/>
                </a:cxn>
                <a:cxn ang="0">
                  <a:pos x="91" y="5"/>
                </a:cxn>
                <a:cxn ang="0">
                  <a:pos x="96" y="10"/>
                </a:cxn>
                <a:cxn ang="0">
                  <a:pos x="102" y="16"/>
                </a:cxn>
                <a:cxn ang="0">
                  <a:pos x="102" y="32"/>
                </a:cxn>
                <a:cxn ang="0">
                  <a:pos x="102" y="32"/>
                </a:cxn>
                <a:cxn ang="0">
                  <a:pos x="91" y="59"/>
                </a:cxn>
                <a:cxn ang="0">
                  <a:pos x="80" y="86"/>
                </a:cxn>
                <a:cxn ang="0">
                  <a:pos x="80" y="86"/>
                </a:cxn>
                <a:cxn ang="0">
                  <a:pos x="64" y="107"/>
                </a:cxn>
                <a:cxn ang="0">
                  <a:pos x="43" y="123"/>
                </a:cxn>
                <a:cxn ang="0">
                  <a:pos x="21" y="134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32" y="134"/>
                </a:cxn>
                <a:cxn ang="0">
                  <a:pos x="64" y="112"/>
                </a:cxn>
                <a:cxn ang="0">
                  <a:pos x="86" y="86"/>
                </a:cxn>
                <a:cxn ang="0">
                  <a:pos x="102" y="53"/>
                </a:cxn>
                <a:cxn ang="0">
                  <a:pos x="102" y="53"/>
                </a:cxn>
                <a:cxn ang="0">
                  <a:pos x="107" y="26"/>
                </a:cxn>
                <a:cxn ang="0">
                  <a:pos x="102" y="16"/>
                </a:cxn>
                <a:cxn ang="0">
                  <a:pos x="96" y="5"/>
                </a:cxn>
                <a:cxn ang="0">
                  <a:pos x="96" y="5"/>
                </a:cxn>
                <a:cxn ang="0">
                  <a:pos x="86" y="0"/>
                </a:cxn>
                <a:cxn ang="0">
                  <a:pos x="75" y="5"/>
                </a:cxn>
                <a:cxn ang="0">
                  <a:pos x="59" y="21"/>
                </a:cxn>
                <a:cxn ang="0">
                  <a:pos x="59" y="21"/>
                </a:cxn>
                <a:cxn ang="0">
                  <a:pos x="64" y="26"/>
                </a:cxn>
                <a:cxn ang="0">
                  <a:pos x="64" y="26"/>
                </a:cxn>
              </a:cxnLst>
              <a:rect l="0" t="0" r="r" b="b"/>
              <a:pathLst>
                <a:path w="107" h="139">
                  <a:moveTo>
                    <a:pt x="64" y="26"/>
                  </a:moveTo>
                  <a:lnTo>
                    <a:pt x="64" y="26"/>
                  </a:lnTo>
                  <a:lnTo>
                    <a:pt x="75" y="10"/>
                  </a:lnTo>
                  <a:lnTo>
                    <a:pt x="80" y="5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6" y="10"/>
                  </a:lnTo>
                  <a:lnTo>
                    <a:pt x="102" y="16"/>
                  </a:lnTo>
                  <a:lnTo>
                    <a:pt x="102" y="32"/>
                  </a:lnTo>
                  <a:lnTo>
                    <a:pt x="102" y="32"/>
                  </a:lnTo>
                  <a:lnTo>
                    <a:pt x="91" y="59"/>
                  </a:lnTo>
                  <a:lnTo>
                    <a:pt x="80" y="86"/>
                  </a:lnTo>
                  <a:lnTo>
                    <a:pt x="80" y="86"/>
                  </a:lnTo>
                  <a:lnTo>
                    <a:pt x="64" y="107"/>
                  </a:lnTo>
                  <a:lnTo>
                    <a:pt x="43" y="123"/>
                  </a:lnTo>
                  <a:lnTo>
                    <a:pt x="21" y="134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32" y="134"/>
                  </a:lnTo>
                  <a:lnTo>
                    <a:pt x="64" y="112"/>
                  </a:lnTo>
                  <a:lnTo>
                    <a:pt x="86" y="86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107" y="26"/>
                  </a:lnTo>
                  <a:lnTo>
                    <a:pt x="102" y="16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75" y="5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4" y="26"/>
                  </a:lnTo>
                  <a:lnTo>
                    <a:pt x="64" y="26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83"/>
            <p:cNvSpPr>
              <a:spLocks/>
            </p:cNvSpPr>
            <p:nvPr/>
          </p:nvSpPr>
          <p:spPr bwMode="auto">
            <a:xfrm>
              <a:off x="3970339" y="4000499"/>
              <a:ext cx="146050" cy="179388"/>
            </a:xfrm>
            <a:custGeom>
              <a:avLst/>
              <a:gdLst/>
              <a:ahLst/>
              <a:cxnLst>
                <a:cxn ang="0">
                  <a:pos x="11" y="43"/>
                </a:cxn>
                <a:cxn ang="0">
                  <a:pos x="11" y="43"/>
                </a:cxn>
                <a:cxn ang="0">
                  <a:pos x="27" y="21"/>
                </a:cxn>
                <a:cxn ang="0">
                  <a:pos x="54" y="11"/>
                </a:cxn>
                <a:cxn ang="0">
                  <a:pos x="65" y="5"/>
                </a:cxn>
                <a:cxn ang="0">
                  <a:pos x="76" y="5"/>
                </a:cxn>
                <a:cxn ang="0">
                  <a:pos x="81" y="16"/>
                </a:cxn>
                <a:cxn ang="0">
                  <a:pos x="86" y="27"/>
                </a:cxn>
                <a:cxn ang="0">
                  <a:pos x="86" y="27"/>
                </a:cxn>
                <a:cxn ang="0">
                  <a:pos x="86" y="48"/>
                </a:cxn>
                <a:cxn ang="0">
                  <a:pos x="81" y="59"/>
                </a:cxn>
                <a:cxn ang="0">
                  <a:pos x="70" y="75"/>
                </a:cxn>
                <a:cxn ang="0">
                  <a:pos x="59" y="86"/>
                </a:cxn>
                <a:cxn ang="0">
                  <a:pos x="59" y="86"/>
                </a:cxn>
                <a:cxn ang="0">
                  <a:pos x="27" y="102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38" y="102"/>
                </a:cxn>
                <a:cxn ang="0">
                  <a:pos x="54" y="97"/>
                </a:cxn>
                <a:cxn ang="0">
                  <a:pos x="70" y="86"/>
                </a:cxn>
                <a:cxn ang="0">
                  <a:pos x="70" y="86"/>
                </a:cxn>
                <a:cxn ang="0">
                  <a:pos x="81" y="70"/>
                </a:cxn>
                <a:cxn ang="0">
                  <a:pos x="92" y="54"/>
                </a:cxn>
                <a:cxn ang="0">
                  <a:pos x="92" y="37"/>
                </a:cxn>
                <a:cxn ang="0">
                  <a:pos x="92" y="21"/>
                </a:cxn>
                <a:cxn ang="0">
                  <a:pos x="92" y="21"/>
                </a:cxn>
                <a:cxn ang="0">
                  <a:pos x="86" y="5"/>
                </a:cxn>
                <a:cxn ang="0">
                  <a:pos x="76" y="0"/>
                </a:cxn>
                <a:cxn ang="0">
                  <a:pos x="65" y="0"/>
                </a:cxn>
                <a:cxn ang="0">
                  <a:pos x="49" y="5"/>
                </a:cxn>
                <a:cxn ang="0">
                  <a:pos x="27" y="21"/>
                </a:cxn>
                <a:cxn ang="0">
                  <a:pos x="11" y="37"/>
                </a:cxn>
                <a:cxn ang="0">
                  <a:pos x="11" y="37"/>
                </a:cxn>
                <a:cxn ang="0">
                  <a:pos x="11" y="43"/>
                </a:cxn>
                <a:cxn ang="0">
                  <a:pos x="11" y="43"/>
                </a:cxn>
              </a:cxnLst>
              <a:rect l="0" t="0" r="r" b="b"/>
              <a:pathLst>
                <a:path w="92" h="113">
                  <a:moveTo>
                    <a:pt x="11" y="43"/>
                  </a:moveTo>
                  <a:lnTo>
                    <a:pt x="11" y="43"/>
                  </a:lnTo>
                  <a:lnTo>
                    <a:pt x="27" y="21"/>
                  </a:lnTo>
                  <a:lnTo>
                    <a:pt x="54" y="11"/>
                  </a:lnTo>
                  <a:lnTo>
                    <a:pt x="65" y="5"/>
                  </a:lnTo>
                  <a:lnTo>
                    <a:pt x="76" y="5"/>
                  </a:lnTo>
                  <a:lnTo>
                    <a:pt x="81" y="16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6" y="48"/>
                  </a:lnTo>
                  <a:lnTo>
                    <a:pt x="81" y="59"/>
                  </a:lnTo>
                  <a:lnTo>
                    <a:pt x="70" y="75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27" y="102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38" y="102"/>
                  </a:lnTo>
                  <a:lnTo>
                    <a:pt x="54" y="97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81" y="70"/>
                  </a:lnTo>
                  <a:lnTo>
                    <a:pt x="92" y="54"/>
                  </a:lnTo>
                  <a:lnTo>
                    <a:pt x="92" y="37"/>
                  </a:lnTo>
                  <a:lnTo>
                    <a:pt x="92" y="21"/>
                  </a:lnTo>
                  <a:lnTo>
                    <a:pt x="92" y="21"/>
                  </a:lnTo>
                  <a:lnTo>
                    <a:pt x="86" y="5"/>
                  </a:lnTo>
                  <a:lnTo>
                    <a:pt x="76" y="0"/>
                  </a:lnTo>
                  <a:lnTo>
                    <a:pt x="65" y="0"/>
                  </a:lnTo>
                  <a:lnTo>
                    <a:pt x="49" y="5"/>
                  </a:lnTo>
                  <a:lnTo>
                    <a:pt x="27" y="21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43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84"/>
            <p:cNvSpPr>
              <a:spLocks/>
            </p:cNvSpPr>
            <p:nvPr/>
          </p:nvSpPr>
          <p:spPr bwMode="auto">
            <a:xfrm>
              <a:off x="3970340" y="4144962"/>
              <a:ext cx="136525" cy="146050"/>
            </a:xfrm>
            <a:custGeom>
              <a:avLst/>
              <a:gdLst/>
              <a:ahLst/>
              <a:cxnLst>
                <a:cxn ang="0">
                  <a:pos x="49" y="11"/>
                </a:cxn>
                <a:cxn ang="0">
                  <a:pos x="49" y="11"/>
                </a:cxn>
                <a:cxn ang="0">
                  <a:pos x="59" y="6"/>
                </a:cxn>
                <a:cxn ang="0">
                  <a:pos x="70" y="6"/>
                </a:cxn>
                <a:cxn ang="0">
                  <a:pos x="70" y="6"/>
                </a:cxn>
                <a:cxn ang="0">
                  <a:pos x="81" y="6"/>
                </a:cxn>
                <a:cxn ang="0">
                  <a:pos x="81" y="16"/>
                </a:cxn>
                <a:cxn ang="0">
                  <a:pos x="76" y="32"/>
                </a:cxn>
                <a:cxn ang="0">
                  <a:pos x="76" y="32"/>
                </a:cxn>
                <a:cxn ang="0">
                  <a:pos x="70" y="43"/>
                </a:cxn>
                <a:cxn ang="0">
                  <a:pos x="59" y="54"/>
                </a:cxn>
                <a:cxn ang="0">
                  <a:pos x="59" y="54"/>
                </a:cxn>
                <a:cxn ang="0">
                  <a:pos x="33" y="70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7" y="81"/>
                </a:cxn>
                <a:cxn ang="0">
                  <a:pos x="54" y="65"/>
                </a:cxn>
                <a:cxn ang="0">
                  <a:pos x="76" y="49"/>
                </a:cxn>
                <a:cxn ang="0">
                  <a:pos x="81" y="38"/>
                </a:cxn>
                <a:cxn ang="0">
                  <a:pos x="86" y="22"/>
                </a:cxn>
                <a:cxn ang="0">
                  <a:pos x="86" y="22"/>
                </a:cxn>
                <a:cxn ang="0">
                  <a:pos x="86" y="6"/>
                </a:cxn>
                <a:cxn ang="0">
                  <a:pos x="76" y="0"/>
                </a:cxn>
                <a:cxn ang="0">
                  <a:pos x="59" y="6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49" y="11"/>
                </a:cxn>
              </a:cxnLst>
              <a:rect l="0" t="0" r="r" b="b"/>
              <a:pathLst>
                <a:path w="86" h="92">
                  <a:moveTo>
                    <a:pt x="49" y="11"/>
                  </a:moveTo>
                  <a:lnTo>
                    <a:pt x="49" y="11"/>
                  </a:lnTo>
                  <a:lnTo>
                    <a:pt x="59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81" y="6"/>
                  </a:lnTo>
                  <a:lnTo>
                    <a:pt x="81" y="16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0" y="43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33" y="7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7" y="81"/>
                  </a:lnTo>
                  <a:lnTo>
                    <a:pt x="54" y="65"/>
                  </a:lnTo>
                  <a:lnTo>
                    <a:pt x="76" y="49"/>
                  </a:lnTo>
                  <a:lnTo>
                    <a:pt x="81" y="38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6" y="6"/>
                  </a:lnTo>
                  <a:lnTo>
                    <a:pt x="76" y="0"/>
                  </a:lnTo>
                  <a:lnTo>
                    <a:pt x="59" y="6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85"/>
            <p:cNvSpPr>
              <a:spLocks/>
            </p:cNvSpPr>
            <p:nvPr/>
          </p:nvSpPr>
          <p:spPr bwMode="auto">
            <a:xfrm>
              <a:off x="4106864" y="4008437"/>
              <a:ext cx="171450" cy="161925"/>
            </a:xfrm>
            <a:custGeom>
              <a:avLst/>
              <a:gdLst/>
              <a:ahLst/>
              <a:cxnLst>
                <a:cxn ang="0">
                  <a:pos x="97" y="6"/>
                </a:cxn>
                <a:cxn ang="0">
                  <a:pos x="97" y="6"/>
                </a:cxn>
                <a:cxn ang="0">
                  <a:pos x="102" y="6"/>
                </a:cxn>
                <a:cxn ang="0">
                  <a:pos x="102" y="11"/>
                </a:cxn>
                <a:cxn ang="0">
                  <a:pos x="102" y="16"/>
                </a:cxn>
                <a:cxn ang="0">
                  <a:pos x="102" y="16"/>
                </a:cxn>
                <a:cxn ang="0">
                  <a:pos x="92" y="32"/>
                </a:cxn>
                <a:cxn ang="0">
                  <a:pos x="92" y="32"/>
                </a:cxn>
                <a:cxn ang="0">
                  <a:pos x="81" y="49"/>
                </a:cxn>
                <a:cxn ang="0">
                  <a:pos x="65" y="65"/>
                </a:cxn>
                <a:cxn ang="0">
                  <a:pos x="65" y="65"/>
                </a:cxn>
                <a:cxn ang="0">
                  <a:pos x="33" y="81"/>
                </a:cxn>
                <a:cxn ang="0">
                  <a:pos x="6" y="97"/>
                </a:cxn>
                <a:cxn ang="0">
                  <a:pos x="6" y="97"/>
                </a:cxn>
                <a:cxn ang="0">
                  <a:pos x="0" y="97"/>
                </a:cxn>
                <a:cxn ang="0">
                  <a:pos x="6" y="102"/>
                </a:cxn>
                <a:cxn ang="0">
                  <a:pos x="6" y="102"/>
                </a:cxn>
                <a:cxn ang="0">
                  <a:pos x="38" y="86"/>
                </a:cxn>
                <a:cxn ang="0">
                  <a:pos x="76" y="65"/>
                </a:cxn>
                <a:cxn ang="0">
                  <a:pos x="86" y="54"/>
                </a:cxn>
                <a:cxn ang="0">
                  <a:pos x="97" y="38"/>
                </a:cxn>
                <a:cxn ang="0">
                  <a:pos x="108" y="22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102" y="0"/>
                </a:cxn>
                <a:cxn ang="0">
                  <a:pos x="102" y="0"/>
                </a:cxn>
                <a:cxn ang="0">
                  <a:pos x="97" y="0"/>
                </a:cxn>
                <a:cxn ang="0">
                  <a:pos x="97" y="6"/>
                </a:cxn>
                <a:cxn ang="0">
                  <a:pos x="97" y="6"/>
                </a:cxn>
                <a:cxn ang="0">
                  <a:pos x="97" y="6"/>
                </a:cxn>
                <a:cxn ang="0">
                  <a:pos x="97" y="6"/>
                </a:cxn>
              </a:cxnLst>
              <a:rect l="0" t="0" r="r" b="b"/>
              <a:pathLst>
                <a:path w="108" h="102">
                  <a:moveTo>
                    <a:pt x="97" y="6"/>
                  </a:moveTo>
                  <a:lnTo>
                    <a:pt x="97" y="6"/>
                  </a:lnTo>
                  <a:lnTo>
                    <a:pt x="102" y="6"/>
                  </a:lnTo>
                  <a:lnTo>
                    <a:pt x="102" y="11"/>
                  </a:lnTo>
                  <a:lnTo>
                    <a:pt x="102" y="16"/>
                  </a:lnTo>
                  <a:lnTo>
                    <a:pt x="102" y="16"/>
                  </a:lnTo>
                  <a:lnTo>
                    <a:pt x="92" y="32"/>
                  </a:lnTo>
                  <a:lnTo>
                    <a:pt x="92" y="32"/>
                  </a:lnTo>
                  <a:lnTo>
                    <a:pt x="81" y="49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33" y="81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0" y="97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38" y="86"/>
                  </a:lnTo>
                  <a:lnTo>
                    <a:pt x="76" y="65"/>
                  </a:lnTo>
                  <a:lnTo>
                    <a:pt x="86" y="54"/>
                  </a:lnTo>
                  <a:lnTo>
                    <a:pt x="97" y="38"/>
                  </a:lnTo>
                  <a:lnTo>
                    <a:pt x="108" y="2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97" y="6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86"/>
            <p:cNvSpPr>
              <a:spLocks/>
            </p:cNvSpPr>
            <p:nvPr/>
          </p:nvSpPr>
          <p:spPr bwMode="auto">
            <a:xfrm>
              <a:off x="4056064" y="4127499"/>
              <a:ext cx="171450" cy="103188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08" y="0"/>
                </a:cxn>
                <a:cxn ang="0">
                  <a:pos x="91" y="22"/>
                </a:cxn>
                <a:cxn ang="0">
                  <a:pos x="65" y="43"/>
                </a:cxn>
                <a:cxn ang="0">
                  <a:pos x="65" y="43"/>
                </a:cxn>
                <a:cxn ang="0">
                  <a:pos x="38" y="54"/>
                </a:cxn>
                <a:cxn ang="0">
                  <a:pos x="5" y="60"/>
                </a:cxn>
                <a:cxn ang="0">
                  <a:pos x="5" y="60"/>
                </a:cxn>
                <a:cxn ang="0">
                  <a:pos x="0" y="65"/>
                </a:cxn>
                <a:cxn ang="0">
                  <a:pos x="5" y="65"/>
                </a:cxn>
                <a:cxn ang="0">
                  <a:pos x="5" y="65"/>
                </a:cxn>
                <a:cxn ang="0">
                  <a:pos x="38" y="65"/>
                </a:cxn>
                <a:cxn ang="0">
                  <a:pos x="65" y="54"/>
                </a:cxn>
                <a:cxn ang="0">
                  <a:pos x="65" y="54"/>
                </a:cxn>
                <a:cxn ang="0">
                  <a:pos x="81" y="43"/>
                </a:cxn>
                <a:cxn ang="0">
                  <a:pos x="91" y="27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108" y="0"/>
                </a:cxn>
              </a:cxnLst>
              <a:rect l="0" t="0" r="r" b="b"/>
              <a:pathLst>
                <a:path w="108" h="65">
                  <a:moveTo>
                    <a:pt x="108" y="0"/>
                  </a:moveTo>
                  <a:lnTo>
                    <a:pt x="108" y="0"/>
                  </a:lnTo>
                  <a:lnTo>
                    <a:pt x="91" y="22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38" y="54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0" y="65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38" y="65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81" y="43"/>
                  </a:lnTo>
                  <a:lnTo>
                    <a:pt x="91" y="27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87"/>
            <p:cNvSpPr>
              <a:spLocks/>
            </p:cNvSpPr>
            <p:nvPr/>
          </p:nvSpPr>
          <p:spPr bwMode="auto">
            <a:xfrm>
              <a:off x="3654426" y="4170361"/>
              <a:ext cx="171450" cy="461963"/>
            </a:xfrm>
            <a:custGeom>
              <a:avLst/>
              <a:gdLst/>
              <a:ahLst/>
              <a:cxnLst>
                <a:cxn ang="0">
                  <a:pos x="0" y="291"/>
                </a:cxn>
                <a:cxn ang="0">
                  <a:pos x="0" y="291"/>
                </a:cxn>
                <a:cxn ang="0">
                  <a:pos x="11" y="285"/>
                </a:cxn>
                <a:cxn ang="0">
                  <a:pos x="22" y="280"/>
                </a:cxn>
                <a:cxn ang="0">
                  <a:pos x="43" y="264"/>
                </a:cxn>
                <a:cxn ang="0">
                  <a:pos x="43" y="264"/>
                </a:cxn>
                <a:cxn ang="0">
                  <a:pos x="49" y="248"/>
                </a:cxn>
                <a:cxn ang="0">
                  <a:pos x="54" y="231"/>
                </a:cxn>
                <a:cxn ang="0">
                  <a:pos x="60" y="199"/>
                </a:cxn>
                <a:cxn ang="0">
                  <a:pos x="60" y="199"/>
                </a:cxn>
                <a:cxn ang="0">
                  <a:pos x="60" y="151"/>
                </a:cxn>
                <a:cxn ang="0">
                  <a:pos x="65" y="102"/>
                </a:cxn>
                <a:cxn ang="0">
                  <a:pos x="65" y="102"/>
                </a:cxn>
                <a:cxn ang="0">
                  <a:pos x="76" y="76"/>
                </a:cxn>
                <a:cxn ang="0">
                  <a:pos x="81" y="49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86" y="33"/>
                </a:cxn>
                <a:cxn ang="0">
                  <a:pos x="70" y="70"/>
                </a:cxn>
                <a:cxn ang="0">
                  <a:pos x="60" y="108"/>
                </a:cxn>
                <a:cxn ang="0">
                  <a:pos x="54" y="145"/>
                </a:cxn>
                <a:cxn ang="0">
                  <a:pos x="54" y="145"/>
                </a:cxn>
                <a:cxn ang="0">
                  <a:pos x="54" y="194"/>
                </a:cxn>
                <a:cxn ang="0">
                  <a:pos x="54" y="215"/>
                </a:cxn>
                <a:cxn ang="0">
                  <a:pos x="49" y="237"/>
                </a:cxn>
                <a:cxn ang="0">
                  <a:pos x="49" y="237"/>
                </a:cxn>
                <a:cxn ang="0">
                  <a:pos x="38" y="253"/>
                </a:cxn>
                <a:cxn ang="0">
                  <a:pos x="27" y="269"/>
                </a:cxn>
                <a:cxn ang="0">
                  <a:pos x="17" y="280"/>
                </a:cxn>
                <a:cxn ang="0">
                  <a:pos x="0" y="285"/>
                </a:cxn>
                <a:cxn ang="0">
                  <a:pos x="0" y="285"/>
                </a:cxn>
                <a:cxn ang="0">
                  <a:pos x="0" y="291"/>
                </a:cxn>
                <a:cxn ang="0">
                  <a:pos x="0" y="291"/>
                </a:cxn>
              </a:cxnLst>
              <a:rect l="0" t="0" r="r" b="b"/>
              <a:pathLst>
                <a:path w="108" h="291">
                  <a:moveTo>
                    <a:pt x="0" y="291"/>
                  </a:moveTo>
                  <a:lnTo>
                    <a:pt x="0" y="291"/>
                  </a:lnTo>
                  <a:lnTo>
                    <a:pt x="11" y="285"/>
                  </a:lnTo>
                  <a:lnTo>
                    <a:pt x="22" y="280"/>
                  </a:lnTo>
                  <a:lnTo>
                    <a:pt x="43" y="264"/>
                  </a:lnTo>
                  <a:lnTo>
                    <a:pt x="43" y="264"/>
                  </a:lnTo>
                  <a:lnTo>
                    <a:pt x="49" y="248"/>
                  </a:lnTo>
                  <a:lnTo>
                    <a:pt x="54" y="231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0" y="151"/>
                  </a:lnTo>
                  <a:lnTo>
                    <a:pt x="65" y="102"/>
                  </a:lnTo>
                  <a:lnTo>
                    <a:pt x="65" y="102"/>
                  </a:lnTo>
                  <a:lnTo>
                    <a:pt x="76" y="76"/>
                  </a:lnTo>
                  <a:lnTo>
                    <a:pt x="81" y="49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86" y="33"/>
                  </a:lnTo>
                  <a:lnTo>
                    <a:pt x="70" y="70"/>
                  </a:lnTo>
                  <a:lnTo>
                    <a:pt x="60" y="108"/>
                  </a:lnTo>
                  <a:lnTo>
                    <a:pt x="54" y="145"/>
                  </a:lnTo>
                  <a:lnTo>
                    <a:pt x="54" y="145"/>
                  </a:lnTo>
                  <a:lnTo>
                    <a:pt x="54" y="194"/>
                  </a:lnTo>
                  <a:lnTo>
                    <a:pt x="54" y="215"/>
                  </a:lnTo>
                  <a:lnTo>
                    <a:pt x="49" y="237"/>
                  </a:lnTo>
                  <a:lnTo>
                    <a:pt x="49" y="237"/>
                  </a:lnTo>
                  <a:lnTo>
                    <a:pt x="38" y="253"/>
                  </a:lnTo>
                  <a:lnTo>
                    <a:pt x="27" y="269"/>
                  </a:lnTo>
                  <a:lnTo>
                    <a:pt x="17" y="280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0" y="291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8"/>
            <p:cNvSpPr>
              <a:spLocks/>
            </p:cNvSpPr>
            <p:nvPr/>
          </p:nvSpPr>
          <p:spPr bwMode="auto">
            <a:xfrm>
              <a:off x="3851275" y="4238624"/>
              <a:ext cx="17463" cy="17938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0"/>
                </a:cxn>
                <a:cxn ang="0">
                  <a:pos x="0" y="27"/>
                </a:cxn>
                <a:cxn ang="0">
                  <a:pos x="0" y="54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5" y="54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1" h="113">
                  <a:moveTo>
                    <a:pt x="11" y="0"/>
                  </a:moveTo>
                  <a:lnTo>
                    <a:pt x="11" y="0"/>
                  </a:lnTo>
                  <a:lnTo>
                    <a:pt x="0" y="27"/>
                  </a:lnTo>
                  <a:lnTo>
                    <a:pt x="0" y="54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5" y="5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89"/>
            <p:cNvSpPr>
              <a:spLocks/>
            </p:cNvSpPr>
            <p:nvPr/>
          </p:nvSpPr>
          <p:spPr bwMode="auto">
            <a:xfrm>
              <a:off x="3595689" y="4230686"/>
              <a:ext cx="298451" cy="503238"/>
            </a:xfrm>
            <a:custGeom>
              <a:avLst/>
              <a:gdLst/>
              <a:ahLst/>
              <a:cxnLst>
                <a:cxn ang="0">
                  <a:pos x="166" y="11"/>
                </a:cxn>
                <a:cxn ang="0">
                  <a:pos x="166" y="11"/>
                </a:cxn>
                <a:cxn ang="0">
                  <a:pos x="172" y="16"/>
                </a:cxn>
                <a:cxn ang="0">
                  <a:pos x="177" y="27"/>
                </a:cxn>
                <a:cxn ang="0">
                  <a:pos x="177" y="38"/>
                </a:cxn>
                <a:cxn ang="0">
                  <a:pos x="177" y="38"/>
                </a:cxn>
                <a:cxn ang="0">
                  <a:pos x="177" y="70"/>
                </a:cxn>
                <a:cxn ang="0">
                  <a:pos x="177" y="70"/>
                </a:cxn>
                <a:cxn ang="0">
                  <a:pos x="188" y="150"/>
                </a:cxn>
                <a:cxn ang="0">
                  <a:pos x="188" y="150"/>
                </a:cxn>
                <a:cxn ang="0">
                  <a:pos x="183" y="193"/>
                </a:cxn>
                <a:cxn ang="0">
                  <a:pos x="172" y="236"/>
                </a:cxn>
                <a:cxn ang="0">
                  <a:pos x="172" y="236"/>
                </a:cxn>
                <a:cxn ang="0">
                  <a:pos x="161" y="258"/>
                </a:cxn>
                <a:cxn ang="0">
                  <a:pos x="145" y="274"/>
                </a:cxn>
                <a:cxn ang="0">
                  <a:pos x="145" y="274"/>
                </a:cxn>
                <a:cxn ang="0">
                  <a:pos x="134" y="279"/>
                </a:cxn>
                <a:cxn ang="0">
                  <a:pos x="118" y="279"/>
                </a:cxn>
                <a:cxn ang="0">
                  <a:pos x="91" y="279"/>
                </a:cxn>
                <a:cxn ang="0">
                  <a:pos x="91" y="279"/>
                </a:cxn>
                <a:cxn ang="0">
                  <a:pos x="64" y="285"/>
                </a:cxn>
                <a:cxn ang="0">
                  <a:pos x="43" y="290"/>
                </a:cxn>
                <a:cxn ang="0">
                  <a:pos x="0" y="312"/>
                </a:cxn>
                <a:cxn ang="0">
                  <a:pos x="0" y="312"/>
                </a:cxn>
                <a:cxn ang="0">
                  <a:pos x="0" y="317"/>
                </a:cxn>
                <a:cxn ang="0">
                  <a:pos x="0" y="317"/>
                </a:cxn>
                <a:cxn ang="0">
                  <a:pos x="54" y="290"/>
                </a:cxn>
                <a:cxn ang="0">
                  <a:pos x="80" y="285"/>
                </a:cxn>
                <a:cxn ang="0">
                  <a:pos x="113" y="279"/>
                </a:cxn>
                <a:cxn ang="0">
                  <a:pos x="113" y="279"/>
                </a:cxn>
                <a:cxn ang="0">
                  <a:pos x="134" y="279"/>
                </a:cxn>
                <a:cxn ang="0">
                  <a:pos x="145" y="274"/>
                </a:cxn>
                <a:cxn ang="0">
                  <a:pos x="156" y="269"/>
                </a:cxn>
                <a:cxn ang="0">
                  <a:pos x="156" y="269"/>
                </a:cxn>
                <a:cxn ang="0">
                  <a:pos x="177" y="242"/>
                </a:cxn>
                <a:cxn ang="0">
                  <a:pos x="188" y="204"/>
                </a:cxn>
                <a:cxn ang="0">
                  <a:pos x="188" y="172"/>
                </a:cxn>
                <a:cxn ang="0">
                  <a:pos x="188" y="134"/>
                </a:cxn>
                <a:cxn ang="0">
                  <a:pos x="188" y="134"/>
                </a:cxn>
                <a:cxn ang="0">
                  <a:pos x="183" y="59"/>
                </a:cxn>
                <a:cxn ang="0">
                  <a:pos x="183" y="59"/>
                </a:cxn>
                <a:cxn ang="0">
                  <a:pos x="183" y="32"/>
                </a:cxn>
                <a:cxn ang="0">
                  <a:pos x="177" y="5"/>
                </a:cxn>
                <a:cxn ang="0">
                  <a:pos x="177" y="5"/>
                </a:cxn>
                <a:cxn ang="0">
                  <a:pos x="172" y="0"/>
                </a:cxn>
                <a:cxn ang="0">
                  <a:pos x="172" y="5"/>
                </a:cxn>
                <a:cxn ang="0">
                  <a:pos x="166" y="5"/>
                </a:cxn>
                <a:cxn ang="0">
                  <a:pos x="166" y="11"/>
                </a:cxn>
                <a:cxn ang="0">
                  <a:pos x="166" y="11"/>
                </a:cxn>
              </a:cxnLst>
              <a:rect l="0" t="0" r="r" b="b"/>
              <a:pathLst>
                <a:path w="188" h="317">
                  <a:moveTo>
                    <a:pt x="166" y="11"/>
                  </a:moveTo>
                  <a:lnTo>
                    <a:pt x="166" y="11"/>
                  </a:lnTo>
                  <a:lnTo>
                    <a:pt x="172" y="16"/>
                  </a:lnTo>
                  <a:lnTo>
                    <a:pt x="177" y="27"/>
                  </a:lnTo>
                  <a:lnTo>
                    <a:pt x="177" y="38"/>
                  </a:lnTo>
                  <a:lnTo>
                    <a:pt x="177" y="38"/>
                  </a:lnTo>
                  <a:lnTo>
                    <a:pt x="177" y="70"/>
                  </a:lnTo>
                  <a:lnTo>
                    <a:pt x="177" y="70"/>
                  </a:lnTo>
                  <a:lnTo>
                    <a:pt x="188" y="150"/>
                  </a:lnTo>
                  <a:lnTo>
                    <a:pt x="188" y="150"/>
                  </a:lnTo>
                  <a:lnTo>
                    <a:pt x="183" y="193"/>
                  </a:lnTo>
                  <a:lnTo>
                    <a:pt x="172" y="236"/>
                  </a:lnTo>
                  <a:lnTo>
                    <a:pt x="172" y="236"/>
                  </a:lnTo>
                  <a:lnTo>
                    <a:pt x="161" y="258"/>
                  </a:lnTo>
                  <a:lnTo>
                    <a:pt x="145" y="274"/>
                  </a:lnTo>
                  <a:lnTo>
                    <a:pt x="145" y="274"/>
                  </a:lnTo>
                  <a:lnTo>
                    <a:pt x="134" y="279"/>
                  </a:lnTo>
                  <a:lnTo>
                    <a:pt x="118" y="279"/>
                  </a:lnTo>
                  <a:lnTo>
                    <a:pt x="91" y="279"/>
                  </a:lnTo>
                  <a:lnTo>
                    <a:pt x="91" y="279"/>
                  </a:lnTo>
                  <a:lnTo>
                    <a:pt x="64" y="285"/>
                  </a:lnTo>
                  <a:lnTo>
                    <a:pt x="43" y="290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54" y="290"/>
                  </a:lnTo>
                  <a:lnTo>
                    <a:pt x="80" y="285"/>
                  </a:lnTo>
                  <a:lnTo>
                    <a:pt x="113" y="279"/>
                  </a:lnTo>
                  <a:lnTo>
                    <a:pt x="113" y="279"/>
                  </a:lnTo>
                  <a:lnTo>
                    <a:pt x="134" y="279"/>
                  </a:lnTo>
                  <a:lnTo>
                    <a:pt x="145" y="274"/>
                  </a:lnTo>
                  <a:lnTo>
                    <a:pt x="156" y="269"/>
                  </a:lnTo>
                  <a:lnTo>
                    <a:pt x="156" y="269"/>
                  </a:lnTo>
                  <a:lnTo>
                    <a:pt x="177" y="242"/>
                  </a:lnTo>
                  <a:lnTo>
                    <a:pt x="188" y="204"/>
                  </a:lnTo>
                  <a:lnTo>
                    <a:pt x="188" y="172"/>
                  </a:lnTo>
                  <a:lnTo>
                    <a:pt x="188" y="134"/>
                  </a:lnTo>
                  <a:lnTo>
                    <a:pt x="188" y="134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3" y="32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2" y="0"/>
                  </a:lnTo>
                  <a:lnTo>
                    <a:pt x="172" y="5"/>
                  </a:lnTo>
                  <a:lnTo>
                    <a:pt x="166" y="5"/>
                  </a:lnTo>
                  <a:lnTo>
                    <a:pt x="166" y="11"/>
                  </a:lnTo>
                  <a:lnTo>
                    <a:pt x="166" y="11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90"/>
            <p:cNvSpPr>
              <a:spLocks/>
            </p:cNvSpPr>
            <p:nvPr/>
          </p:nvSpPr>
          <p:spPr bwMode="auto">
            <a:xfrm>
              <a:off x="3817940" y="4195761"/>
              <a:ext cx="33338" cy="23177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108"/>
                </a:cxn>
                <a:cxn ang="0">
                  <a:pos x="0" y="146"/>
                </a:cxn>
                <a:cxn ang="0">
                  <a:pos x="0" y="146"/>
                </a:cxn>
                <a:cxn ang="0">
                  <a:pos x="5" y="146"/>
                </a:cxn>
                <a:cxn ang="0">
                  <a:pos x="5" y="146"/>
                </a:cxn>
                <a:cxn ang="0">
                  <a:pos x="5" y="108"/>
                </a:cxn>
                <a:cxn ang="0">
                  <a:pos x="5" y="65"/>
                </a:cxn>
                <a:cxn ang="0">
                  <a:pos x="5" y="65"/>
                </a:cxn>
                <a:cxn ang="0">
                  <a:pos x="21" y="6"/>
                </a:cxn>
                <a:cxn ang="0">
                  <a:pos x="21" y="6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21" h="146">
                  <a:moveTo>
                    <a:pt x="21" y="0"/>
                  </a:moveTo>
                  <a:lnTo>
                    <a:pt x="21" y="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108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5" y="108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91"/>
            <p:cNvSpPr>
              <a:spLocks/>
            </p:cNvSpPr>
            <p:nvPr/>
          </p:nvSpPr>
          <p:spPr bwMode="auto">
            <a:xfrm>
              <a:off x="3775076" y="4179887"/>
              <a:ext cx="50800" cy="24765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1" y="21"/>
                </a:cxn>
                <a:cxn ang="0">
                  <a:pos x="16" y="43"/>
                </a:cxn>
                <a:cxn ang="0">
                  <a:pos x="16" y="43"/>
                </a:cxn>
                <a:cxn ang="0">
                  <a:pos x="5" y="80"/>
                </a:cxn>
                <a:cxn ang="0">
                  <a:pos x="5" y="80"/>
                </a:cxn>
                <a:cxn ang="0">
                  <a:pos x="0" y="118"/>
                </a:cxn>
                <a:cxn ang="0">
                  <a:pos x="5" y="156"/>
                </a:cxn>
                <a:cxn ang="0">
                  <a:pos x="5" y="156"/>
                </a:cxn>
                <a:cxn ang="0">
                  <a:pos x="5" y="156"/>
                </a:cxn>
                <a:cxn ang="0">
                  <a:pos x="5" y="156"/>
                </a:cxn>
                <a:cxn ang="0">
                  <a:pos x="5" y="113"/>
                </a:cxn>
                <a:cxn ang="0">
                  <a:pos x="10" y="70"/>
                </a:cxn>
                <a:cxn ang="0">
                  <a:pos x="10" y="70"/>
                </a:cxn>
                <a:cxn ang="0">
                  <a:pos x="21" y="37"/>
                </a:cxn>
                <a:cxn ang="0">
                  <a:pos x="21" y="37"/>
                </a:cxn>
                <a:cxn ang="0">
                  <a:pos x="27" y="21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32" h="156">
                  <a:moveTo>
                    <a:pt x="32" y="0"/>
                  </a:moveTo>
                  <a:lnTo>
                    <a:pt x="32" y="0"/>
                  </a:lnTo>
                  <a:lnTo>
                    <a:pt x="21" y="21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0" y="118"/>
                  </a:lnTo>
                  <a:lnTo>
                    <a:pt x="5" y="156"/>
                  </a:lnTo>
                  <a:lnTo>
                    <a:pt x="5" y="156"/>
                  </a:lnTo>
                  <a:lnTo>
                    <a:pt x="5" y="156"/>
                  </a:lnTo>
                  <a:lnTo>
                    <a:pt x="5" y="156"/>
                  </a:lnTo>
                  <a:lnTo>
                    <a:pt x="5" y="113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7" y="2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92"/>
            <p:cNvSpPr>
              <a:spLocks/>
            </p:cNvSpPr>
            <p:nvPr/>
          </p:nvSpPr>
          <p:spPr bwMode="auto">
            <a:xfrm>
              <a:off x="2998788" y="3957637"/>
              <a:ext cx="511176" cy="733425"/>
            </a:xfrm>
            <a:custGeom>
              <a:avLst/>
              <a:gdLst/>
              <a:ahLst/>
              <a:cxnLst>
                <a:cxn ang="0">
                  <a:pos x="16" y="145"/>
                </a:cxn>
                <a:cxn ang="0">
                  <a:pos x="16" y="145"/>
                </a:cxn>
                <a:cxn ang="0">
                  <a:pos x="10" y="140"/>
                </a:cxn>
                <a:cxn ang="0">
                  <a:pos x="5" y="129"/>
                </a:cxn>
                <a:cxn ang="0">
                  <a:pos x="10" y="107"/>
                </a:cxn>
                <a:cxn ang="0">
                  <a:pos x="10" y="107"/>
                </a:cxn>
                <a:cxn ang="0">
                  <a:pos x="16" y="86"/>
                </a:cxn>
                <a:cxn ang="0">
                  <a:pos x="21" y="64"/>
                </a:cxn>
                <a:cxn ang="0">
                  <a:pos x="21" y="64"/>
                </a:cxn>
                <a:cxn ang="0">
                  <a:pos x="37" y="32"/>
                </a:cxn>
                <a:cxn ang="0">
                  <a:pos x="48" y="21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86" y="11"/>
                </a:cxn>
                <a:cxn ang="0">
                  <a:pos x="102" y="11"/>
                </a:cxn>
                <a:cxn ang="0">
                  <a:pos x="118" y="21"/>
                </a:cxn>
                <a:cxn ang="0">
                  <a:pos x="134" y="32"/>
                </a:cxn>
                <a:cxn ang="0">
                  <a:pos x="161" y="64"/>
                </a:cxn>
                <a:cxn ang="0">
                  <a:pos x="182" y="102"/>
                </a:cxn>
                <a:cxn ang="0">
                  <a:pos x="182" y="102"/>
                </a:cxn>
                <a:cxn ang="0">
                  <a:pos x="204" y="145"/>
                </a:cxn>
                <a:cxn ang="0">
                  <a:pos x="220" y="193"/>
                </a:cxn>
                <a:cxn ang="0">
                  <a:pos x="252" y="285"/>
                </a:cxn>
                <a:cxn ang="0">
                  <a:pos x="252" y="285"/>
                </a:cxn>
                <a:cxn ang="0">
                  <a:pos x="279" y="376"/>
                </a:cxn>
                <a:cxn ang="0">
                  <a:pos x="279" y="376"/>
                </a:cxn>
                <a:cxn ang="0">
                  <a:pos x="301" y="419"/>
                </a:cxn>
                <a:cxn ang="0">
                  <a:pos x="322" y="462"/>
                </a:cxn>
                <a:cxn ang="0">
                  <a:pos x="322" y="462"/>
                </a:cxn>
                <a:cxn ang="0">
                  <a:pos x="322" y="462"/>
                </a:cxn>
                <a:cxn ang="0">
                  <a:pos x="322" y="457"/>
                </a:cxn>
                <a:cxn ang="0">
                  <a:pos x="322" y="457"/>
                </a:cxn>
                <a:cxn ang="0">
                  <a:pos x="301" y="408"/>
                </a:cxn>
                <a:cxn ang="0">
                  <a:pos x="279" y="355"/>
                </a:cxn>
                <a:cxn ang="0">
                  <a:pos x="279" y="355"/>
                </a:cxn>
                <a:cxn ang="0">
                  <a:pos x="258" y="290"/>
                </a:cxn>
                <a:cxn ang="0">
                  <a:pos x="236" y="226"/>
                </a:cxn>
                <a:cxn ang="0">
                  <a:pos x="236" y="226"/>
                </a:cxn>
                <a:cxn ang="0">
                  <a:pos x="220" y="172"/>
                </a:cxn>
                <a:cxn ang="0">
                  <a:pos x="204" y="124"/>
                </a:cxn>
                <a:cxn ang="0">
                  <a:pos x="177" y="75"/>
                </a:cxn>
                <a:cxn ang="0">
                  <a:pos x="150" y="32"/>
                </a:cxn>
                <a:cxn ang="0">
                  <a:pos x="150" y="32"/>
                </a:cxn>
                <a:cxn ang="0">
                  <a:pos x="134" y="16"/>
                </a:cxn>
                <a:cxn ang="0">
                  <a:pos x="118" y="5"/>
                </a:cxn>
                <a:cxn ang="0">
                  <a:pos x="102" y="0"/>
                </a:cxn>
                <a:cxn ang="0">
                  <a:pos x="86" y="0"/>
                </a:cxn>
                <a:cxn ang="0">
                  <a:pos x="70" y="0"/>
                </a:cxn>
                <a:cxn ang="0">
                  <a:pos x="53" y="5"/>
                </a:cxn>
                <a:cxn ang="0">
                  <a:pos x="37" y="16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10" y="70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34"/>
                </a:cxn>
                <a:cxn ang="0">
                  <a:pos x="5" y="145"/>
                </a:cxn>
                <a:cxn ang="0">
                  <a:pos x="16" y="145"/>
                </a:cxn>
                <a:cxn ang="0">
                  <a:pos x="16" y="145"/>
                </a:cxn>
                <a:cxn ang="0">
                  <a:pos x="16" y="145"/>
                </a:cxn>
                <a:cxn ang="0">
                  <a:pos x="16" y="145"/>
                </a:cxn>
              </a:cxnLst>
              <a:rect l="0" t="0" r="r" b="b"/>
              <a:pathLst>
                <a:path w="322" h="462">
                  <a:moveTo>
                    <a:pt x="16" y="145"/>
                  </a:moveTo>
                  <a:lnTo>
                    <a:pt x="16" y="145"/>
                  </a:lnTo>
                  <a:lnTo>
                    <a:pt x="10" y="140"/>
                  </a:lnTo>
                  <a:lnTo>
                    <a:pt x="5" y="129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16" y="86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37" y="32"/>
                  </a:lnTo>
                  <a:lnTo>
                    <a:pt x="48" y="21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86" y="11"/>
                  </a:lnTo>
                  <a:lnTo>
                    <a:pt x="102" y="11"/>
                  </a:lnTo>
                  <a:lnTo>
                    <a:pt x="118" y="21"/>
                  </a:lnTo>
                  <a:lnTo>
                    <a:pt x="134" y="32"/>
                  </a:lnTo>
                  <a:lnTo>
                    <a:pt x="161" y="64"/>
                  </a:lnTo>
                  <a:lnTo>
                    <a:pt x="182" y="102"/>
                  </a:lnTo>
                  <a:lnTo>
                    <a:pt x="182" y="102"/>
                  </a:lnTo>
                  <a:lnTo>
                    <a:pt x="204" y="145"/>
                  </a:lnTo>
                  <a:lnTo>
                    <a:pt x="220" y="19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79" y="376"/>
                  </a:lnTo>
                  <a:lnTo>
                    <a:pt x="279" y="376"/>
                  </a:lnTo>
                  <a:lnTo>
                    <a:pt x="301" y="419"/>
                  </a:lnTo>
                  <a:lnTo>
                    <a:pt x="322" y="462"/>
                  </a:lnTo>
                  <a:lnTo>
                    <a:pt x="322" y="462"/>
                  </a:lnTo>
                  <a:lnTo>
                    <a:pt x="322" y="462"/>
                  </a:lnTo>
                  <a:lnTo>
                    <a:pt x="322" y="457"/>
                  </a:lnTo>
                  <a:lnTo>
                    <a:pt x="322" y="457"/>
                  </a:lnTo>
                  <a:lnTo>
                    <a:pt x="301" y="408"/>
                  </a:lnTo>
                  <a:lnTo>
                    <a:pt x="279" y="355"/>
                  </a:lnTo>
                  <a:lnTo>
                    <a:pt x="279" y="355"/>
                  </a:lnTo>
                  <a:lnTo>
                    <a:pt x="258" y="290"/>
                  </a:lnTo>
                  <a:lnTo>
                    <a:pt x="236" y="226"/>
                  </a:lnTo>
                  <a:lnTo>
                    <a:pt x="236" y="226"/>
                  </a:lnTo>
                  <a:lnTo>
                    <a:pt x="220" y="172"/>
                  </a:lnTo>
                  <a:lnTo>
                    <a:pt x="204" y="124"/>
                  </a:lnTo>
                  <a:lnTo>
                    <a:pt x="177" y="75"/>
                  </a:lnTo>
                  <a:lnTo>
                    <a:pt x="150" y="32"/>
                  </a:lnTo>
                  <a:lnTo>
                    <a:pt x="150" y="32"/>
                  </a:lnTo>
                  <a:lnTo>
                    <a:pt x="134" y="16"/>
                  </a:lnTo>
                  <a:lnTo>
                    <a:pt x="118" y="5"/>
                  </a:lnTo>
                  <a:lnTo>
                    <a:pt x="102" y="0"/>
                  </a:lnTo>
                  <a:lnTo>
                    <a:pt x="86" y="0"/>
                  </a:lnTo>
                  <a:lnTo>
                    <a:pt x="70" y="0"/>
                  </a:lnTo>
                  <a:lnTo>
                    <a:pt x="53" y="5"/>
                  </a:lnTo>
                  <a:lnTo>
                    <a:pt x="37" y="16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10" y="70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34"/>
                  </a:lnTo>
                  <a:lnTo>
                    <a:pt x="5" y="145"/>
                  </a:lnTo>
                  <a:lnTo>
                    <a:pt x="16" y="145"/>
                  </a:lnTo>
                  <a:lnTo>
                    <a:pt x="16" y="145"/>
                  </a:lnTo>
                  <a:lnTo>
                    <a:pt x="16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93"/>
            <p:cNvSpPr>
              <a:spLocks/>
            </p:cNvSpPr>
            <p:nvPr/>
          </p:nvSpPr>
          <p:spPr bwMode="auto">
            <a:xfrm>
              <a:off x="3092451" y="4571999"/>
              <a:ext cx="588963" cy="520700"/>
            </a:xfrm>
            <a:custGeom>
              <a:avLst/>
              <a:gdLst/>
              <a:ahLst/>
              <a:cxnLst>
                <a:cxn ang="0">
                  <a:pos x="371" y="0"/>
                </a:cxn>
                <a:cxn ang="0">
                  <a:pos x="371" y="0"/>
                </a:cxn>
                <a:cxn ang="0">
                  <a:pos x="354" y="16"/>
                </a:cxn>
                <a:cxn ang="0">
                  <a:pos x="328" y="27"/>
                </a:cxn>
                <a:cxn ang="0">
                  <a:pos x="306" y="32"/>
                </a:cxn>
                <a:cxn ang="0">
                  <a:pos x="279" y="38"/>
                </a:cxn>
                <a:cxn ang="0">
                  <a:pos x="279" y="38"/>
                </a:cxn>
                <a:cxn ang="0">
                  <a:pos x="242" y="38"/>
                </a:cxn>
                <a:cxn ang="0">
                  <a:pos x="199" y="38"/>
                </a:cxn>
                <a:cxn ang="0">
                  <a:pos x="199" y="38"/>
                </a:cxn>
                <a:cxn ang="0">
                  <a:pos x="161" y="48"/>
                </a:cxn>
                <a:cxn ang="0">
                  <a:pos x="129" y="70"/>
                </a:cxn>
                <a:cxn ang="0">
                  <a:pos x="129" y="70"/>
                </a:cxn>
                <a:cxn ang="0">
                  <a:pos x="97" y="97"/>
                </a:cxn>
                <a:cxn ang="0">
                  <a:pos x="70" y="129"/>
                </a:cxn>
                <a:cxn ang="0">
                  <a:pos x="70" y="129"/>
                </a:cxn>
                <a:cxn ang="0">
                  <a:pos x="43" y="156"/>
                </a:cxn>
                <a:cxn ang="0">
                  <a:pos x="27" y="188"/>
                </a:cxn>
                <a:cxn ang="0">
                  <a:pos x="27" y="188"/>
                </a:cxn>
                <a:cxn ang="0">
                  <a:pos x="5" y="226"/>
                </a:cxn>
                <a:cxn ang="0">
                  <a:pos x="0" y="242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5" y="290"/>
                </a:cxn>
                <a:cxn ang="0">
                  <a:pos x="16" y="317"/>
                </a:cxn>
                <a:cxn ang="0">
                  <a:pos x="16" y="317"/>
                </a:cxn>
                <a:cxn ang="0">
                  <a:pos x="27" y="322"/>
                </a:cxn>
                <a:cxn ang="0">
                  <a:pos x="37" y="328"/>
                </a:cxn>
                <a:cxn ang="0">
                  <a:pos x="48" y="328"/>
                </a:cxn>
                <a:cxn ang="0">
                  <a:pos x="59" y="317"/>
                </a:cxn>
                <a:cxn ang="0">
                  <a:pos x="59" y="317"/>
                </a:cxn>
                <a:cxn ang="0">
                  <a:pos x="59" y="312"/>
                </a:cxn>
                <a:cxn ang="0">
                  <a:pos x="54" y="312"/>
                </a:cxn>
                <a:cxn ang="0">
                  <a:pos x="54" y="312"/>
                </a:cxn>
                <a:cxn ang="0">
                  <a:pos x="43" y="317"/>
                </a:cxn>
                <a:cxn ang="0">
                  <a:pos x="32" y="317"/>
                </a:cxn>
                <a:cxn ang="0">
                  <a:pos x="21" y="312"/>
                </a:cxn>
                <a:cxn ang="0">
                  <a:pos x="16" y="301"/>
                </a:cxn>
                <a:cxn ang="0">
                  <a:pos x="16" y="301"/>
                </a:cxn>
                <a:cxn ang="0">
                  <a:pos x="5" y="285"/>
                </a:cxn>
                <a:cxn ang="0">
                  <a:pos x="5" y="269"/>
                </a:cxn>
                <a:cxn ang="0">
                  <a:pos x="5" y="269"/>
                </a:cxn>
                <a:cxn ang="0">
                  <a:pos x="5" y="247"/>
                </a:cxn>
                <a:cxn ang="0">
                  <a:pos x="11" y="231"/>
                </a:cxn>
                <a:cxn ang="0">
                  <a:pos x="27" y="193"/>
                </a:cxn>
                <a:cxn ang="0">
                  <a:pos x="27" y="193"/>
                </a:cxn>
                <a:cxn ang="0">
                  <a:pos x="43" y="161"/>
                </a:cxn>
                <a:cxn ang="0">
                  <a:pos x="70" y="134"/>
                </a:cxn>
                <a:cxn ang="0">
                  <a:pos x="70" y="134"/>
                </a:cxn>
                <a:cxn ang="0">
                  <a:pos x="118" y="86"/>
                </a:cxn>
                <a:cxn ang="0">
                  <a:pos x="118" y="86"/>
                </a:cxn>
                <a:cxn ang="0">
                  <a:pos x="145" y="64"/>
                </a:cxn>
                <a:cxn ang="0">
                  <a:pos x="177" y="48"/>
                </a:cxn>
                <a:cxn ang="0">
                  <a:pos x="215" y="43"/>
                </a:cxn>
                <a:cxn ang="0">
                  <a:pos x="252" y="43"/>
                </a:cxn>
                <a:cxn ang="0">
                  <a:pos x="252" y="43"/>
                </a:cxn>
                <a:cxn ang="0">
                  <a:pos x="285" y="38"/>
                </a:cxn>
                <a:cxn ang="0">
                  <a:pos x="317" y="32"/>
                </a:cxn>
                <a:cxn ang="0">
                  <a:pos x="349" y="21"/>
                </a:cxn>
                <a:cxn ang="0">
                  <a:pos x="371" y="0"/>
                </a:cxn>
                <a:cxn ang="0">
                  <a:pos x="371" y="0"/>
                </a:cxn>
                <a:cxn ang="0">
                  <a:pos x="371" y="0"/>
                </a:cxn>
                <a:cxn ang="0">
                  <a:pos x="371" y="0"/>
                </a:cxn>
              </a:cxnLst>
              <a:rect l="0" t="0" r="r" b="b"/>
              <a:pathLst>
                <a:path w="371" h="328">
                  <a:moveTo>
                    <a:pt x="371" y="0"/>
                  </a:moveTo>
                  <a:lnTo>
                    <a:pt x="371" y="0"/>
                  </a:lnTo>
                  <a:lnTo>
                    <a:pt x="354" y="16"/>
                  </a:lnTo>
                  <a:lnTo>
                    <a:pt x="328" y="27"/>
                  </a:lnTo>
                  <a:lnTo>
                    <a:pt x="306" y="32"/>
                  </a:lnTo>
                  <a:lnTo>
                    <a:pt x="279" y="38"/>
                  </a:lnTo>
                  <a:lnTo>
                    <a:pt x="279" y="38"/>
                  </a:lnTo>
                  <a:lnTo>
                    <a:pt x="242" y="38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161" y="48"/>
                  </a:lnTo>
                  <a:lnTo>
                    <a:pt x="129" y="70"/>
                  </a:lnTo>
                  <a:lnTo>
                    <a:pt x="129" y="70"/>
                  </a:lnTo>
                  <a:lnTo>
                    <a:pt x="97" y="97"/>
                  </a:lnTo>
                  <a:lnTo>
                    <a:pt x="70" y="129"/>
                  </a:lnTo>
                  <a:lnTo>
                    <a:pt x="70" y="129"/>
                  </a:lnTo>
                  <a:lnTo>
                    <a:pt x="43" y="156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5" y="226"/>
                  </a:lnTo>
                  <a:lnTo>
                    <a:pt x="0" y="242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5" y="290"/>
                  </a:lnTo>
                  <a:lnTo>
                    <a:pt x="16" y="317"/>
                  </a:lnTo>
                  <a:lnTo>
                    <a:pt x="16" y="317"/>
                  </a:lnTo>
                  <a:lnTo>
                    <a:pt x="27" y="322"/>
                  </a:lnTo>
                  <a:lnTo>
                    <a:pt x="37" y="328"/>
                  </a:lnTo>
                  <a:lnTo>
                    <a:pt x="48" y="328"/>
                  </a:lnTo>
                  <a:lnTo>
                    <a:pt x="59" y="317"/>
                  </a:lnTo>
                  <a:lnTo>
                    <a:pt x="59" y="317"/>
                  </a:lnTo>
                  <a:lnTo>
                    <a:pt x="59" y="312"/>
                  </a:lnTo>
                  <a:lnTo>
                    <a:pt x="54" y="312"/>
                  </a:lnTo>
                  <a:lnTo>
                    <a:pt x="54" y="312"/>
                  </a:lnTo>
                  <a:lnTo>
                    <a:pt x="43" y="317"/>
                  </a:lnTo>
                  <a:lnTo>
                    <a:pt x="32" y="317"/>
                  </a:lnTo>
                  <a:lnTo>
                    <a:pt x="21" y="312"/>
                  </a:lnTo>
                  <a:lnTo>
                    <a:pt x="16" y="301"/>
                  </a:lnTo>
                  <a:lnTo>
                    <a:pt x="16" y="301"/>
                  </a:lnTo>
                  <a:lnTo>
                    <a:pt x="5" y="285"/>
                  </a:lnTo>
                  <a:lnTo>
                    <a:pt x="5" y="269"/>
                  </a:lnTo>
                  <a:lnTo>
                    <a:pt x="5" y="269"/>
                  </a:lnTo>
                  <a:lnTo>
                    <a:pt x="5" y="247"/>
                  </a:lnTo>
                  <a:lnTo>
                    <a:pt x="11" y="231"/>
                  </a:lnTo>
                  <a:lnTo>
                    <a:pt x="27" y="193"/>
                  </a:lnTo>
                  <a:lnTo>
                    <a:pt x="27" y="193"/>
                  </a:lnTo>
                  <a:lnTo>
                    <a:pt x="43" y="161"/>
                  </a:lnTo>
                  <a:lnTo>
                    <a:pt x="70" y="134"/>
                  </a:lnTo>
                  <a:lnTo>
                    <a:pt x="70" y="134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45" y="64"/>
                  </a:lnTo>
                  <a:lnTo>
                    <a:pt x="177" y="48"/>
                  </a:lnTo>
                  <a:lnTo>
                    <a:pt x="215" y="43"/>
                  </a:lnTo>
                  <a:lnTo>
                    <a:pt x="252" y="43"/>
                  </a:lnTo>
                  <a:lnTo>
                    <a:pt x="252" y="43"/>
                  </a:lnTo>
                  <a:lnTo>
                    <a:pt x="285" y="38"/>
                  </a:lnTo>
                  <a:lnTo>
                    <a:pt x="317" y="32"/>
                  </a:lnTo>
                  <a:lnTo>
                    <a:pt x="349" y="21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2784476" y="3940174"/>
              <a:ext cx="341313" cy="2270125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215" y="0"/>
                </a:cxn>
                <a:cxn ang="0">
                  <a:pos x="183" y="43"/>
                </a:cxn>
                <a:cxn ang="0">
                  <a:pos x="151" y="86"/>
                </a:cxn>
                <a:cxn ang="0">
                  <a:pos x="129" y="129"/>
                </a:cxn>
                <a:cxn ang="0">
                  <a:pos x="108" y="178"/>
                </a:cxn>
                <a:cxn ang="0">
                  <a:pos x="108" y="178"/>
                </a:cxn>
                <a:cxn ang="0">
                  <a:pos x="86" y="237"/>
                </a:cxn>
                <a:cxn ang="0">
                  <a:pos x="70" y="301"/>
                </a:cxn>
                <a:cxn ang="0">
                  <a:pos x="43" y="425"/>
                </a:cxn>
                <a:cxn ang="0">
                  <a:pos x="43" y="425"/>
                </a:cxn>
                <a:cxn ang="0">
                  <a:pos x="27" y="548"/>
                </a:cxn>
                <a:cxn ang="0">
                  <a:pos x="11" y="672"/>
                </a:cxn>
                <a:cxn ang="0">
                  <a:pos x="11" y="672"/>
                </a:cxn>
                <a:cxn ang="0">
                  <a:pos x="6" y="753"/>
                </a:cxn>
                <a:cxn ang="0">
                  <a:pos x="0" y="833"/>
                </a:cxn>
                <a:cxn ang="0">
                  <a:pos x="6" y="1000"/>
                </a:cxn>
                <a:cxn ang="0">
                  <a:pos x="6" y="1000"/>
                </a:cxn>
                <a:cxn ang="0">
                  <a:pos x="22" y="1107"/>
                </a:cxn>
                <a:cxn ang="0">
                  <a:pos x="43" y="1215"/>
                </a:cxn>
                <a:cxn ang="0">
                  <a:pos x="43" y="1215"/>
                </a:cxn>
                <a:cxn ang="0">
                  <a:pos x="81" y="1322"/>
                </a:cxn>
                <a:cxn ang="0">
                  <a:pos x="119" y="1430"/>
                </a:cxn>
                <a:cxn ang="0">
                  <a:pos x="119" y="1430"/>
                </a:cxn>
                <a:cxn ang="0">
                  <a:pos x="124" y="1425"/>
                </a:cxn>
                <a:cxn ang="0">
                  <a:pos x="124" y="1425"/>
                </a:cxn>
                <a:cxn ang="0">
                  <a:pos x="65" y="1269"/>
                </a:cxn>
                <a:cxn ang="0">
                  <a:pos x="43" y="1188"/>
                </a:cxn>
                <a:cxn ang="0">
                  <a:pos x="27" y="1107"/>
                </a:cxn>
                <a:cxn ang="0">
                  <a:pos x="27" y="1107"/>
                </a:cxn>
                <a:cxn ang="0">
                  <a:pos x="16" y="1021"/>
                </a:cxn>
                <a:cxn ang="0">
                  <a:pos x="11" y="941"/>
                </a:cxn>
                <a:cxn ang="0">
                  <a:pos x="11" y="941"/>
                </a:cxn>
                <a:cxn ang="0">
                  <a:pos x="11" y="855"/>
                </a:cxn>
                <a:cxn ang="0">
                  <a:pos x="11" y="774"/>
                </a:cxn>
                <a:cxn ang="0">
                  <a:pos x="11" y="774"/>
                </a:cxn>
                <a:cxn ang="0">
                  <a:pos x="27" y="634"/>
                </a:cxn>
                <a:cxn ang="0">
                  <a:pos x="43" y="500"/>
                </a:cxn>
                <a:cxn ang="0">
                  <a:pos x="43" y="500"/>
                </a:cxn>
                <a:cxn ang="0">
                  <a:pos x="65" y="371"/>
                </a:cxn>
                <a:cxn ang="0">
                  <a:pos x="97" y="247"/>
                </a:cxn>
                <a:cxn ang="0">
                  <a:pos x="97" y="247"/>
                </a:cxn>
                <a:cxn ang="0">
                  <a:pos x="119" y="183"/>
                </a:cxn>
                <a:cxn ang="0">
                  <a:pos x="145" y="118"/>
                </a:cxn>
                <a:cxn ang="0">
                  <a:pos x="178" y="59"/>
                </a:cxn>
                <a:cxn ang="0">
                  <a:pos x="215" y="6"/>
                </a:cxn>
                <a:cxn ang="0">
                  <a:pos x="215" y="6"/>
                </a:cxn>
                <a:cxn ang="0">
                  <a:pos x="215" y="0"/>
                </a:cxn>
                <a:cxn ang="0">
                  <a:pos x="215" y="0"/>
                </a:cxn>
                <a:cxn ang="0">
                  <a:pos x="215" y="0"/>
                </a:cxn>
              </a:cxnLst>
              <a:rect l="0" t="0" r="r" b="b"/>
              <a:pathLst>
                <a:path w="215" h="1430">
                  <a:moveTo>
                    <a:pt x="215" y="0"/>
                  </a:moveTo>
                  <a:lnTo>
                    <a:pt x="215" y="0"/>
                  </a:lnTo>
                  <a:lnTo>
                    <a:pt x="183" y="43"/>
                  </a:lnTo>
                  <a:lnTo>
                    <a:pt x="151" y="86"/>
                  </a:lnTo>
                  <a:lnTo>
                    <a:pt x="129" y="129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86" y="237"/>
                  </a:lnTo>
                  <a:lnTo>
                    <a:pt x="70" y="301"/>
                  </a:lnTo>
                  <a:lnTo>
                    <a:pt x="43" y="425"/>
                  </a:lnTo>
                  <a:lnTo>
                    <a:pt x="43" y="425"/>
                  </a:lnTo>
                  <a:lnTo>
                    <a:pt x="27" y="548"/>
                  </a:lnTo>
                  <a:lnTo>
                    <a:pt x="11" y="672"/>
                  </a:lnTo>
                  <a:lnTo>
                    <a:pt x="11" y="672"/>
                  </a:lnTo>
                  <a:lnTo>
                    <a:pt x="6" y="753"/>
                  </a:lnTo>
                  <a:lnTo>
                    <a:pt x="0" y="833"/>
                  </a:lnTo>
                  <a:lnTo>
                    <a:pt x="6" y="1000"/>
                  </a:lnTo>
                  <a:lnTo>
                    <a:pt x="6" y="1000"/>
                  </a:lnTo>
                  <a:lnTo>
                    <a:pt x="22" y="1107"/>
                  </a:lnTo>
                  <a:lnTo>
                    <a:pt x="43" y="1215"/>
                  </a:lnTo>
                  <a:lnTo>
                    <a:pt x="43" y="1215"/>
                  </a:lnTo>
                  <a:lnTo>
                    <a:pt x="81" y="1322"/>
                  </a:lnTo>
                  <a:lnTo>
                    <a:pt x="119" y="1430"/>
                  </a:lnTo>
                  <a:lnTo>
                    <a:pt x="119" y="1430"/>
                  </a:lnTo>
                  <a:lnTo>
                    <a:pt x="124" y="1425"/>
                  </a:lnTo>
                  <a:lnTo>
                    <a:pt x="124" y="1425"/>
                  </a:lnTo>
                  <a:lnTo>
                    <a:pt x="65" y="1269"/>
                  </a:lnTo>
                  <a:lnTo>
                    <a:pt x="43" y="1188"/>
                  </a:lnTo>
                  <a:lnTo>
                    <a:pt x="27" y="1107"/>
                  </a:lnTo>
                  <a:lnTo>
                    <a:pt x="27" y="1107"/>
                  </a:lnTo>
                  <a:lnTo>
                    <a:pt x="16" y="1021"/>
                  </a:lnTo>
                  <a:lnTo>
                    <a:pt x="11" y="941"/>
                  </a:lnTo>
                  <a:lnTo>
                    <a:pt x="11" y="941"/>
                  </a:lnTo>
                  <a:lnTo>
                    <a:pt x="11" y="855"/>
                  </a:lnTo>
                  <a:lnTo>
                    <a:pt x="11" y="774"/>
                  </a:lnTo>
                  <a:lnTo>
                    <a:pt x="11" y="774"/>
                  </a:lnTo>
                  <a:lnTo>
                    <a:pt x="27" y="634"/>
                  </a:lnTo>
                  <a:lnTo>
                    <a:pt x="43" y="500"/>
                  </a:lnTo>
                  <a:lnTo>
                    <a:pt x="43" y="500"/>
                  </a:lnTo>
                  <a:lnTo>
                    <a:pt x="65" y="371"/>
                  </a:lnTo>
                  <a:lnTo>
                    <a:pt x="97" y="247"/>
                  </a:lnTo>
                  <a:lnTo>
                    <a:pt x="97" y="247"/>
                  </a:lnTo>
                  <a:lnTo>
                    <a:pt x="119" y="183"/>
                  </a:lnTo>
                  <a:lnTo>
                    <a:pt x="145" y="118"/>
                  </a:lnTo>
                  <a:lnTo>
                    <a:pt x="178" y="59"/>
                  </a:lnTo>
                  <a:lnTo>
                    <a:pt x="215" y="6"/>
                  </a:lnTo>
                  <a:lnTo>
                    <a:pt x="215" y="6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082926" y="3897312"/>
              <a:ext cx="581025" cy="111125"/>
            </a:xfrm>
            <a:custGeom>
              <a:avLst/>
              <a:gdLst/>
              <a:ahLst/>
              <a:cxnLst>
                <a:cxn ang="0">
                  <a:pos x="366" y="43"/>
                </a:cxn>
                <a:cxn ang="0">
                  <a:pos x="366" y="43"/>
                </a:cxn>
                <a:cxn ang="0">
                  <a:pos x="360" y="43"/>
                </a:cxn>
                <a:cxn ang="0">
                  <a:pos x="355" y="49"/>
                </a:cxn>
                <a:cxn ang="0">
                  <a:pos x="344" y="59"/>
                </a:cxn>
                <a:cxn ang="0">
                  <a:pos x="344" y="59"/>
                </a:cxn>
                <a:cxn ang="0">
                  <a:pos x="328" y="65"/>
                </a:cxn>
                <a:cxn ang="0">
                  <a:pos x="317" y="59"/>
                </a:cxn>
                <a:cxn ang="0">
                  <a:pos x="291" y="54"/>
                </a:cxn>
                <a:cxn ang="0">
                  <a:pos x="291" y="54"/>
                </a:cxn>
                <a:cxn ang="0">
                  <a:pos x="199" y="16"/>
                </a:cxn>
                <a:cxn ang="0">
                  <a:pos x="199" y="16"/>
                </a:cxn>
                <a:cxn ang="0">
                  <a:pos x="151" y="0"/>
                </a:cxn>
                <a:cxn ang="0">
                  <a:pos x="124" y="0"/>
                </a:cxn>
                <a:cxn ang="0">
                  <a:pos x="103" y="0"/>
                </a:cxn>
                <a:cxn ang="0">
                  <a:pos x="103" y="0"/>
                </a:cxn>
                <a:cxn ang="0">
                  <a:pos x="76" y="0"/>
                </a:cxn>
                <a:cxn ang="0">
                  <a:pos x="54" y="6"/>
                </a:cxn>
                <a:cxn ang="0">
                  <a:pos x="6" y="22"/>
                </a:cxn>
                <a:cxn ang="0">
                  <a:pos x="6" y="22"/>
                </a:cxn>
                <a:cxn ang="0">
                  <a:pos x="0" y="27"/>
                </a:cxn>
                <a:cxn ang="0">
                  <a:pos x="6" y="27"/>
                </a:cxn>
                <a:cxn ang="0">
                  <a:pos x="6" y="27"/>
                </a:cxn>
                <a:cxn ang="0">
                  <a:pos x="54" y="11"/>
                </a:cxn>
                <a:cxn ang="0">
                  <a:pos x="81" y="6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135" y="6"/>
                </a:cxn>
                <a:cxn ang="0">
                  <a:pos x="162" y="11"/>
                </a:cxn>
                <a:cxn ang="0">
                  <a:pos x="221" y="33"/>
                </a:cxn>
                <a:cxn ang="0">
                  <a:pos x="221" y="33"/>
                </a:cxn>
                <a:cxn ang="0">
                  <a:pos x="264" y="54"/>
                </a:cxn>
                <a:cxn ang="0">
                  <a:pos x="312" y="70"/>
                </a:cxn>
                <a:cxn ang="0">
                  <a:pos x="312" y="70"/>
                </a:cxn>
                <a:cxn ang="0">
                  <a:pos x="328" y="70"/>
                </a:cxn>
                <a:cxn ang="0">
                  <a:pos x="344" y="65"/>
                </a:cxn>
                <a:cxn ang="0">
                  <a:pos x="344" y="65"/>
                </a:cxn>
                <a:cxn ang="0">
                  <a:pos x="355" y="59"/>
                </a:cxn>
                <a:cxn ang="0">
                  <a:pos x="355" y="59"/>
                </a:cxn>
                <a:cxn ang="0">
                  <a:pos x="366" y="49"/>
                </a:cxn>
                <a:cxn ang="0">
                  <a:pos x="366" y="49"/>
                </a:cxn>
                <a:cxn ang="0">
                  <a:pos x="366" y="43"/>
                </a:cxn>
                <a:cxn ang="0">
                  <a:pos x="366" y="43"/>
                </a:cxn>
              </a:cxnLst>
              <a:rect l="0" t="0" r="r" b="b"/>
              <a:pathLst>
                <a:path w="366" h="70">
                  <a:moveTo>
                    <a:pt x="366" y="43"/>
                  </a:moveTo>
                  <a:lnTo>
                    <a:pt x="366" y="43"/>
                  </a:lnTo>
                  <a:lnTo>
                    <a:pt x="360" y="43"/>
                  </a:lnTo>
                  <a:lnTo>
                    <a:pt x="355" y="49"/>
                  </a:lnTo>
                  <a:lnTo>
                    <a:pt x="344" y="59"/>
                  </a:lnTo>
                  <a:lnTo>
                    <a:pt x="344" y="59"/>
                  </a:lnTo>
                  <a:lnTo>
                    <a:pt x="328" y="65"/>
                  </a:lnTo>
                  <a:lnTo>
                    <a:pt x="317" y="59"/>
                  </a:lnTo>
                  <a:lnTo>
                    <a:pt x="291" y="54"/>
                  </a:lnTo>
                  <a:lnTo>
                    <a:pt x="291" y="54"/>
                  </a:lnTo>
                  <a:lnTo>
                    <a:pt x="199" y="16"/>
                  </a:lnTo>
                  <a:lnTo>
                    <a:pt x="199" y="16"/>
                  </a:lnTo>
                  <a:lnTo>
                    <a:pt x="151" y="0"/>
                  </a:lnTo>
                  <a:lnTo>
                    <a:pt x="124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76" y="0"/>
                  </a:lnTo>
                  <a:lnTo>
                    <a:pt x="54" y="6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0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54" y="11"/>
                  </a:lnTo>
                  <a:lnTo>
                    <a:pt x="81" y="6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35" y="6"/>
                  </a:lnTo>
                  <a:lnTo>
                    <a:pt x="162" y="11"/>
                  </a:lnTo>
                  <a:lnTo>
                    <a:pt x="221" y="33"/>
                  </a:lnTo>
                  <a:lnTo>
                    <a:pt x="221" y="33"/>
                  </a:lnTo>
                  <a:lnTo>
                    <a:pt x="264" y="54"/>
                  </a:lnTo>
                  <a:lnTo>
                    <a:pt x="312" y="70"/>
                  </a:lnTo>
                  <a:lnTo>
                    <a:pt x="312" y="70"/>
                  </a:lnTo>
                  <a:lnTo>
                    <a:pt x="328" y="70"/>
                  </a:lnTo>
                  <a:lnTo>
                    <a:pt x="344" y="65"/>
                  </a:lnTo>
                  <a:lnTo>
                    <a:pt x="344" y="65"/>
                  </a:lnTo>
                  <a:lnTo>
                    <a:pt x="355" y="59"/>
                  </a:lnTo>
                  <a:lnTo>
                    <a:pt x="355" y="59"/>
                  </a:lnTo>
                  <a:lnTo>
                    <a:pt x="366" y="49"/>
                  </a:lnTo>
                  <a:lnTo>
                    <a:pt x="366" y="49"/>
                  </a:lnTo>
                  <a:lnTo>
                    <a:pt x="366" y="43"/>
                  </a:lnTo>
                  <a:lnTo>
                    <a:pt x="366" y="43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441701" y="3949698"/>
              <a:ext cx="265114" cy="25558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61" y="0"/>
                </a:cxn>
                <a:cxn ang="0">
                  <a:pos x="167" y="10"/>
                </a:cxn>
                <a:cxn ang="0">
                  <a:pos x="167" y="26"/>
                </a:cxn>
                <a:cxn ang="0">
                  <a:pos x="161" y="48"/>
                </a:cxn>
                <a:cxn ang="0">
                  <a:pos x="161" y="48"/>
                </a:cxn>
                <a:cxn ang="0">
                  <a:pos x="151" y="107"/>
                </a:cxn>
                <a:cxn ang="0">
                  <a:pos x="151" y="107"/>
                </a:cxn>
                <a:cxn ang="0">
                  <a:pos x="140" y="129"/>
                </a:cxn>
                <a:cxn ang="0">
                  <a:pos x="124" y="150"/>
                </a:cxn>
                <a:cxn ang="0">
                  <a:pos x="102" y="155"/>
                </a:cxn>
                <a:cxn ang="0">
                  <a:pos x="75" y="155"/>
                </a:cxn>
                <a:cxn ang="0">
                  <a:pos x="75" y="155"/>
                </a:cxn>
                <a:cxn ang="0">
                  <a:pos x="54" y="145"/>
                </a:cxn>
                <a:cxn ang="0">
                  <a:pos x="32" y="134"/>
                </a:cxn>
                <a:cxn ang="0">
                  <a:pos x="32" y="134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6" y="107"/>
                </a:cxn>
                <a:cxn ang="0">
                  <a:pos x="6" y="107"/>
                </a:cxn>
                <a:cxn ang="0">
                  <a:pos x="6" y="102"/>
                </a:cxn>
                <a:cxn ang="0">
                  <a:pos x="6" y="102"/>
                </a:cxn>
                <a:cxn ang="0">
                  <a:pos x="11" y="102"/>
                </a:cxn>
                <a:cxn ang="0">
                  <a:pos x="6" y="102"/>
                </a:cxn>
                <a:cxn ang="0">
                  <a:pos x="6" y="102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16" y="123"/>
                </a:cxn>
                <a:cxn ang="0">
                  <a:pos x="32" y="139"/>
                </a:cxn>
                <a:cxn ang="0">
                  <a:pos x="54" y="150"/>
                </a:cxn>
                <a:cxn ang="0">
                  <a:pos x="75" y="161"/>
                </a:cxn>
                <a:cxn ang="0">
                  <a:pos x="75" y="161"/>
                </a:cxn>
                <a:cxn ang="0">
                  <a:pos x="97" y="161"/>
                </a:cxn>
                <a:cxn ang="0">
                  <a:pos x="118" y="155"/>
                </a:cxn>
                <a:cxn ang="0">
                  <a:pos x="134" y="145"/>
                </a:cxn>
                <a:cxn ang="0">
                  <a:pos x="145" y="129"/>
                </a:cxn>
                <a:cxn ang="0">
                  <a:pos x="145" y="129"/>
                </a:cxn>
                <a:cxn ang="0">
                  <a:pos x="156" y="112"/>
                </a:cxn>
                <a:cxn ang="0">
                  <a:pos x="161" y="91"/>
                </a:cxn>
                <a:cxn ang="0">
                  <a:pos x="167" y="59"/>
                </a:cxn>
                <a:cxn ang="0">
                  <a:pos x="167" y="59"/>
                </a:cxn>
                <a:cxn ang="0">
                  <a:pos x="167" y="26"/>
                </a:cxn>
                <a:cxn ang="0">
                  <a:pos x="167" y="16"/>
                </a:cxn>
                <a:cxn ang="0">
                  <a:pos x="167" y="0"/>
                </a:cxn>
                <a:cxn ang="0">
                  <a:pos x="167" y="0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167" h="161">
                  <a:moveTo>
                    <a:pt x="161" y="0"/>
                  </a:moveTo>
                  <a:lnTo>
                    <a:pt x="161" y="0"/>
                  </a:lnTo>
                  <a:lnTo>
                    <a:pt x="167" y="10"/>
                  </a:lnTo>
                  <a:lnTo>
                    <a:pt x="167" y="26"/>
                  </a:lnTo>
                  <a:lnTo>
                    <a:pt x="161" y="48"/>
                  </a:lnTo>
                  <a:lnTo>
                    <a:pt x="161" y="48"/>
                  </a:lnTo>
                  <a:lnTo>
                    <a:pt x="151" y="107"/>
                  </a:lnTo>
                  <a:lnTo>
                    <a:pt x="151" y="107"/>
                  </a:lnTo>
                  <a:lnTo>
                    <a:pt x="140" y="129"/>
                  </a:lnTo>
                  <a:lnTo>
                    <a:pt x="124" y="150"/>
                  </a:lnTo>
                  <a:lnTo>
                    <a:pt x="102" y="155"/>
                  </a:lnTo>
                  <a:lnTo>
                    <a:pt x="75" y="155"/>
                  </a:lnTo>
                  <a:lnTo>
                    <a:pt x="75" y="155"/>
                  </a:lnTo>
                  <a:lnTo>
                    <a:pt x="54" y="145"/>
                  </a:lnTo>
                  <a:lnTo>
                    <a:pt x="32" y="134"/>
                  </a:lnTo>
                  <a:lnTo>
                    <a:pt x="32" y="134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11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6" y="123"/>
                  </a:lnTo>
                  <a:lnTo>
                    <a:pt x="32" y="139"/>
                  </a:lnTo>
                  <a:lnTo>
                    <a:pt x="54" y="150"/>
                  </a:lnTo>
                  <a:lnTo>
                    <a:pt x="75" y="161"/>
                  </a:lnTo>
                  <a:lnTo>
                    <a:pt x="75" y="161"/>
                  </a:lnTo>
                  <a:lnTo>
                    <a:pt x="97" y="161"/>
                  </a:lnTo>
                  <a:lnTo>
                    <a:pt x="118" y="155"/>
                  </a:lnTo>
                  <a:lnTo>
                    <a:pt x="134" y="145"/>
                  </a:lnTo>
                  <a:lnTo>
                    <a:pt x="145" y="129"/>
                  </a:lnTo>
                  <a:lnTo>
                    <a:pt x="145" y="129"/>
                  </a:lnTo>
                  <a:lnTo>
                    <a:pt x="156" y="112"/>
                  </a:lnTo>
                  <a:lnTo>
                    <a:pt x="161" y="91"/>
                  </a:lnTo>
                  <a:lnTo>
                    <a:pt x="167" y="59"/>
                  </a:lnTo>
                  <a:lnTo>
                    <a:pt x="167" y="59"/>
                  </a:lnTo>
                  <a:lnTo>
                    <a:pt x="167" y="26"/>
                  </a:lnTo>
                  <a:lnTo>
                    <a:pt x="167" y="16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851275" y="4205287"/>
              <a:ext cx="25400" cy="68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1" y="5"/>
                </a:cxn>
                <a:cxn ang="0">
                  <a:pos x="11" y="16"/>
                </a:cxn>
                <a:cxn ang="0">
                  <a:pos x="16" y="43"/>
                </a:cxn>
                <a:cxn ang="0">
                  <a:pos x="16" y="43"/>
                </a:cxn>
                <a:cxn ang="0">
                  <a:pos x="16" y="43"/>
                </a:cxn>
                <a:cxn ang="0">
                  <a:pos x="16" y="43"/>
                </a:cxn>
                <a:cxn ang="0">
                  <a:pos x="16" y="43"/>
                </a:cxn>
                <a:cxn ang="0">
                  <a:pos x="16" y="16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43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1" y="5"/>
                  </a:lnTo>
                  <a:lnTo>
                    <a:pt x="11" y="16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16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817938" y="4170361"/>
              <a:ext cx="25400" cy="603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16" y="22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6" h="38">
                  <a:moveTo>
                    <a:pt x="0" y="6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22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868739" y="4222748"/>
              <a:ext cx="119063" cy="409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1" y="21"/>
                </a:cxn>
                <a:cxn ang="0">
                  <a:pos x="11" y="21"/>
                </a:cxn>
                <a:cxn ang="0">
                  <a:pos x="21" y="53"/>
                </a:cxn>
                <a:cxn ang="0">
                  <a:pos x="21" y="53"/>
                </a:cxn>
                <a:cxn ang="0">
                  <a:pos x="32" y="91"/>
                </a:cxn>
                <a:cxn ang="0">
                  <a:pos x="32" y="129"/>
                </a:cxn>
                <a:cxn ang="0">
                  <a:pos x="32" y="129"/>
                </a:cxn>
                <a:cxn ang="0">
                  <a:pos x="37" y="161"/>
                </a:cxn>
                <a:cxn ang="0">
                  <a:pos x="48" y="198"/>
                </a:cxn>
                <a:cxn ang="0">
                  <a:pos x="70" y="258"/>
                </a:cxn>
                <a:cxn ang="0">
                  <a:pos x="70" y="258"/>
                </a:cxn>
                <a:cxn ang="0">
                  <a:pos x="75" y="258"/>
                </a:cxn>
                <a:cxn ang="0">
                  <a:pos x="75" y="258"/>
                </a:cxn>
                <a:cxn ang="0">
                  <a:pos x="64" y="231"/>
                </a:cxn>
                <a:cxn ang="0">
                  <a:pos x="64" y="231"/>
                </a:cxn>
                <a:cxn ang="0">
                  <a:pos x="48" y="188"/>
                </a:cxn>
                <a:cxn ang="0">
                  <a:pos x="48" y="188"/>
                </a:cxn>
                <a:cxn ang="0">
                  <a:pos x="43" y="150"/>
                </a:cxn>
                <a:cxn ang="0">
                  <a:pos x="37" y="112"/>
                </a:cxn>
                <a:cxn ang="0">
                  <a:pos x="37" y="112"/>
                </a:cxn>
                <a:cxn ang="0">
                  <a:pos x="32" y="80"/>
                </a:cxn>
                <a:cxn ang="0">
                  <a:pos x="21" y="48"/>
                </a:cxn>
                <a:cxn ang="0">
                  <a:pos x="21" y="48"/>
                </a:cxn>
                <a:cxn ang="0">
                  <a:pos x="16" y="21"/>
                </a:cxn>
                <a:cxn ang="0">
                  <a:pos x="16" y="2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5" h="258">
                  <a:moveTo>
                    <a:pt x="0" y="0"/>
                  </a:moveTo>
                  <a:lnTo>
                    <a:pt x="0" y="0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32" y="91"/>
                  </a:lnTo>
                  <a:lnTo>
                    <a:pt x="32" y="129"/>
                  </a:lnTo>
                  <a:lnTo>
                    <a:pt x="32" y="129"/>
                  </a:lnTo>
                  <a:lnTo>
                    <a:pt x="37" y="161"/>
                  </a:lnTo>
                  <a:lnTo>
                    <a:pt x="48" y="19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64" y="231"/>
                  </a:lnTo>
                  <a:lnTo>
                    <a:pt x="64" y="231"/>
                  </a:lnTo>
                  <a:lnTo>
                    <a:pt x="48" y="188"/>
                  </a:lnTo>
                  <a:lnTo>
                    <a:pt x="48" y="188"/>
                  </a:lnTo>
                  <a:lnTo>
                    <a:pt x="43" y="150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2" y="80"/>
                  </a:lnTo>
                  <a:lnTo>
                    <a:pt x="21" y="48"/>
                  </a:lnTo>
                  <a:lnTo>
                    <a:pt x="21" y="48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954464" y="4529137"/>
              <a:ext cx="288925" cy="15367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21" y="54"/>
                </a:cxn>
                <a:cxn ang="0">
                  <a:pos x="21" y="54"/>
                </a:cxn>
                <a:cxn ang="0">
                  <a:pos x="48" y="108"/>
                </a:cxn>
                <a:cxn ang="0">
                  <a:pos x="48" y="108"/>
                </a:cxn>
                <a:cxn ang="0">
                  <a:pos x="75" y="167"/>
                </a:cxn>
                <a:cxn ang="0">
                  <a:pos x="102" y="226"/>
                </a:cxn>
                <a:cxn ang="0">
                  <a:pos x="102" y="226"/>
                </a:cxn>
                <a:cxn ang="0">
                  <a:pos x="123" y="290"/>
                </a:cxn>
                <a:cxn ang="0">
                  <a:pos x="139" y="355"/>
                </a:cxn>
                <a:cxn ang="0">
                  <a:pos x="155" y="425"/>
                </a:cxn>
                <a:cxn ang="0">
                  <a:pos x="166" y="489"/>
                </a:cxn>
                <a:cxn ang="0">
                  <a:pos x="166" y="489"/>
                </a:cxn>
                <a:cxn ang="0">
                  <a:pos x="172" y="559"/>
                </a:cxn>
                <a:cxn ang="0">
                  <a:pos x="172" y="634"/>
                </a:cxn>
                <a:cxn ang="0">
                  <a:pos x="166" y="774"/>
                </a:cxn>
                <a:cxn ang="0">
                  <a:pos x="166" y="774"/>
                </a:cxn>
                <a:cxn ang="0">
                  <a:pos x="161" y="833"/>
                </a:cxn>
                <a:cxn ang="0">
                  <a:pos x="150" y="892"/>
                </a:cxn>
                <a:cxn ang="0">
                  <a:pos x="150" y="892"/>
                </a:cxn>
                <a:cxn ang="0">
                  <a:pos x="134" y="935"/>
                </a:cxn>
                <a:cxn ang="0">
                  <a:pos x="134" y="935"/>
                </a:cxn>
                <a:cxn ang="0">
                  <a:pos x="123" y="957"/>
                </a:cxn>
                <a:cxn ang="0">
                  <a:pos x="123" y="957"/>
                </a:cxn>
                <a:cxn ang="0">
                  <a:pos x="118" y="962"/>
                </a:cxn>
                <a:cxn ang="0">
                  <a:pos x="107" y="962"/>
                </a:cxn>
                <a:cxn ang="0">
                  <a:pos x="102" y="962"/>
                </a:cxn>
                <a:cxn ang="0">
                  <a:pos x="96" y="951"/>
                </a:cxn>
                <a:cxn ang="0">
                  <a:pos x="96" y="951"/>
                </a:cxn>
                <a:cxn ang="0">
                  <a:pos x="96" y="951"/>
                </a:cxn>
                <a:cxn ang="0">
                  <a:pos x="91" y="951"/>
                </a:cxn>
                <a:cxn ang="0">
                  <a:pos x="91" y="951"/>
                </a:cxn>
                <a:cxn ang="0">
                  <a:pos x="96" y="968"/>
                </a:cxn>
                <a:cxn ang="0">
                  <a:pos x="107" y="968"/>
                </a:cxn>
                <a:cxn ang="0">
                  <a:pos x="118" y="968"/>
                </a:cxn>
                <a:cxn ang="0">
                  <a:pos x="129" y="957"/>
                </a:cxn>
                <a:cxn ang="0">
                  <a:pos x="129" y="957"/>
                </a:cxn>
                <a:cxn ang="0">
                  <a:pos x="139" y="941"/>
                </a:cxn>
                <a:cxn ang="0">
                  <a:pos x="145" y="925"/>
                </a:cxn>
                <a:cxn ang="0">
                  <a:pos x="145" y="925"/>
                </a:cxn>
                <a:cxn ang="0">
                  <a:pos x="161" y="865"/>
                </a:cxn>
                <a:cxn ang="0">
                  <a:pos x="161" y="865"/>
                </a:cxn>
                <a:cxn ang="0">
                  <a:pos x="172" y="796"/>
                </a:cxn>
                <a:cxn ang="0">
                  <a:pos x="177" y="726"/>
                </a:cxn>
                <a:cxn ang="0">
                  <a:pos x="177" y="726"/>
                </a:cxn>
                <a:cxn ang="0">
                  <a:pos x="182" y="650"/>
                </a:cxn>
                <a:cxn ang="0">
                  <a:pos x="177" y="570"/>
                </a:cxn>
                <a:cxn ang="0">
                  <a:pos x="177" y="570"/>
                </a:cxn>
                <a:cxn ang="0">
                  <a:pos x="172" y="495"/>
                </a:cxn>
                <a:cxn ang="0">
                  <a:pos x="161" y="419"/>
                </a:cxn>
                <a:cxn ang="0">
                  <a:pos x="161" y="419"/>
                </a:cxn>
                <a:cxn ang="0">
                  <a:pos x="145" y="339"/>
                </a:cxn>
                <a:cxn ang="0">
                  <a:pos x="123" y="263"/>
                </a:cxn>
                <a:cxn ang="0">
                  <a:pos x="123" y="263"/>
                </a:cxn>
                <a:cxn ang="0">
                  <a:pos x="102" y="199"/>
                </a:cxn>
                <a:cxn ang="0">
                  <a:pos x="69" y="134"/>
                </a:cxn>
                <a:cxn ang="0">
                  <a:pos x="69" y="134"/>
                </a:cxn>
                <a:cxn ang="0">
                  <a:pos x="37" y="7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82" h="968">
                  <a:moveTo>
                    <a:pt x="0" y="5"/>
                  </a:moveTo>
                  <a:lnTo>
                    <a:pt x="0" y="5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75" y="167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23" y="290"/>
                  </a:lnTo>
                  <a:lnTo>
                    <a:pt x="139" y="355"/>
                  </a:lnTo>
                  <a:lnTo>
                    <a:pt x="155" y="425"/>
                  </a:lnTo>
                  <a:lnTo>
                    <a:pt x="166" y="489"/>
                  </a:lnTo>
                  <a:lnTo>
                    <a:pt x="166" y="489"/>
                  </a:lnTo>
                  <a:lnTo>
                    <a:pt x="172" y="559"/>
                  </a:lnTo>
                  <a:lnTo>
                    <a:pt x="172" y="634"/>
                  </a:lnTo>
                  <a:lnTo>
                    <a:pt x="166" y="774"/>
                  </a:lnTo>
                  <a:lnTo>
                    <a:pt x="166" y="774"/>
                  </a:lnTo>
                  <a:lnTo>
                    <a:pt x="161" y="833"/>
                  </a:lnTo>
                  <a:lnTo>
                    <a:pt x="150" y="892"/>
                  </a:lnTo>
                  <a:lnTo>
                    <a:pt x="150" y="892"/>
                  </a:lnTo>
                  <a:lnTo>
                    <a:pt x="134" y="935"/>
                  </a:lnTo>
                  <a:lnTo>
                    <a:pt x="134" y="935"/>
                  </a:lnTo>
                  <a:lnTo>
                    <a:pt x="123" y="957"/>
                  </a:lnTo>
                  <a:lnTo>
                    <a:pt x="123" y="957"/>
                  </a:lnTo>
                  <a:lnTo>
                    <a:pt x="118" y="962"/>
                  </a:lnTo>
                  <a:lnTo>
                    <a:pt x="107" y="962"/>
                  </a:lnTo>
                  <a:lnTo>
                    <a:pt x="102" y="962"/>
                  </a:lnTo>
                  <a:lnTo>
                    <a:pt x="96" y="951"/>
                  </a:lnTo>
                  <a:lnTo>
                    <a:pt x="96" y="951"/>
                  </a:lnTo>
                  <a:lnTo>
                    <a:pt x="96" y="951"/>
                  </a:lnTo>
                  <a:lnTo>
                    <a:pt x="91" y="951"/>
                  </a:lnTo>
                  <a:lnTo>
                    <a:pt x="91" y="951"/>
                  </a:lnTo>
                  <a:lnTo>
                    <a:pt x="96" y="968"/>
                  </a:lnTo>
                  <a:lnTo>
                    <a:pt x="107" y="968"/>
                  </a:lnTo>
                  <a:lnTo>
                    <a:pt x="118" y="968"/>
                  </a:lnTo>
                  <a:lnTo>
                    <a:pt x="129" y="957"/>
                  </a:lnTo>
                  <a:lnTo>
                    <a:pt x="129" y="957"/>
                  </a:lnTo>
                  <a:lnTo>
                    <a:pt x="139" y="941"/>
                  </a:lnTo>
                  <a:lnTo>
                    <a:pt x="145" y="925"/>
                  </a:lnTo>
                  <a:lnTo>
                    <a:pt x="145" y="925"/>
                  </a:lnTo>
                  <a:lnTo>
                    <a:pt x="161" y="865"/>
                  </a:lnTo>
                  <a:lnTo>
                    <a:pt x="161" y="865"/>
                  </a:lnTo>
                  <a:lnTo>
                    <a:pt x="172" y="796"/>
                  </a:lnTo>
                  <a:lnTo>
                    <a:pt x="177" y="726"/>
                  </a:lnTo>
                  <a:lnTo>
                    <a:pt x="177" y="726"/>
                  </a:lnTo>
                  <a:lnTo>
                    <a:pt x="182" y="650"/>
                  </a:lnTo>
                  <a:lnTo>
                    <a:pt x="177" y="570"/>
                  </a:lnTo>
                  <a:lnTo>
                    <a:pt x="177" y="570"/>
                  </a:lnTo>
                  <a:lnTo>
                    <a:pt x="172" y="495"/>
                  </a:lnTo>
                  <a:lnTo>
                    <a:pt x="161" y="419"/>
                  </a:lnTo>
                  <a:lnTo>
                    <a:pt x="161" y="419"/>
                  </a:lnTo>
                  <a:lnTo>
                    <a:pt x="145" y="339"/>
                  </a:lnTo>
                  <a:lnTo>
                    <a:pt x="123" y="263"/>
                  </a:lnTo>
                  <a:lnTo>
                    <a:pt x="123" y="263"/>
                  </a:lnTo>
                  <a:lnTo>
                    <a:pt x="102" y="199"/>
                  </a:lnTo>
                  <a:lnTo>
                    <a:pt x="69" y="134"/>
                  </a:lnTo>
                  <a:lnTo>
                    <a:pt x="69" y="134"/>
                  </a:lnTo>
                  <a:lnTo>
                    <a:pt x="37" y="7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83014" y="3975098"/>
              <a:ext cx="409575" cy="1901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16"/>
                </a:cxn>
                <a:cxn ang="0">
                  <a:pos x="54" y="43"/>
                </a:cxn>
                <a:cxn ang="0">
                  <a:pos x="75" y="75"/>
                </a:cxn>
                <a:cxn ang="0">
                  <a:pos x="91" y="107"/>
                </a:cxn>
                <a:cxn ang="0">
                  <a:pos x="151" y="247"/>
                </a:cxn>
                <a:cxn ang="0">
                  <a:pos x="204" y="403"/>
                </a:cxn>
                <a:cxn ang="0">
                  <a:pos x="237" y="564"/>
                </a:cxn>
                <a:cxn ang="0">
                  <a:pos x="247" y="645"/>
                </a:cxn>
                <a:cxn ang="0">
                  <a:pos x="253" y="811"/>
                </a:cxn>
                <a:cxn ang="0">
                  <a:pos x="253" y="897"/>
                </a:cxn>
                <a:cxn ang="0">
                  <a:pos x="226" y="1042"/>
                </a:cxn>
                <a:cxn ang="0">
                  <a:pos x="199" y="1112"/>
                </a:cxn>
                <a:cxn ang="0">
                  <a:pos x="161" y="1177"/>
                </a:cxn>
                <a:cxn ang="0">
                  <a:pos x="151" y="1188"/>
                </a:cxn>
                <a:cxn ang="0">
                  <a:pos x="140" y="1198"/>
                </a:cxn>
                <a:cxn ang="0">
                  <a:pos x="140" y="1198"/>
                </a:cxn>
                <a:cxn ang="0">
                  <a:pos x="167" y="1182"/>
                </a:cxn>
                <a:cxn ang="0">
                  <a:pos x="183" y="1155"/>
                </a:cxn>
                <a:cxn ang="0">
                  <a:pos x="199" y="1128"/>
                </a:cxn>
                <a:cxn ang="0">
                  <a:pos x="215" y="1096"/>
                </a:cxn>
                <a:cxn ang="0">
                  <a:pos x="247" y="967"/>
                </a:cxn>
                <a:cxn ang="0">
                  <a:pos x="253" y="887"/>
                </a:cxn>
                <a:cxn ang="0">
                  <a:pos x="258" y="731"/>
                </a:cxn>
                <a:cxn ang="0">
                  <a:pos x="253" y="650"/>
                </a:cxn>
                <a:cxn ang="0">
                  <a:pos x="226" y="489"/>
                </a:cxn>
                <a:cxn ang="0">
                  <a:pos x="188" y="338"/>
                </a:cxn>
                <a:cxn ang="0">
                  <a:pos x="134" y="193"/>
                </a:cxn>
                <a:cxn ang="0">
                  <a:pos x="102" y="129"/>
                </a:cxn>
                <a:cxn ang="0">
                  <a:pos x="70" y="64"/>
                </a:cxn>
                <a:cxn ang="0">
                  <a:pos x="43" y="27"/>
                </a:cxn>
                <a:cxn ang="0">
                  <a:pos x="22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8" h="1198">
                  <a:moveTo>
                    <a:pt x="0" y="0"/>
                  </a:moveTo>
                  <a:lnTo>
                    <a:pt x="0" y="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43" y="27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75" y="75"/>
                  </a:lnTo>
                  <a:lnTo>
                    <a:pt x="91" y="107"/>
                  </a:lnTo>
                  <a:lnTo>
                    <a:pt x="91" y="107"/>
                  </a:lnTo>
                  <a:lnTo>
                    <a:pt x="151" y="247"/>
                  </a:lnTo>
                  <a:lnTo>
                    <a:pt x="151" y="247"/>
                  </a:lnTo>
                  <a:lnTo>
                    <a:pt x="177" y="328"/>
                  </a:lnTo>
                  <a:lnTo>
                    <a:pt x="204" y="403"/>
                  </a:lnTo>
                  <a:lnTo>
                    <a:pt x="220" y="483"/>
                  </a:lnTo>
                  <a:lnTo>
                    <a:pt x="237" y="564"/>
                  </a:lnTo>
                  <a:lnTo>
                    <a:pt x="237" y="564"/>
                  </a:lnTo>
                  <a:lnTo>
                    <a:pt x="247" y="645"/>
                  </a:lnTo>
                  <a:lnTo>
                    <a:pt x="253" y="731"/>
                  </a:lnTo>
                  <a:lnTo>
                    <a:pt x="253" y="811"/>
                  </a:lnTo>
                  <a:lnTo>
                    <a:pt x="253" y="897"/>
                  </a:lnTo>
                  <a:lnTo>
                    <a:pt x="253" y="897"/>
                  </a:lnTo>
                  <a:lnTo>
                    <a:pt x="242" y="973"/>
                  </a:lnTo>
                  <a:lnTo>
                    <a:pt x="226" y="1042"/>
                  </a:lnTo>
                  <a:lnTo>
                    <a:pt x="215" y="1080"/>
                  </a:lnTo>
                  <a:lnTo>
                    <a:pt x="199" y="1112"/>
                  </a:lnTo>
                  <a:lnTo>
                    <a:pt x="183" y="1145"/>
                  </a:lnTo>
                  <a:lnTo>
                    <a:pt x="161" y="1177"/>
                  </a:lnTo>
                  <a:lnTo>
                    <a:pt x="161" y="1177"/>
                  </a:lnTo>
                  <a:lnTo>
                    <a:pt x="151" y="1188"/>
                  </a:lnTo>
                  <a:lnTo>
                    <a:pt x="140" y="1198"/>
                  </a:lnTo>
                  <a:lnTo>
                    <a:pt x="140" y="1198"/>
                  </a:lnTo>
                  <a:lnTo>
                    <a:pt x="140" y="1198"/>
                  </a:lnTo>
                  <a:lnTo>
                    <a:pt x="140" y="1198"/>
                  </a:lnTo>
                  <a:lnTo>
                    <a:pt x="151" y="1188"/>
                  </a:lnTo>
                  <a:lnTo>
                    <a:pt x="167" y="1182"/>
                  </a:lnTo>
                  <a:lnTo>
                    <a:pt x="167" y="1182"/>
                  </a:lnTo>
                  <a:lnTo>
                    <a:pt x="183" y="1155"/>
                  </a:lnTo>
                  <a:lnTo>
                    <a:pt x="183" y="1155"/>
                  </a:lnTo>
                  <a:lnTo>
                    <a:pt x="199" y="1128"/>
                  </a:lnTo>
                  <a:lnTo>
                    <a:pt x="215" y="1096"/>
                  </a:lnTo>
                  <a:lnTo>
                    <a:pt x="215" y="1096"/>
                  </a:lnTo>
                  <a:lnTo>
                    <a:pt x="231" y="1032"/>
                  </a:lnTo>
                  <a:lnTo>
                    <a:pt x="247" y="967"/>
                  </a:lnTo>
                  <a:lnTo>
                    <a:pt x="247" y="967"/>
                  </a:lnTo>
                  <a:lnTo>
                    <a:pt x="253" y="887"/>
                  </a:lnTo>
                  <a:lnTo>
                    <a:pt x="258" y="806"/>
                  </a:lnTo>
                  <a:lnTo>
                    <a:pt x="258" y="731"/>
                  </a:lnTo>
                  <a:lnTo>
                    <a:pt x="253" y="650"/>
                  </a:lnTo>
                  <a:lnTo>
                    <a:pt x="253" y="650"/>
                  </a:lnTo>
                  <a:lnTo>
                    <a:pt x="242" y="569"/>
                  </a:lnTo>
                  <a:lnTo>
                    <a:pt x="226" y="489"/>
                  </a:lnTo>
                  <a:lnTo>
                    <a:pt x="210" y="414"/>
                  </a:lnTo>
                  <a:lnTo>
                    <a:pt x="188" y="338"/>
                  </a:lnTo>
                  <a:lnTo>
                    <a:pt x="188" y="338"/>
                  </a:lnTo>
                  <a:lnTo>
                    <a:pt x="134" y="193"/>
                  </a:lnTo>
                  <a:lnTo>
                    <a:pt x="134" y="193"/>
                  </a:lnTo>
                  <a:lnTo>
                    <a:pt x="102" y="129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59" y="43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22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868738" y="4622798"/>
              <a:ext cx="119063" cy="60325"/>
            </a:xfrm>
            <a:custGeom>
              <a:avLst/>
              <a:gdLst/>
              <a:ahLst/>
              <a:cxnLst>
                <a:cxn ang="0">
                  <a:pos x="70" y="32"/>
                </a:cxn>
                <a:cxn ang="0">
                  <a:pos x="70" y="32"/>
                </a:cxn>
                <a:cxn ang="0">
                  <a:pos x="48" y="27"/>
                </a:cxn>
                <a:cxn ang="0">
                  <a:pos x="37" y="27"/>
                </a:cxn>
                <a:cxn ang="0">
                  <a:pos x="27" y="16"/>
                </a:cxn>
                <a:cxn ang="0">
                  <a:pos x="27" y="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7" y="38"/>
                </a:cxn>
                <a:cxn ang="0">
                  <a:pos x="48" y="38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75" y="32"/>
                </a:cxn>
                <a:cxn ang="0">
                  <a:pos x="70" y="32"/>
                </a:cxn>
                <a:cxn ang="0">
                  <a:pos x="70" y="32"/>
                </a:cxn>
              </a:cxnLst>
              <a:rect l="0" t="0" r="r" b="b"/>
              <a:pathLst>
                <a:path w="75" h="38">
                  <a:moveTo>
                    <a:pt x="70" y="32"/>
                  </a:moveTo>
                  <a:lnTo>
                    <a:pt x="70" y="32"/>
                  </a:lnTo>
                  <a:lnTo>
                    <a:pt x="48" y="27"/>
                  </a:lnTo>
                  <a:lnTo>
                    <a:pt x="37" y="27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7" y="38"/>
                  </a:lnTo>
                  <a:lnTo>
                    <a:pt x="48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5" y="32"/>
                  </a:lnTo>
                  <a:lnTo>
                    <a:pt x="70" y="32"/>
                  </a:lnTo>
                  <a:lnTo>
                    <a:pt x="70" y="32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2930525" y="4564061"/>
              <a:ext cx="758826" cy="1706562"/>
            </a:xfrm>
            <a:custGeom>
              <a:avLst/>
              <a:gdLst/>
              <a:ahLst/>
              <a:cxnLst>
                <a:cxn ang="0">
                  <a:pos x="478" y="5"/>
                </a:cxn>
                <a:cxn ang="0">
                  <a:pos x="462" y="0"/>
                </a:cxn>
                <a:cxn ang="0">
                  <a:pos x="435" y="37"/>
                </a:cxn>
                <a:cxn ang="0">
                  <a:pos x="430" y="53"/>
                </a:cxn>
                <a:cxn ang="0">
                  <a:pos x="419" y="129"/>
                </a:cxn>
                <a:cxn ang="0">
                  <a:pos x="413" y="198"/>
                </a:cxn>
                <a:cxn ang="0">
                  <a:pos x="381" y="510"/>
                </a:cxn>
                <a:cxn ang="0">
                  <a:pos x="365" y="585"/>
                </a:cxn>
                <a:cxn ang="0">
                  <a:pos x="322" y="736"/>
                </a:cxn>
                <a:cxn ang="0">
                  <a:pos x="295" y="811"/>
                </a:cxn>
                <a:cxn ang="0">
                  <a:pos x="220" y="946"/>
                </a:cxn>
                <a:cxn ang="0">
                  <a:pos x="177" y="1005"/>
                </a:cxn>
                <a:cxn ang="0">
                  <a:pos x="118" y="1048"/>
                </a:cxn>
                <a:cxn ang="0">
                  <a:pos x="91" y="1064"/>
                </a:cxn>
                <a:cxn ang="0">
                  <a:pos x="59" y="1069"/>
                </a:cxn>
                <a:cxn ang="0">
                  <a:pos x="0" y="1064"/>
                </a:cxn>
                <a:cxn ang="0">
                  <a:pos x="0" y="1064"/>
                </a:cxn>
                <a:cxn ang="0">
                  <a:pos x="0" y="1069"/>
                </a:cxn>
                <a:cxn ang="0">
                  <a:pos x="64" y="1075"/>
                </a:cxn>
                <a:cxn ang="0">
                  <a:pos x="96" y="1069"/>
                </a:cxn>
                <a:cxn ang="0">
                  <a:pos x="123" y="1053"/>
                </a:cxn>
                <a:cxn ang="0">
                  <a:pos x="177" y="1015"/>
                </a:cxn>
                <a:cxn ang="0">
                  <a:pos x="220" y="967"/>
                </a:cxn>
                <a:cxn ang="0">
                  <a:pos x="295" y="833"/>
                </a:cxn>
                <a:cxn ang="0">
                  <a:pos x="322" y="763"/>
                </a:cxn>
                <a:cxn ang="0">
                  <a:pos x="349" y="693"/>
                </a:cxn>
                <a:cxn ang="0">
                  <a:pos x="387" y="542"/>
                </a:cxn>
                <a:cxn ang="0">
                  <a:pos x="413" y="392"/>
                </a:cxn>
                <a:cxn ang="0">
                  <a:pos x="419" y="317"/>
                </a:cxn>
                <a:cxn ang="0">
                  <a:pos x="424" y="241"/>
                </a:cxn>
                <a:cxn ang="0">
                  <a:pos x="430" y="118"/>
                </a:cxn>
                <a:cxn ang="0">
                  <a:pos x="440" y="75"/>
                </a:cxn>
                <a:cxn ang="0">
                  <a:pos x="462" y="10"/>
                </a:cxn>
                <a:cxn ang="0">
                  <a:pos x="473" y="10"/>
                </a:cxn>
                <a:cxn ang="0">
                  <a:pos x="478" y="10"/>
                </a:cxn>
                <a:cxn ang="0">
                  <a:pos x="478" y="5"/>
                </a:cxn>
              </a:cxnLst>
              <a:rect l="0" t="0" r="r" b="b"/>
              <a:pathLst>
                <a:path w="478" h="1075">
                  <a:moveTo>
                    <a:pt x="478" y="5"/>
                  </a:moveTo>
                  <a:lnTo>
                    <a:pt x="478" y="5"/>
                  </a:lnTo>
                  <a:lnTo>
                    <a:pt x="467" y="0"/>
                  </a:lnTo>
                  <a:lnTo>
                    <a:pt x="462" y="0"/>
                  </a:lnTo>
                  <a:lnTo>
                    <a:pt x="446" y="16"/>
                  </a:lnTo>
                  <a:lnTo>
                    <a:pt x="435" y="37"/>
                  </a:lnTo>
                  <a:lnTo>
                    <a:pt x="430" y="53"/>
                  </a:lnTo>
                  <a:lnTo>
                    <a:pt x="430" y="53"/>
                  </a:lnTo>
                  <a:lnTo>
                    <a:pt x="419" y="91"/>
                  </a:lnTo>
                  <a:lnTo>
                    <a:pt x="419" y="129"/>
                  </a:lnTo>
                  <a:lnTo>
                    <a:pt x="413" y="198"/>
                  </a:lnTo>
                  <a:lnTo>
                    <a:pt x="413" y="198"/>
                  </a:lnTo>
                  <a:lnTo>
                    <a:pt x="403" y="354"/>
                  </a:lnTo>
                  <a:lnTo>
                    <a:pt x="381" y="510"/>
                  </a:lnTo>
                  <a:lnTo>
                    <a:pt x="381" y="510"/>
                  </a:lnTo>
                  <a:lnTo>
                    <a:pt x="365" y="585"/>
                  </a:lnTo>
                  <a:lnTo>
                    <a:pt x="349" y="661"/>
                  </a:lnTo>
                  <a:lnTo>
                    <a:pt x="322" y="736"/>
                  </a:lnTo>
                  <a:lnTo>
                    <a:pt x="295" y="811"/>
                  </a:lnTo>
                  <a:lnTo>
                    <a:pt x="295" y="811"/>
                  </a:lnTo>
                  <a:lnTo>
                    <a:pt x="258" y="876"/>
                  </a:lnTo>
                  <a:lnTo>
                    <a:pt x="220" y="946"/>
                  </a:lnTo>
                  <a:lnTo>
                    <a:pt x="199" y="972"/>
                  </a:lnTo>
                  <a:lnTo>
                    <a:pt x="177" y="1005"/>
                  </a:lnTo>
                  <a:lnTo>
                    <a:pt x="145" y="1026"/>
                  </a:lnTo>
                  <a:lnTo>
                    <a:pt x="118" y="1048"/>
                  </a:lnTo>
                  <a:lnTo>
                    <a:pt x="118" y="1048"/>
                  </a:lnTo>
                  <a:lnTo>
                    <a:pt x="91" y="1064"/>
                  </a:lnTo>
                  <a:lnTo>
                    <a:pt x="59" y="1069"/>
                  </a:lnTo>
                  <a:lnTo>
                    <a:pt x="59" y="1069"/>
                  </a:lnTo>
                  <a:lnTo>
                    <a:pt x="32" y="1069"/>
                  </a:lnTo>
                  <a:lnTo>
                    <a:pt x="0" y="1064"/>
                  </a:lnTo>
                  <a:lnTo>
                    <a:pt x="0" y="1064"/>
                  </a:lnTo>
                  <a:lnTo>
                    <a:pt x="0" y="1064"/>
                  </a:lnTo>
                  <a:lnTo>
                    <a:pt x="0" y="1069"/>
                  </a:lnTo>
                  <a:lnTo>
                    <a:pt x="0" y="1069"/>
                  </a:lnTo>
                  <a:lnTo>
                    <a:pt x="32" y="1075"/>
                  </a:lnTo>
                  <a:lnTo>
                    <a:pt x="64" y="1075"/>
                  </a:lnTo>
                  <a:lnTo>
                    <a:pt x="64" y="1075"/>
                  </a:lnTo>
                  <a:lnTo>
                    <a:pt x="96" y="1069"/>
                  </a:lnTo>
                  <a:lnTo>
                    <a:pt x="123" y="1053"/>
                  </a:lnTo>
                  <a:lnTo>
                    <a:pt x="123" y="1053"/>
                  </a:lnTo>
                  <a:lnTo>
                    <a:pt x="150" y="1037"/>
                  </a:lnTo>
                  <a:lnTo>
                    <a:pt x="177" y="1015"/>
                  </a:lnTo>
                  <a:lnTo>
                    <a:pt x="220" y="967"/>
                  </a:lnTo>
                  <a:lnTo>
                    <a:pt x="220" y="967"/>
                  </a:lnTo>
                  <a:lnTo>
                    <a:pt x="258" y="903"/>
                  </a:lnTo>
                  <a:lnTo>
                    <a:pt x="295" y="833"/>
                  </a:lnTo>
                  <a:lnTo>
                    <a:pt x="295" y="833"/>
                  </a:lnTo>
                  <a:lnTo>
                    <a:pt x="322" y="763"/>
                  </a:lnTo>
                  <a:lnTo>
                    <a:pt x="349" y="693"/>
                  </a:lnTo>
                  <a:lnTo>
                    <a:pt x="349" y="693"/>
                  </a:lnTo>
                  <a:lnTo>
                    <a:pt x="370" y="618"/>
                  </a:lnTo>
                  <a:lnTo>
                    <a:pt x="387" y="542"/>
                  </a:lnTo>
                  <a:lnTo>
                    <a:pt x="403" y="467"/>
                  </a:lnTo>
                  <a:lnTo>
                    <a:pt x="413" y="392"/>
                  </a:lnTo>
                  <a:lnTo>
                    <a:pt x="413" y="392"/>
                  </a:lnTo>
                  <a:lnTo>
                    <a:pt x="419" y="317"/>
                  </a:lnTo>
                  <a:lnTo>
                    <a:pt x="424" y="241"/>
                  </a:lnTo>
                  <a:lnTo>
                    <a:pt x="424" y="241"/>
                  </a:lnTo>
                  <a:lnTo>
                    <a:pt x="430" y="161"/>
                  </a:lnTo>
                  <a:lnTo>
                    <a:pt x="430" y="118"/>
                  </a:lnTo>
                  <a:lnTo>
                    <a:pt x="440" y="75"/>
                  </a:lnTo>
                  <a:lnTo>
                    <a:pt x="440" y="75"/>
                  </a:lnTo>
                  <a:lnTo>
                    <a:pt x="451" y="32"/>
                  </a:lnTo>
                  <a:lnTo>
                    <a:pt x="462" y="10"/>
                  </a:lnTo>
                  <a:lnTo>
                    <a:pt x="467" y="5"/>
                  </a:lnTo>
                  <a:lnTo>
                    <a:pt x="473" y="10"/>
                  </a:lnTo>
                  <a:lnTo>
                    <a:pt x="473" y="10"/>
                  </a:lnTo>
                  <a:lnTo>
                    <a:pt x="478" y="10"/>
                  </a:lnTo>
                  <a:lnTo>
                    <a:pt x="478" y="5"/>
                  </a:lnTo>
                  <a:lnTo>
                    <a:pt x="478" y="5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2452688" y="6005511"/>
              <a:ext cx="503238" cy="947738"/>
            </a:xfrm>
            <a:custGeom>
              <a:avLst/>
              <a:gdLst/>
              <a:ahLst/>
              <a:cxnLst>
                <a:cxn ang="0">
                  <a:pos x="311" y="0"/>
                </a:cxn>
                <a:cxn ang="0">
                  <a:pos x="311" y="0"/>
                </a:cxn>
                <a:cxn ang="0">
                  <a:pos x="311" y="21"/>
                </a:cxn>
                <a:cxn ang="0">
                  <a:pos x="301" y="43"/>
                </a:cxn>
                <a:cxn ang="0">
                  <a:pos x="301" y="43"/>
                </a:cxn>
                <a:cxn ang="0">
                  <a:pos x="290" y="81"/>
                </a:cxn>
                <a:cxn ang="0">
                  <a:pos x="290" y="81"/>
                </a:cxn>
                <a:cxn ang="0">
                  <a:pos x="263" y="172"/>
                </a:cxn>
                <a:cxn ang="0">
                  <a:pos x="263" y="172"/>
                </a:cxn>
                <a:cxn ang="0">
                  <a:pos x="231" y="263"/>
                </a:cxn>
                <a:cxn ang="0">
                  <a:pos x="199" y="355"/>
                </a:cxn>
                <a:cxn ang="0">
                  <a:pos x="199" y="355"/>
                </a:cxn>
                <a:cxn ang="0">
                  <a:pos x="166" y="446"/>
                </a:cxn>
                <a:cxn ang="0">
                  <a:pos x="150" y="489"/>
                </a:cxn>
                <a:cxn ang="0">
                  <a:pos x="129" y="532"/>
                </a:cxn>
                <a:cxn ang="0">
                  <a:pos x="129" y="532"/>
                </a:cxn>
                <a:cxn ang="0">
                  <a:pos x="113" y="564"/>
                </a:cxn>
                <a:cxn ang="0">
                  <a:pos x="113" y="564"/>
                </a:cxn>
                <a:cxn ang="0">
                  <a:pos x="96" y="580"/>
                </a:cxn>
                <a:cxn ang="0">
                  <a:pos x="86" y="586"/>
                </a:cxn>
                <a:cxn ang="0">
                  <a:pos x="75" y="586"/>
                </a:cxn>
                <a:cxn ang="0">
                  <a:pos x="75" y="586"/>
                </a:cxn>
                <a:cxn ang="0">
                  <a:pos x="43" y="586"/>
                </a:cxn>
                <a:cxn ang="0">
                  <a:pos x="43" y="586"/>
                </a:cxn>
                <a:cxn ang="0">
                  <a:pos x="21" y="580"/>
                </a:cxn>
                <a:cxn ang="0">
                  <a:pos x="5" y="575"/>
                </a:cxn>
                <a:cxn ang="0">
                  <a:pos x="5" y="575"/>
                </a:cxn>
                <a:cxn ang="0">
                  <a:pos x="0" y="580"/>
                </a:cxn>
                <a:cxn ang="0">
                  <a:pos x="0" y="580"/>
                </a:cxn>
                <a:cxn ang="0">
                  <a:pos x="0" y="586"/>
                </a:cxn>
                <a:cxn ang="0">
                  <a:pos x="5" y="586"/>
                </a:cxn>
                <a:cxn ang="0">
                  <a:pos x="5" y="586"/>
                </a:cxn>
                <a:cxn ang="0">
                  <a:pos x="21" y="591"/>
                </a:cxn>
                <a:cxn ang="0">
                  <a:pos x="37" y="597"/>
                </a:cxn>
                <a:cxn ang="0">
                  <a:pos x="37" y="597"/>
                </a:cxn>
                <a:cxn ang="0">
                  <a:pos x="59" y="597"/>
                </a:cxn>
                <a:cxn ang="0">
                  <a:pos x="80" y="597"/>
                </a:cxn>
                <a:cxn ang="0">
                  <a:pos x="80" y="597"/>
                </a:cxn>
                <a:cxn ang="0">
                  <a:pos x="96" y="591"/>
                </a:cxn>
                <a:cxn ang="0">
                  <a:pos x="102" y="580"/>
                </a:cxn>
                <a:cxn ang="0">
                  <a:pos x="118" y="554"/>
                </a:cxn>
                <a:cxn ang="0">
                  <a:pos x="118" y="554"/>
                </a:cxn>
                <a:cxn ang="0">
                  <a:pos x="139" y="521"/>
                </a:cxn>
                <a:cxn ang="0">
                  <a:pos x="156" y="478"/>
                </a:cxn>
                <a:cxn ang="0">
                  <a:pos x="156" y="478"/>
                </a:cxn>
                <a:cxn ang="0">
                  <a:pos x="193" y="382"/>
                </a:cxn>
                <a:cxn ang="0">
                  <a:pos x="193" y="382"/>
                </a:cxn>
                <a:cxn ang="0">
                  <a:pos x="225" y="285"/>
                </a:cxn>
                <a:cxn ang="0">
                  <a:pos x="258" y="188"/>
                </a:cxn>
                <a:cxn ang="0">
                  <a:pos x="258" y="188"/>
                </a:cxn>
                <a:cxn ang="0">
                  <a:pos x="290" y="91"/>
                </a:cxn>
                <a:cxn ang="0">
                  <a:pos x="290" y="91"/>
                </a:cxn>
                <a:cxn ang="0">
                  <a:pos x="306" y="43"/>
                </a:cxn>
                <a:cxn ang="0">
                  <a:pos x="306" y="43"/>
                </a:cxn>
                <a:cxn ang="0">
                  <a:pos x="311" y="21"/>
                </a:cxn>
                <a:cxn ang="0">
                  <a:pos x="317" y="0"/>
                </a:cxn>
                <a:cxn ang="0">
                  <a:pos x="317" y="0"/>
                </a:cxn>
                <a:cxn ang="0">
                  <a:pos x="311" y="0"/>
                </a:cxn>
                <a:cxn ang="0">
                  <a:pos x="311" y="0"/>
                </a:cxn>
              </a:cxnLst>
              <a:rect l="0" t="0" r="r" b="b"/>
              <a:pathLst>
                <a:path w="317" h="597">
                  <a:moveTo>
                    <a:pt x="311" y="0"/>
                  </a:moveTo>
                  <a:lnTo>
                    <a:pt x="311" y="0"/>
                  </a:lnTo>
                  <a:lnTo>
                    <a:pt x="311" y="21"/>
                  </a:lnTo>
                  <a:lnTo>
                    <a:pt x="301" y="43"/>
                  </a:lnTo>
                  <a:lnTo>
                    <a:pt x="301" y="43"/>
                  </a:lnTo>
                  <a:lnTo>
                    <a:pt x="290" y="81"/>
                  </a:lnTo>
                  <a:lnTo>
                    <a:pt x="290" y="81"/>
                  </a:lnTo>
                  <a:lnTo>
                    <a:pt x="263" y="172"/>
                  </a:lnTo>
                  <a:lnTo>
                    <a:pt x="263" y="172"/>
                  </a:lnTo>
                  <a:lnTo>
                    <a:pt x="231" y="263"/>
                  </a:lnTo>
                  <a:lnTo>
                    <a:pt x="199" y="355"/>
                  </a:lnTo>
                  <a:lnTo>
                    <a:pt x="199" y="355"/>
                  </a:lnTo>
                  <a:lnTo>
                    <a:pt x="166" y="446"/>
                  </a:lnTo>
                  <a:lnTo>
                    <a:pt x="150" y="489"/>
                  </a:lnTo>
                  <a:lnTo>
                    <a:pt x="129" y="532"/>
                  </a:lnTo>
                  <a:lnTo>
                    <a:pt x="129" y="532"/>
                  </a:lnTo>
                  <a:lnTo>
                    <a:pt x="113" y="564"/>
                  </a:lnTo>
                  <a:lnTo>
                    <a:pt x="113" y="564"/>
                  </a:lnTo>
                  <a:lnTo>
                    <a:pt x="96" y="580"/>
                  </a:lnTo>
                  <a:lnTo>
                    <a:pt x="86" y="586"/>
                  </a:lnTo>
                  <a:lnTo>
                    <a:pt x="75" y="586"/>
                  </a:lnTo>
                  <a:lnTo>
                    <a:pt x="75" y="586"/>
                  </a:lnTo>
                  <a:lnTo>
                    <a:pt x="43" y="586"/>
                  </a:lnTo>
                  <a:lnTo>
                    <a:pt x="43" y="586"/>
                  </a:lnTo>
                  <a:lnTo>
                    <a:pt x="21" y="580"/>
                  </a:lnTo>
                  <a:lnTo>
                    <a:pt x="5" y="575"/>
                  </a:lnTo>
                  <a:lnTo>
                    <a:pt x="5" y="575"/>
                  </a:lnTo>
                  <a:lnTo>
                    <a:pt x="0" y="580"/>
                  </a:lnTo>
                  <a:lnTo>
                    <a:pt x="0" y="580"/>
                  </a:lnTo>
                  <a:lnTo>
                    <a:pt x="0" y="586"/>
                  </a:lnTo>
                  <a:lnTo>
                    <a:pt x="5" y="586"/>
                  </a:lnTo>
                  <a:lnTo>
                    <a:pt x="5" y="586"/>
                  </a:lnTo>
                  <a:lnTo>
                    <a:pt x="21" y="591"/>
                  </a:lnTo>
                  <a:lnTo>
                    <a:pt x="37" y="597"/>
                  </a:lnTo>
                  <a:lnTo>
                    <a:pt x="37" y="597"/>
                  </a:lnTo>
                  <a:lnTo>
                    <a:pt x="59" y="597"/>
                  </a:lnTo>
                  <a:lnTo>
                    <a:pt x="80" y="597"/>
                  </a:lnTo>
                  <a:lnTo>
                    <a:pt x="80" y="597"/>
                  </a:lnTo>
                  <a:lnTo>
                    <a:pt x="96" y="591"/>
                  </a:lnTo>
                  <a:lnTo>
                    <a:pt x="102" y="580"/>
                  </a:lnTo>
                  <a:lnTo>
                    <a:pt x="118" y="554"/>
                  </a:lnTo>
                  <a:lnTo>
                    <a:pt x="118" y="554"/>
                  </a:lnTo>
                  <a:lnTo>
                    <a:pt x="139" y="521"/>
                  </a:lnTo>
                  <a:lnTo>
                    <a:pt x="156" y="478"/>
                  </a:lnTo>
                  <a:lnTo>
                    <a:pt x="156" y="478"/>
                  </a:lnTo>
                  <a:lnTo>
                    <a:pt x="193" y="382"/>
                  </a:lnTo>
                  <a:lnTo>
                    <a:pt x="193" y="382"/>
                  </a:lnTo>
                  <a:lnTo>
                    <a:pt x="225" y="285"/>
                  </a:lnTo>
                  <a:lnTo>
                    <a:pt x="258" y="188"/>
                  </a:lnTo>
                  <a:lnTo>
                    <a:pt x="258" y="188"/>
                  </a:lnTo>
                  <a:lnTo>
                    <a:pt x="290" y="91"/>
                  </a:lnTo>
                  <a:lnTo>
                    <a:pt x="290" y="91"/>
                  </a:lnTo>
                  <a:lnTo>
                    <a:pt x="306" y="43"/>
                  </a:lnTo>
                  <a:lnTo>
                    <a:pt x="306" y="43"/>
                  </a:lnTo>
                  <a:lnTo>
                    <a:pt x="311" y="21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311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2460625" y="6038848"/>
              <a:ext cx="1527176" cy="1485899"/>
            </a:xfrm>
            <a:custGeom>
              <a:avLst/>
              <a:gdLst/>
              <a:ahLst/>
              <a:cxnLst>
                <a:cxn ang="0">
                  <a:pos x="957" y="0"/>
                </a:cxn>
                <a:cxn ang="0">
                  <a:pos x="962" y="167"/>
                </a:cxn>
                <a:cxn ang="0">
                  <a:pos x="957" y="248"/>
                </a:cxn>
                <a:cxn ang="0">
                  <a:pos x="951" y="323"/>
                </a:cxn>
                <a:cxn ang="0">
                  <a:pos x="919" y="484"/>
                </a:cxn>
                <a:cxn ang="0">
                  <a:pos x="914" y="522"/>
                </a:cxn>
                <a:cxn ang="0">
                  <a:pos x="881" y="592"/>
                </a:cxn>
                <a:cxn ang="0">
                  <a:pos x="860" y="619"/>
                </a:cxn>
                <a:cxn ang="0">
                  <a:pos x="801" y="662"/>
                </a:cxn>
                <a:cxn ang="0">
                  <a:pos x="731" y="683"/>
                </a:cxn>
                <a:cxn ang="0">
                  <a:pos x="656" y="699"/>
                </a:cxn>
                <a:cxn ang="0">
                  <a:pos x="575" y="710"/>
                </a:cxn>
                <a:cxn ang="0">
                  <a:pos x="414" y="737"/>
                </a:cxn>
                <a:cxn ang="0">
                  <a:pos x="263" y="774"/>
                </a:cxn>
                <a:cxn ang="0">
                  <a:pos x="199" y="785"/>
                </a:cxn>
                <a:cxn ang="0">
                  <a:pos x="129" y="801"/>
                </a:cxn>
                <a:cxn ang="0">
                  <a:pos x="65" y="817"/>
                </a:cxn>
                <a:cxn ang="0">
                  <a:pos x="38" y="828"/>
                </a:cxn>
                <a:cxn ang="0">
                  <a:pos x="5" y="834"/>
                </a:cxn>
                <a:cxn ang="0">
                  <a:pos x="0" y="839"/>
                </a:cxn>
                <a:cxn ang="0">
                  <a:pos x="0" y="860"/>
                </a:cxn>
                <a:cxn ang="0">
                  <a:pos x="5" y="903"/>
                </a:cxn>
                <a:cxn ang="0">
                  <a:pos x="16" y="925"/>
                </a:cxn>
                <a:cxn ang="0">
                  <a:pos x="32" y="936"/>
                </a:cxn>
                <a:cxn ang="0">
                  <a:pos x="65" y="925"/>
                </a:cxn>
                <a:cxn ang="0">
                  <a:pos x="81" y="914"/>
                </a:cxn>
                <a:cxn ang="0">
                  <a:pos x="81" y="909"/>
                </a:cxn>
                <a:cxn ang="0">
                  <a:pos x="70" y="909"/>
                </a:cxn>
                <a:cxn ang="0">
                  <a:pos x="59" y="914"/>
                </a:cxn>
                <a:cxn ang="0">
                  <a:pos x="43" y="920"/>
                </a:cxn>
                <a:cxn ang="0">
                  <a:pos x="27" y="914"/>
                </a:cxn>
                <a:cxn ang="0">
                  <a:pos x="22" y="903"/>
                </a:cxn>
                <a:cxn ang="0">
                  <a:pos x="11" y="844"/>
                </a:cxn>
                <a:cxn ang="0">
                  <a:pos x="5" y="850"/>
                </a:cxn>
                <a:cxn ang="0">
                  <a:pos x="32" y="844"/>
                </a:cxn>
                <a:cxn ang="0">
                  <a:pos x="65" y="834"/>
                </a:cxn>
                <a:cxn ang="0">
                  <a:pos x="102" y="817"/>
                </a:cxn>
                <a:cxn ang="0">
                  <a:pos x="140" y="812"/>
                </a:cxn>
                <a:cxn ang="0">
                  <a:pos x="290" y="780"/>
                </a:cxn>
                <a:cxn ang="0">
                  <a:pos x="371" y="758"/>
                </a:cxn>
                <a:cxn ang="0">
                  <a:pos x="446" y="737"/>
                </a:cxn>
                <a:cxn ang="0">
                  <a:pos x="607" y="710"/>
                </a:cxn>
                <a:cxn ang="0">
                  <a:pos x="742" y="683"/>
                </a:cxn>
                <a:cxn ang="0">
                  <a:pos x="806" y="662"/>
                </a:cxn>
                <a:cxn ang="0">
                  <a:pos x="860" y="624"/>
                </a:cxn>
                <a:cxn ang="0">
                  <a:pos x="881" y="597"/>
                </a:cxn>
                <a:cxn ang="0">
                  <a:pos x="914" y="533"/>
                </a:cxn>
                <a:cxn ang="0">
                  <a:pos x="935" y="430"/>
                </a:cxn>
                <a:cxn ang="0">
                  <a:pos x="946" y="366"/>
                </a:cxn>
                <a:cxn ang="0">
                  <a:pos x="962" y="183"/>
                </a:cxn>
                <a:cxn ang="0">
                  <a:pos x="962" y="92"/>
                </a:cxn>
                <a:cxn ang="0">
                  <a:pos x="957" y="0"/>
                </a:cxn>
                <a:cxn ang="0">
                  <a:pos x="957" y="0"/>
                </a:cxn>
              </a:cxnLst>
              <a:rect l="0" t="0" r="r" b="b"/>
              <a:pathLst>
                <a:path w="962" h="936">
                  <a:moveTo>
                    <a:pt x="957" y="0"/>
                  </a:moveTo>
                  <a:lnTo>
                    <a:pt x="957" y="0"/>
                  </a:lnTo>
                  <a:lnTo>
                    <a:pt x="962" y="86"/>
                  </a:lnTo>
                  <a:lnTo>
                    <a:pt x="962" y="167"/>
                  </a:lnTo>
                  <a:lnTo>
                    <a:pt x="962" y="167"/>
                  </a:lnTo>
                  <a:lnTo>
                    <a:pt x="957" y="248"/>
                  </a:lnTo>
                  <a:lnTo>
                    <a:pt x="951" y="323"/>
                  </a:lnTo>
                  <a:lnTo>
                    <a:pt x="951" y="323"/>
                  </a:lnTo>
                  <a:lnTo>
                    <a:pt x="935" y="404"/>
                  </a:lnTo>
                  <a:lnTo>
                    <a:pt x="919" y="484"/>
                  </a:lnTo>
                  <a:lnTo>
                    <a:pt x="919" y="484"/>
                  </a:lnTo>
                  <a:lnTo>
                    <a:pt x="914" y="522"/>
                  </a:lnTo>
                  <a:lnTo>
                    <a:pt x="898" y="559"/>
                  </a:lnTo>
                  <a:lnTo>
                    <a:pt x="881" y="592"/>
                  </a:lnTo>
                  <a:lnTo>
                    <a:pt x="860" y="619"/>
                  </a:lnTo>
                  <a:lnTo>
                    <a:pt x="860" y="619"/>
                  </a:lnTo>
                  <a:lnTo>
                    <a:pt x="833" y="640"/>
                  </a:lnTo>
                  <a:lnTo>
                    <a:pt x="801" y="662"/>
                  </a:lnTo>
                  <a:lnTo>
                    <a:pt x="763" y="672"/>
                  </a:lnTo>
                  <a:lnTo>
                    <a:pt x="731" y="683"/>
                  </a:lnTo>
                  <a:lnTo>
                    <a:pt x="731" y="683"/>
                  </a:lnTo>
                  <a:lnTo>
                    <a:pt x="656" y="699"/>
                  </a:lnTo>
                  <a:lnTo>
                    <a:pt x="575" y="710"/>
                  </a:lnTo>
                  <a:lnTo>
                    <a:pt x="575" y="710"/>
                  </a:lnTo>
                  <a:lnTo>
                    <a:pt x="414" y="737"/>
                  </a:lnTo>
                  <a:lnTo>
                    <a:pt x="414" y="737"/>
                  </a:lnTo>
                  <a:lnTo>
                    <a:pt x="339" y="753"/>
                  </a:lnTo>
                  <a:lnTo>
                    <a:pt x="263" y="774"/>
                  </a:lnTo>
                  <a:lnTo>
                    <a:pt x="263" y="774"/>
                  </a:lnTo>
                  <a:lnTo>
                    <a:pt x="199" y="785"/>
                  </a:lnTo>
                  <a:lnTo>
                    <a:pt x="129" y="801"/>
                  </a:lnTo>
                  <a:lnTo>
                    <a:pt x="129" y="801"/>
                  </a:lnTo>
                  <a:lnTo>
                    <a:pt x="97" y="807"/>
                  </a:lnTo>
                  <a:lnTo>
                    <a:pt x="65" y="817"/>
                  </a:lnTo>
                  <a:lnTo>
                    <a:pt x="65" y="817"/>
                  </a:lnTo>
                  <a:lnTo>
                    <a:pt x="38" y="828"/>
                  </a:lnTo>
                  <a:lnTo>
                    <a:pt x="38" y="828"/>
                  </a:lnTo>
                  <a:lnTo>
                    <a:pt x="5" y="834"/>
                  </a:lnTo>
                  <a:lnTo>
                    <a:pt x="5" y="834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60"/>
                  </a:lnTo>
                  <a:lnTo>
                    <a:pt x="0" y="882"/>
                  </a:lnTo>
                  <a:lnTo>
                    <a:pt x="5" y="903"/>
                  </a:lnTo>
                  <a:lnTo>
                    <a:pt x="16" y="925"/>
                  </a:lnTo>
                  <a:lnTo>
                    <a:pt x="16" y="925"/>
                  </a:lnTo>
                  <a:lnTo>
                    <a:pt x="22" y="930"/>
                  </a:lnTo>
                  <a:lnTo>
                    <a:pt x="32" y="936"/>
                  </a:lnTo>
                  <a:lnTo>
                    <a:pt x="48" y="936"/>
                  </a:lnTo>
                  <a:lnTo>
                    <a:pt x="65" y="925"/>
                  </a:lnTo>
                  <a:lnTo>
                    <a:pt x="81" y="914"/>
                  </a:lnTo>
                  <a:lnTo>
                    <a:pt x="81" y="914"/>
                  </a:lnTo>
                  <a:lnTo>
                    <a:pt x="81" y="909"/>
                  </a:lnTo>
                  <a:lnTo>
                    <a:pt x="81" y="909"/>
                  </a:lnTo>
                  <a:lnTo>
                    <a:pt x="75" y="903"/>
                  </a:lnTo>
                  <a:lnTo>
                    <a:pt x="70" y="909"/>
                  </a:lnTo>
                  <a:lnTo>
                    <a:pt x="70" y="909"/>
                  </a:lnTo>
                  <a:lnTo>
                    <a:pt x="59" y="914"/>
                  </a:lnTo>
                  <a:lnTo>
                    <a:pt x="43" y="920"/>
                  </a:lnTo>
                  <a:lnTo>
                    <a:pt x="43" y="920"/>
                  </a:lnTo>
                  <a:lnTo>
                    <a:pt x="38" y="920"/>
                  </a:lnTo>
                  <a:lnTo>
                    <a:pt x="27" y="914"/>
                  </a:lnTo>
                  <a:lnTo>
                    <a:pt x="22" y="903"/>
                  </a:lnTo>
                  <a:lnTo>
                    <a:pt x="22" y="903"/>
                  </a:lnTo>
                  <a:lnTo>
                    <a:pt x="11" y="871"/>
                  </a:lnTo>
                  <a:lnTo>
                    <a:pt x="11" y="844"/>
                  </a:lnTo>
                  <a:lnTo>
                    <a:pt x="11" y="844"/>
                  </a:lnTo>
                  <a:lnTo>
                    <a:pt x="5" y="850"/>
                  </a:lnTo>
                  <a:lnTo>
                    <a:pt x="5" y="850"/>
                  </a:lnTo>
                  <a:lnTo>
                    <a:pt x="32" y="844"/>
                  </a:lnTo>
                  <a:lnTo>
                    <a:pt x="32" y="844"/>
                  </a:lnTo>
                  <a:lnTo>
                    <a:pt x="65" y="834"/>
                  </a:lnTo>
                  <a:lnTo>
                    <a:pt x="65" y="834"/>
                  </a:lnTo>
                  <a:lnTo>
                    <a:pt x="102" y="817"/>
                  </a:lnTo>
                  <a:lnTo>
                    <a:pt x="140" y="812"/>
                  </a:lnTo>
                  <a:lnTo>
                    <a:pt x="140" y="812"/>
                  </a:lnTo>
                  <a:lnTo>
                    <a:pt x="215" y="796"/>
                  </a:lnTo>
                  <a:lnTo>
                    <a:pt x="290" y="780"/>
                  </a:lnTo>
                  <a:lnTo>
                    <a:pt x="290" y="780"/>
                  </a:lnTo>
                  <a:lnTo>
                    <a:pt x="371" y="758"/>
                  </a:lnTo>
                  <a:lnTo>
                    <a:pt x="446" y="737"/>
                  </a:lnTo>
                  <a:lnTo>
                    <a:pt x="446" y="737"/>
                  </a:lnTo>
                  <a:lnTo>
                    <a:pt x="607" y="710"/>
                  </a:lnTo>
                  <a:lnTo>
                    <a:pt x="607" y="710"/>
                  </a:lnTo>
                  <a:lnTo>
                    <a:pt x="672" y="699"/>
                  </a:lnTo>
                  <a:lnTo>
                    <a:pt x="742" y="683"/>
                  </a:lnTo>
                  <a:lnTo>
                    <a:pt x="774" y="672"/>
                  </a:lnTo>
                  <a:lnTo>
                    <a:pt x="806" y="662"/>
                  </a:lnTo>
                  <a:lnTo>
                    <a:pt x="833" y="645"/>
                  </a:lnTo>
                  <a:lnTo>
                    <a:pt x="860" y="624"/>
                  </a:lnTo>
                  <a:lnTo>
                    <a:pt x="860" y="624"/>
                  </a:lnTo>
                  <a:lnTo>
                    <a:pt x="881" y="597"/>
                  </a:lnTo>
                  <a:lnTo>
                    <a:pt x="898" y="565"/>
                  </a:lnTo>
                  <a:lnTo>
                    <a:pt x="914" y="533"/>
                  </a:lnTo>
                  <a:lnTo>
                    <a:pt x="924" y="500"/>
                  </a:lnTo>
                  <a:lnTo>
                    <a:pt x="935" y="430"/>
                  </a:lnTo>
                  <a:lnTo>
                    <a:pt x="946" y="366"/>
                  </a:lnTo>
                  <a:lnTo>
                    <a:pt x="946" y="366"/>
                  </a:lnTo>
                  <a:lnTo>
                    <a:pt x="957" y="275"/>
                  </a:lnTo>
                  <a:lnTo>
                    <a:pt x="962" y="183"/>
                  </a:lnTo>
                  <a:lnTo>
                    <a:pt x="962" y="183"/>
                  </a:lnTo>
                  <a:lnTo>
                    <a:pt x="962" y="92"/>
                  </a:lnTo>
                  <a:lnTo>
                    <a:pt x="957" y="0"/>
                  </a:lnTo>
                  <a:lnTo>
                    <a:pt x="957" y="0"/>
                  </a:lnTo>
                  <a:lnTo>
                    <a:pt x="957" y="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2468564" y="6270624"/>
              <a:ext cx="896938" cy="1125537"/>
            </a:xfrm>
            <a:custGeom>
              <a:avLst/>
              <a:gdLst/>
              <a:ahLst/>
              <a:cxnLst>
                <a:cxn ang="0">
                  <a:pos x="559" y="0"/>
                </a:cxn>
                <a:cxn ang="0">
                  <a:pos x="516" y="102"/>
                </a:cxn>
                <a:cxn ang="0">
                  <a:pos x="500" y="166"/>
                </a:cxn>
                <a:cxn ang="0">
                  <a:pos x="490" y="225"/>
                </a:cxn>
                <a:cxn ang="0">
                  <a:pos x="468" y="284"/>
                </a:cxn>
                <a:cxn ang="0">
                  <a:pos x="447" y="338"/>
                </a:cxn>
                <a:cxn ang="0">
                  <a:pos x="414" y="392"/>
                </a:cxn>
                <a:cxn ang="0">
                  <a:pos x="393" y="408"/>
                </a:cxn>
                <a:cxn ang="0">
                  <a:pos x="366" y="419"/>
                </a:cxn>
                <a:cxn ang="0">
                  <a:pos x="205" y="505"/>
                </a:cxn>
                <a:cxn ang="0">
                  <a:pos x="156" y="537"/>
                </a:cxn>
                <a:cxn ang="0">
                  <a:pos x="70" y="618"/>
                </a:cxn>
                <a:cxn ang="0">
                  <a:pos x="38" y="661"/>
                </a:cxn>
                <a:cxn ang="0">
                  <a:pos x="0" y="704"/>
                </a:cxn>
                <a:cxn ang="0">
                  <a:pos x="0" y="709"/>
                </a:cxn>
                <a:cxn ang="0">
                  <a:pos x="6" y="709"/>
                </a:cxn>
                <a:cxn ang="0">
                  <a:pos x="6" y="704"/>
                </a:cxn>
                <a:cxn ang="0">
                  <a:pos x="6" y="704"/>
                </a:cxn>
                <a:cxn ang="0">
                  <a:pos x="11" y="704"/>
                </a:cxn>
                <a:cxn ang="0">
                  <a:pos x="27" y="688"/>
                </a:cxn>
                <a:cxn ang="0">
                  <a:pos x="60" y="634"/>
                </a:cxn>
                <a:cxn ang="0">
                  <a:pos x="151" y="542"/>
                </a:cxn>
                <a:cxn ang="0">
                  <a:pos x="172" y="526"/>
                </a:cxn>
                <a:cxn ang="0">
                  <a:pos x="205" y="510"/>
                </a:cxn>
                <a:cxn ang="0">
                  <a:pos x="258" y="478"/>
                </a:cxn>
                <a:cxn ang="0">
                  <a:pos x="318" y="451"/>
                </a:cxn>
                <a:cxn ang="0">
                  <a:pos x="377" y="419"/>
                </a:cxn>
                <a:cxn ang="0">
                  <a:pos x="398" y="408"/>
                </a:cxn>
                <a:cxn ang="0">
                  <a:pos x="430" y="376"/>
                </a:cxn>
                <a:cxn ang="0">
                  <a:pos x="441" y="360"/>
                </a:cxn>
                <a:cxn ang="0">
                  <a:pos x="490" y="241"/>
                </a:cxn>
                <a:cxn ang="0">
                  <a:pos x="516" y="118"/>
                </a:cxn>
                <a:cxn ang="0">
                  <a:pos x="543" y="59"/>
                </a:cxn>
                <a:cxn ang="0">
                  <a:pos x="565" y="0"/>
                </a:cxn>
                <a:cxn ang="0">
                  <a:pos x="559" y="0"/>
                </a:cxn>
                <a:cxn ang="0">
                  <a:pos x="559" y="0"/>
                </a:cxn>
              </a:cxnLst>
              <a:rect l="0" t="0" r="r" b="b"/>
              <a:pathLst>
                <a:path w="565" h="709">
                  <a:moveTo>
                    <a:pt x="559" y="0"/>
                  </a:moveTo>
                  <a:lnTo>
                    <a:pt x="559" y="0"/>
                  </a:lnTo>
                  <a:lnTo>
                    <a:pt x="516" y="102"/>
                  </a:lnTo>
                  <a:lnTo>
                    <a:pt x="516" y="102"/>
                  </a:lnTo>
                  <a:lnTo>
                    <a:pt x="511" y="134"/>
                  </a:lnTo>
                  <a:lnTo>
                    <a:pt x="500" y="166"/>
                  </a:lnTo>
                  <a:lnTo>
                    <a:pt x="490" y="225"/>
                  </a:lnTo>
                  <a:lnTo>
                    <a:pt x="490" y="225"/>
                  </a:lnTo>
                  <a:lnTo>
                    <a:pt x="468" y="284"/>
                  </a:lnTo>
                  <a:lnTo>
                    <a:pt x="468" y="284"/>
                  </a:lnTo>
                  <a:lnTo>
                    <a:pt x="447" y="338"/>
                  </a:lnTo>
                  <a:lnTo>
                    <a:pt x="447" y="338"/>
                  </a:lnTo>
                  <a:lnTo>
                    <a:pt x="436" y="365"/>
                  </a:lnTo>
                  <a:lnTo>
                    <a:pt x="414" y="392"/>
                  </a:lnTo>
                  <a:lnTo>
                    <a:pt x="414" y="392"/>
                  </a:lnTo>
                  <a:lnTo>
                    <a:pt x="393" y="408"/>
                  </a:lnTo>
                  <a:lnTo>
                    <a:pt x="366" y="419"/>
                  </a:lnTo>
                  <a:lnTo>
                    <a:pt x="366" y="419"/>
                  </a:lnTo>
                  <a:lnTo>
                    <a:pt x="258" y="473"/>
                  </a:lnTo>
                  <a:lnTo>
                    <a:pt x="205" y="505"/>
                  </a:lnTo>
                  <a:lnTo>
                    <a:pt x="156" y="537"/>
                  </a:lnTo>
                  <a:lnTo>
                    <a:pt x="156" y="537"/>
                  </a:lnTo>
                  <a:lnTo>
                    <a:pt x="113" y="575"/>
                  </a:lnTo>
                  <a:lnTo>
                    <a:pt x="70" y="618"/>
                  </a:lnTo>
                  <a:lnTo>
                    <a:pt x="70" y="618"/>
                  </a:lnTo>
                  <a:lnTo>
                    <a:pt x="38" y="661"/>
                  </a:lnTo>
                  <a:lnTo>
                    <a:pt x="22" y="688"/>
                  </a:lnTo>
                  <a:lnTo>
                    <a:pt x="0" y="704"/>
                  </a:lnTo>
                  <a:lnTo>
                    <a:pt x="0" y="704"/>
                  </a:lnTo>
                  <a:lnTo>
                    <a:pt x="0" y="709"/>
                  </a:lnTo>
                  <a:lnTo>
                    <a:pt x="0" y="709"/>
                  </a:lnTo>
                  <a:lnTo>
                    <a:pt x="6" y="709"/>
                  </a:lnTo>
                  <a:lnTo>
                    <a:pt x="6" y="709"/>
                  </a:lnTo>
                  <a:lnTo>
                    <a:pt x="6" y="704"/>
                  </a:lnTo>
                  <a:lnTo>
                    <a:pt x="6" y="704"/>
                  </a:lnTo>
                  <a:lnTo>
                    <a:pt x="6" y="704"/>
                  </a:lnTo>
                  <a:lnTo>
                    <a:pt x="11" y="704"/>
                  </a:lnTo>
                  <a:lnTo>
                    <a:pt x="11" y="704"/>
                  </a:lnTo>
                  <a:lnTo>
                    <a:pt x="27" y="688"/>
                  </a:lnTo>
                  <a:lnTo>
                    <a:pt x="27" y="688"/>
                  </a:lnTo>
                  <a:lnTo>
                    <a:pt x="60" y="634"/>
                  </a:lnTo>
                  <a:lnTo>
                    <a:pt x="60" y="634"/>
                  </a:lnTo>
                  <a:lnTo>
                    <a:pt x="103" y="591"/>
                  </a:lnTo>
                  <a:lnTo>
                    <a:pt x="151" y="542"/>
                  </a:lnTo>
                  <a:lnTo>
                    <a:pt x="151" y="542"/>
                  </a:lnTo>
                  <a:lnTo>
                    <a:pt x="172" y="526"/>
                  </a:lnTo>
                  <a:lnTo>
                    <a:pt x="205" y="510"/>
                  </a:lnTo>
                  <a:lnTo>
                    <a:pt x="205" y="510"/>
                  </a:lnTo>
                  <a:lnTo>
                    <a:pt x="258" y="478"/>
                  </a:lnTo>
                  <a:lnTo>
                    <a:pt x="258" y="478"/>
                  </a:lnTo>
                  <a:lnTo>
                    <a:pt x="318" y="451"/>
                  </a:lnTo>
                  <a:lnTo>
                    <a:pt x="318" y="451"/>
                  </a:lnTo>
                  <a:lnTo>
                    <a:pt x="344" y="435"/>
                  </a:lnTo>
                  <a:lnTo>
                    <a:pt x="377" y="419"/>
                  </a:lnTo>
                  <a:lnTo>
                    <a:pt x="377" y="419"/>
                  </a:lnTo>
                  <a:lnTo>
                    <a:pt x="398" y="408"/>
                  </a:lnTo>
                  <a:lnTo>
                    <a:pt x="414" y="397"/>
                  </a:lnTo>
                  <a:lnTo>
                    <a:pt x="430" y="376"/>
                  </a:lnTo>
                  <a:lnTo>
                    <a:pt x="441" y="360"/>
                  </a:lnTo>
                  <a:lnTo>
                    <a:pt x="441" y="360"/>
                  </a:lnTo>
                  <a:lnTo>
                    <a:pt x="490" y="241"/>
                  </a:lnTo>
                  <a:lnTo>
                    <a:pt x="490" y="241"/>
                  </a:lnTo>
                  <a:lnTo>
                    <a:pt x="506" y="177"/>
                  </a:lnTo>
                  <a:lnTo>
                    <a:pt x="516" y="118"/>
                  </a:lnTo>
                  <a:lnTo>
                    <a:pt x="516" y="118"/>
                  </a:lnTo>
                  <a:lnTo>
                    <a:pt x="543" y="59"/>
                  </a:lnTo>
                  <a:lnTo>
                    <a:pt x="554" y="32"/>
                  </a:lnTo>
                  <a:lnTo>
                    <a:pt x="565" y="0"/>
                  </a:lnTo>
                  <a:lnTo>
                    <a:pt x="565" y="0"/>
                  </a:lnTo>
                  <a:lnTo>
                    <a:pt x="559" y="0"/>
                  </a:lnTo>
                  <a:lnTo>
                    <a:pt x="559" y="0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1965325" y="7370760"/>
              <a:ext cx="639763" cy="485775"/>
            </a:xfrm>
            <a:custGeom>
              <a:avLst/>
              <a:gdLst/>
              <a:ahLst/>
              <a:cxnLst>
                <a:cxn ang="0">
                  <a:pos x="382" y="86"/>
                </a:cxn>
                <a:cxn ang="0">
                  <a:pos x="403" y="70"/>
                </a:cxn>
                <a:cxn ang="0">
                  <a:pos x="398" y="64"/>
                </a:cxn>
                <a:cxn ang="0">
                  <a:pos x="393" y="97"/>
                </a:cxn>
                <a:cxn ang="0">
                  <a:pos x="387" y="124"/>
                </a:cxn>
                <a:cxn ang="0">
                  <a:pos x="366" y="188"/>
                </a:cxn>
                <a:cxn ang="0">
                  <a:pos x="328" y="274"/>
                </a:cxn>
                <a:cxn ang="0">
                  <a:pos x="301" y="296"/>
                </a:cxn>
                <a:cxn ang="0">
                  <a:pos x="274" y="296"/>
                </a:cxn>
                <a:cxn ang="0">
                  <a:pos x="253" y="279"/>
                </a:cxn>
                <a:cxn ang="0">
                  <a:pos x="226" y="220"/>
                </a:cxn>
                <a:cxn ang="0">
                  <a:pos x="199" y="172"/>
                </a:cxn>
                <a:cxn ang="0">
                  <a:pos x="167" y="118"/>
                </a:cxn>
                <a:cxn ang="0">
                  <a:pos x="97" y="32"/>
                </a:cxn>
                <a:cxn ang="0">
                  <a:pos x="81" y="21"/>
                </a:cxn>
                <a:cxn ang="0">
                  <a:pos x="38" y="0"/>
                </a:cxn>
                <a:cxn ang="0">
                  <a:pos x="16" y="5"/>
                </a:cxn>
                <a:cxn ang="0">
                  <a:pos x="6" y="21"/>
                </a:cxn>
                <a:cxn ang="0">
                  <a:pos x="6" y="75"/>
                </a:cxn>
                <a:cxn ang="0">
                  <a:pos x="6" y="97"/>
                </a:cxn>
                <a:cxn ang="0">
                  <a:pos x="27" y="124"/>
                </a:cxn>
                <a:cxn ang="0">
                  <a:pos x="43" y="129"/>
                </a:cxn>
                <a:cxn ang="0">
                  <a:pos x="43" y="129"/>
                </a:cxn>
                <a:cxn ang="0">
                  <a:pos x="27" y="113"/>
                </a:cxn>
                <a:cxn ang="0">
                  <a:pos x="11" y="75"/>
                </a:cxn>
                <a:cxn ang="0">
                  <a:pos x="11" y="54"/>
                </a:cxn>
                <a:cxn ang="0">
                  <a:pos x="16" y="21"/>
                </a:cxn>
                <a:cxn ang="0">
                  <a:pos x="43" y="11"/>
                </a:cxn>
                <a:cxn ang="0">
                  <a:pos x="59" y="16"/>
                </a:cxn>
                <a:cxn ang="0">
                  <a:pos x="92" y="43"/>
                </a:cxn>
                <a:cxn ang="0">
                  <a:pos x="135" y="86"/>
                </a:cxn>
                <a:cxn ang="0">
                  <a:pos x="199" y="188"/>
                </a:cxn>
                <a:cxn ang="0">
                  <a:pos x="226" y="242"/>
                </a:cxn>
                <a:cxn ang="0">
                  <a:pos x="258" y="296"/>
                </a:cxn>
                <a:cxn ang="0">
                  <a:pos x="274" y="306"/>
                </a:cxn>
                <a:cxn ang="0">
                  <a:pos x="312" y="301"/>
                </a:cxn>
                <a:cxn ang="0">
                  <a:pos x="339" y="274"/>
                </a:cxn>
                <a:cxn ang="0">
                  <a:pos x="350" y="253"/>
                </a:cxn>
                <a:cxn ang="0">
                  <a:pos x="360" y="231"/>
                </a:cxn>
                <a:cxn ang="0">
                  <a:pos x="382" y="172"/>
                </a:cxn>
                <a:cxn ang="0">
                  <a:pos x="398" y="118"/>
                </a:cxn>
                <a:cxn ang="0">
                  <a:pos x="403" y="64"/>
                </a:cxn>
                <a:cxn ang="0">
                  <a:pos x="403" y="64"/>
                </a:cxn>
                <a:cxn ang="0">
                  <a:pos x="398" y="64"/>
                </a:cxn>
                <a:cxn ang="0">
                  <a:pos x="382" y="81"/>
                </a:cxn>
                <a:cxn ang="0">
                  <a:pos x="382" y="86"/>
                </a:cxn>
              </a:cxnLst>
              <a:rect l="0" t="0" r="r" b="b"/>
              <a:pathLst>
                <a:path w="403" h="306">
                  <a:moveTo>
                    <a:pt x="382" y="86"/>
                  </a:moveTo>
                  <a:lnTo>
                    <a:pt x="382" y="86"/>
                  </a:lnTo>
                  <a:lnTo>
                    <a:pt x="393" y="75"/>
                  </a:lnTo>
                  <a:lnTo>
                    <a:pt x="403" y="70"/>
                  </a:lnTo>
                  <a:lnTo>
                    <a:pt x="403" y="70"/>
                  </a:lnTo>
                  <a:lnTo>
                    <a:pt x="398" y="64"/>
                  </a:lnTo>
                  <a:lnTo>
                    <a:pt x="398" y="64"/>
                  </a:lnTo>
                  <a:lnTo>
                    <a:pt x="393" y="97"/>
                  </a:lnTo>
                  <a:lnTo>
                    <a:pt x="387" y="124"/>
                  </a:lnTo>
                  <a:lnTo>
                    <a:pt x="387" y="124"/>
                  </a:lnTo>
                  <a:lnTo>
                    <a:pt x="366" y="188"/>
                  </a:lnTo>
                  <a:lnTo>
                    <a:pt x="366" y="188"/>
                  </a:lnTo>
                  <a:lnTo>
                    <a:pt x="344" y="247"/>
                  </a:lnTo>
                  <a:lnTo>
                    <a:pt x="328" y="274"/>
                  </a:lnTo>
                  <a:lnTo>
                    <a:pt x="301" y="296"/>
                  </a:lnTo>
                  <a:lnTo>
                    <a:pt x="301" y="296"/>
                  </a:lnTo>
                  <a:lnTo>
                    <a:pt x="291" y="301"/>
                  </a:lnTo>
                  <a:lnTo>
                    <a:pt x="274" y="296"/>
                  </a:lnTo>
                  <a:lnTo>
                    <a:pt x="264" y="290"/>
                  </a:lnTo>
                  <a:lnTo>
                    <a:pt x="253" y="279"/>
                  </a:lnTo>
                  <a:lnTo>
                    <a:pt x="237" y="247"/>
                  </a:lnTo>
                  <a:lnTo>
                    <a:pt x="226" y="220"/>
                  </a:lnTo>
                  <a:lnTo>
                    <a:pt x="226" y="220"/>
                  </a:lnTo>
                  <a:lnTo>
                    <a:pt x="199" y="172"/>
                  </a:lnTo>
                  <a:lnTo>
                    <a:pt x="167" y="118"/>
                  </a:lnTo>
                  <a:lnTo>
                    <a:pt x="167" y="118"/>
                  </a:lnTo>
                  <a:lnTo>
                    <a:pt x="135" y="75"/>
                  </a:lnTo>
                  <a:lnTo>
                    <a:pt x="97" y="32"/>
                  </a:lnTo>
                  <a:lnTo>
                    <a:pt x="97" y="32"/>
                  </a:lnTo>
                  <a:lnTo>
                    <a:pt x="81" y="21"/>
                  </a:lnTo>
                  <a:lnTo>
                    <a:pt x="59" y="5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6" y="21"/>
                  </a:lnTo>
                  <a:lnTo>
                    <a:pt x="0" y="38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6" y="97"/>
                  </a:lnTo>
                  <a:lnTo>
                    <a:pt x="16" y="113"/>
                  </a:lnTo>
                  <a:lnTo>
                    <a:pt x="27" y="124"/>
                  </a:lnTo>
                  <a:lnTo>
                    <a:pt x="43" y="129"/>
                  </a:lnTo>
                  <a:lnTo>
                    <a:pt x="43" y="129"/>
                  </a:lnTo>
                  <a:lnTo>
                    <a:pt x="49" y="129"/>
                  </a:lnTo>
                  <a:lnTo>
                    <a:pt x="43" y="129"/>
                  </a:lnTo>
                  <a:lnTo>
                    <a:pt x="43" y="129"/>
                  </a:lnTo>
                  <a:lnTo>
                    <a:pt x="27" y="113"/>
                  </a:lnTo>
                  <a:lnTo>
                    <a:pt x="16" y="97"/>
                  </a:lnTo>
                  <a:lnTo>
                    <a:pt x="11" y="7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1" y="38"/>
                  </a:lnTo>
                  <a:lnTo>
                    <a:pt x="16" y="21"/>
                  </a:lnTo>
                  <a:lnTo>
                    <a:pt x="27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59" y="16"/>
                  </a:lnTo>
                  <a:lnTo>
                    <a:pt x="70" y="21"/>
                  </a:lnTo>
                  <a:lnTo>
                    <a:pt x="92" y="43"/>
                  </a:lnTo>
                  <a:lnTo>
                    <a:pt x="92" y="43"/>
                  </a:lnTo>
                  <a:lnTo>
                    <a:pt x="135" y="86"/>
                  </a:lnTo>
                  <a:lnTo>
                    <a:pt x="167" y="134"/>
                  </a:lnTo>
                  <a:lnTo>
                    <a:pt x="199" y="188"/>
                  </a:lnTo>
                  <a:lnTo>
                    <a:pt x="226" y="242"/>
                  </a:lnTo>
                  <a:lnTo>
                    <a:pt x="226" y="242"/>
                  </a:lnTo>
                  <a:lnTo>
                    <a:pt x="242" y="279"/>
                  </a:lnTo>
                  <a:lnTo>
                    <a:pt x="258" y="296"/>
                  </a:lnTo>
                  <a:lnTo>
                    <a:pt x="274" y="306"/>
                  </a:lnTo>
                  <a:lnTo>
                    <a:pt x="274" y="306"/>
                  </a:lnTo>
                  <a:lnTo>
                    <a:pt x="296" y="306"/>
                  </a:lnTo>
                  <a:lnTo>
                    <a:pt x="312" y="301"/>
                  </a:lnTo>
                  <a:lnTo>
                    <a:pt x="328" y="290"/>
                  </a:lnTo>
                  <a:lnTo>
                    <a:pt x="339" y="274"/>
                  </a:lnTo>
                  <a:lnTo>
                    <a:pt x="339" y="274"/>
                  </a:lnTo>
                  <a:lnTo>
                    <a:pt x="350" y="253"/>
                  </a:lnTo>
                  <a:lnTo>
                    <a:pt x="360" y="231"/>
                  </a:lnTo>
                  <a:lnTo>
                    <a:pt x="360" y="231"/>
                  </a:lnTo>
                  <a:lnTo>
                    <a:pt x="382" y="172"/>
                  </a:lnTo>
                  <a:lnTo>
                    <a:pt x="382" y="172"/>
                  </a:lnTo>
                  <a:lnTo>
                    <a:pt x="398" y="118"/>
                  </a:lnTo>
                  <a:lnTo>
                    <a:pt x="398" y="118"/>
                  </a:lnTo>
                  <a:lnTo>
                    <a:pt x="403" y="91"/>
                  </a:lnTo>
                  <a:lnTo>
                    <a:pt x="403" y="64"/>
                  </a:lnTo>
                  <a:lnTo>
                    <a:pt x="403" y="64"/>
                  </a:lnTo>
                  <a:lnTo>
                    <a:pt x="403" y="64"/>
                  </a:lnTo>
                  <a:lnTo>
                    <a:pt x="398" y="64"/>
                  </a:lnTo>
                  <a:lnTo>
                    <a:pt x="398" y="64"/>
                  </a:lnTo>
                  <a:lnTo>
                    <a:pt x="393" y="75"/>
                  </a:lnTo>
                  <a:lnTo>
                    <a:pt x="382" y="81"/>
                  </a:lnTo>
                  <a:lnTo>
                    <a:pt x="382" y="81"/>
                  </a:lnTo>
                  <a:lnTo>
                    <a:pt x="382" y="86"/>
                  </a:lnTo>
                  <a:lnTo>
                    <a:pt x="382" y="86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2579688" y="7267573"/>
              <a:ext cx="120650" cy="239713"/>
            </a:xfrm>
            <a:custGeom>
              <a:avLst/>
              <a:gdLst/>
              <a:ahLst/>
              <a:cxnLst>
                <a:cxn ang="0">
                  <a:pos x="0" y="151"/>
                </a:cxn>
                <a:cxn ang="0">
                  <a:pos x="0" y="151"/>
                </a:cxn>
                <a:cxn ang="0">
                  <a:pos x="22" y="119"/>
                </a:cxn>
                <a:cxn ang="0">
                  <a:pos x="33" y="86"/>
                </a:cxn>
                <a:cxn ang="0">
                  <a:pos x="33" y="86"/>
                </a:cxn>
                <a:cxn ang="0">
                  <a:pos x="54" y="43"/>
                </a:cxn>
                <a:cxn ang="0">
                  <a:pos x="76" y="6"/>
                </a:cxn>
                <a:cxn ang="0">
                  <a:pos x="76" y="6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4" y="33"/>
                </a:cxn>
                <a:cxn ang="0">
                  <a:pos x="38" y="65"/>
                </a:cxn>
                <a:cxn ang="0">
                  <a:pos x="38" y="65"/>
                </a:cxn>
                <a:cxn ang="0">
                  <a:pos x="22" y="108"/>
                </a:cxn>
                <a:cxn ang="0">
                  <a:pos x="11" y="129"/>
                </a:cxn>
                <a:cxn ang="0">
                  <a:pos x="0" y="146"/>
                </a:cxn>
                <a:cxn ang="0">
                  <a:pos x="0" y="146"/>
                </a:cxn>
                <a:cxn ang="0">
                  <a:pos x="0" y="151"/>
                </a:cxn>
                <a:cxn ang="0">
                  <a:pos x="0" y="151"/>
                </a:cxn>
              </a:cxnLst>
              <a:rect l="0" t="0" r="r" b="b"/>
              <a:pathLst>
                <a:path w="76" h="151">
                  <a:moveTo>
                    <a:pt x="0" y="151"/>
                  </a:moveTo>
                  <a:lnTo>
                    <a:pt x="0" y="151"/>
                  </a:lnTo>
                  <a:lnTo>
                    <a:pt x="22" y="119"/>
                  </a:lnTo>
                  <a:lnTo>
                    <a:pt x="33" y="86"/>
                  </a:lnTo>
                  <a:lnTo>
                    <a:pt x="33" y="86"/>
                  </a:lnTo>
                  <a:lnTo>
                    <a:pt x="54" y="43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54" y="33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22" y="108"/>
                  </a:lnTo>
                  <a:lnTo>
                    <a:pt x="11" y="129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5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1974849" y="7148511"/>
              <a:ext cx="698501" cy="255588"/>
            </a:xfrm>
            <a:custGeom>
              <a:avLst/>
              <a:gdLst/>
              <a:ahLst/>
              <a:cxnLst>
                <a:cxn ang="0">
                  <a:pos x="10" y="161"/>
                </a:cxn>
                <a:cxn ang="0">
                  <a:pos x="10" y="161"/>
                </a:cxn>
                <a:cxn ang="0">
                  <a:pos x="5" y="161"/>
                </a:cxn>
                <a:cxn ang="0">
                  <a:pos x="5" y="161"/>
                </a:cxn>
                <a:cxn ang="0">
                  <a:pos x="16" y="145"/>
                </a:cxn>
                <a:cxn ang="0">
                  <a:pos x="16" y="145"/>
                </a:cxn>
                <a:cxn ang="0">
                  <a:pos x="37" y="129"/>
                </a:cxn>
                <a:cxn ang="0">
                  <a:pos x="37" y="129"/>
                </a:cxn>
                <a:cxn ang="0">
                  <a:pos x="86" y="92"/>
                </a:cxn>
                <a:cxn ang="0">
                  <a:pos x="86" y="92"/>
                </a:cxn>
                <a:cxn ang="0">
                  <a:pos x="145" y="65"/>
                </a:cxn>
                <a:cxn ang="0">
                  <a:pos x="199" y="38"/>
                </a:cxn>
                <a:cxn ang="0">
                  <a:pos x="199" y="38"/>
                </a:cxn>
                <a:cxn ang="0">
                  <a:pos x="263" y="11"/>
                </a:cxn>
                <a:cxn ang="0">
                  <a:pos x="263" y="11"/>
                </a:cxn>
                <a:cxn ang="0">
                  <a:pos x="295" y="6"/>
                </a:cxn>
                <a:cxn ang="0">
                  <a:pos x="328" y="6"/>
                </a:cxn>
                <a:cxn ang="0">
                  <a:pos x="328" y="6"/>
                </a:cxn>
                <a:cxn ang="0">
                  <a:pos x="360" y="6"/>
                </a:cxn>
                <a:cxn ang="0">
                  <a:pos x="360" y="6"/>
                </a:cxn>
                <a:cxn ang="0">
                  <a:pos x="371" y="6"/>
                </a:cxn>
                <a:cxn ang="0">
                  <a:pos x="387" y="11"/>
                </a:cxn>
                <a:cxn ang="0">
                  <a:pos x="387" y="11"/>
                </a:cxn>
                <a:cxn ang="0">
                  <a:pos x="414" y="16"/>
                </a:cxn>
                <a:cxn ang="0">
                  <a:pos x="440" y="16"/>
                </a:cxn>
                <a:cxn ang="0">
                  <a:pos x="440" y="16"/>
                </a:cxn>
                <a:cxn ang="0">
                  <a:pos x="440" y="16"/>
                </a:cxn>
                <a:cxn ang="0">
                  <a:pos x="440" y="16"/>
                </a:cxn>
                <a:cxn ang="0">
                  <a:pos x="408" y="11"/>
                </a:cxn>
                <a:cxn ang="0">
                  <a:pos x="376" y="6"/>
                </a:cxn>
                <a:cxn ang="0">
                  <a:pos x="376" y="6"/>
                </a:cxn>
                <a:cxn ang="0">
                  <a:pos x="354" y="0"/>
                </a:cxn>
                <a:cxn ang="0">
                  <a:pos x="328" y="0"/>
                </a:cxn>
                <a:cxn ang="0">
                  <a:pos x="328" y="0"/>
                </a:cxn>
                <a:cxn ang="0">
                  <a:pos x="274" y="6"/>
                </a:cxn>
                <a:cxn ang="0">
                  <a:pos x="274" y="6"/>
                </a:cxn>
                <a:cxn ang="0">
                  <a:pos x="247" y="16"/>
                </a:cxn>
                <a:cxn ang="0">
                  <a:pos x="215" y="27"/>
                </a:cxn>
                <a:cxn ang="0">
                  <a:pos x="215" y="27"/>
                </a:cxn>
                <a:cxn ang="0">
                  <a:pos x="156" y="54"/>
                </a:cxn>
                <a:cxn ang="0">
                  <a:pos x="102" y="81"/>
                </a:cxn>
                <a:cxn ang="0">
                  <a:pos x="48" y="118"/>
                </a:cxn>
                <a:cxn ang="0">
                  <a:pos x="21" y="140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5" y="161"/>
                </a:cxn>
                <a:cxn ang="0">
                  <a:pos x="5" y="161"/>
                </a:cxn>
                <a:cxn ang="0">
                  <a:pos x="10" y="161"/>
                </a:cxn>
                <a:cxn ang="0">
                  <a:pos x="10" y="161"/>
                </a:cxn>
                <a:cxn ang="0">
                  <a:pos x="10" y="161"/>
                </a:cxn>
                <a:cxn ang="0">
                  <a:pos x="10" y="161"/>
                </a:cxn>
              </a:cxnLst>
              <a:rect l="0" t="0" r="r" b="b"/>
              <a:pathLst>
                <a:path w="440" h="161">
                  <a:moveTo>
                    <a:pt x="10" y="161"/>
                  </a:moveTo>
                  <a:lnTo>
                    <a:pt x="10" y="161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16" y="145"/>
                  </a:lnTo>
                  <a:lnTo>
                    <a:pt x="16" y="145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145" y="65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263" y="11"/>
                  </a:lnTo>
                  <a:lnTo>
                    <a:pt x="263" y="11"/>
                  </a:lnTo>
                  <a:lnTo>
                    <a:pt x="295" y="6"/>
                  </a:lnTo>
                  <a:lnTo>
                    <a:pt x="328" y="6"/>
                  </a:lnTo>
                  <a:lnTo>
                    <a:pt x="328" y="6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71" y="6"/>
                  </a:lnTo>
                  <a:lnTo>
                    <a:pt x="387" y="11"/>
                  </a:lnTo>
                  <a:lnTo>
                    <a:pt x="387" y="11"/>
                  </a:lnTo>
                  <a:lnTo>
                    <a:pt x="414" y="16"/>
                  </a:lnTo>
                  <a:lnTo>
                    <a:pt x="440" y="16"/>
                  </a:lnTo>
                  <a:lnTo>
                    <a:pt x="440" y="16"/>
                  </a:lnTo>
                  <a:lnTo>
                    <a:pt x="440" y="16"/>
                  </a:lnTo>
                  <a:lnTo>
                    <a:pt x="440" y="16"/>
                  </a:lnTo>
                  <a:lnTo>
                    <a:pt x="408" y="11"/>
                  </a:lnTo>
                  <a:lnTo>
                    <a:pt x="376" y="6"/>
                  </a:lnTo>
                  <a:lnTo>
                    <a:pt x="376" y="6"/>
                  </a:lnTo>
                  <a:lnTo>
                    <a:pt x="354" y="0"/>
                  </a:lnTo>
                  <a:lnTo>
                    <a:pt x="328" y="0"/>
                  </a:lnTo>
                  <a:lnTo>
                    <a:pt x="328" y="0"/>
                  </a:lnTo>
                  <a:lnTo>
                    <a:pt x="274" y="6"/>
                  </a:lnTo>
                  <a:lnTo>
                    <a:pt x="274" y="6"/>
                  </a:lnTo>
                  <a:lnTo>
                    <a:pt x="247" y="16"/>
                  </a:lnTo>
                  <a:lnTo>
                    <a:pt x="215" y="27"/>
                  </a:lnTo>
                  <a:lnTo>
                    <a:pt x="215" y="27"/>
                  </a:lnTo>
                  <a:lnTo>
                    <a:pt x="156" y="54"/>
                  </a:lnTo>
                  <a:lnTo>
                    <a:pt x="102" y="81"/>
                  </a:lnTo>
                  <a:lnTo>
                    <a:pt x="48" y="118"/>
                  </a:lnTo>
                  <a:lnTo>
                    <a:pt x="21" y="140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10" y="161"/>
                  </a:lnTo>
                  <a:lnTo>
                    <a:pt x="10" y="161"/>
                  </a:lnTo>
                  <a:lnTo>
                    <a:pt x="10" y="161"/>
                  </a:lnTo>
                  <a:lnTo>
                    <a:pt x="10" y="161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1770063" y="6789736"/>
              <a:ext cx="725489" cy="368300"/>
            </a:xfrm>
            <a:custGeom>
              <a:avLst/>
              <a:gdLst/>
              <a:ahLst/>
              <a:cxnLst>
                <a:cxn ang="0">
                  <a:pos x="457" y="92"/>
                </a:cxn>
                <a:cxn ang="0">
                  <a:pos x="457" y="92"/>
                </a:cxn>
                <a:cxn ang="0">
                  <a:pos x="440" y="70"/>
                </a:cxn>
                <a:cxn ang="0">
                  <a:pos x="419" y="43"/>
                </a:cxn>
                <a:cxn ang="0">
                  <a:pos x="392" y="27"/>
                </a:cxn>
                <a:cxn ang="0">
                  <a:pos x="365" y="11"/>
                </a:cxn>
                <a:cxn ang="0">
                  <a:pos x="365" y="11"/>
                </a:cxn>
                <a:cxn ang="0">
                  <a:pos x="333" y="6"/>
                </a:cxn>
                <a:cxn ang="0">
                  <a:pos x="301" y="0"/>
                </a:cxn>
                <a:cxn ang="0">
                  <a:pos x="268" y="6"/>
                </a:cxn>
                <a:cxn ang="0">
                  <a:pos x="236" y="17"/>
                </a:cxn>
                <a:cxn ang="0">
                  <a:pos x="236" y="17"/>
                </a:cxn>
                <a:cxn ang="0">
                  <a:pos x="220" y="27"/>
                </a:cxn>
                <a:cxn ang="0">
                  <a:pos x="209" y="38"/>
                </a:cxn>
                <a:cxn ang="0">
                  <a:pos x="209" y="38"/>
                </a:cxn>
                <a:cxn ang="0">
                  <a:pos x="177" y="65"/>
                </a:cxn>
                <a:cxn ang="0">
                  <a:pos x="177" y="65"/>
                </a:cxn>
                <a:cxn ang="0">
                  <a:pos x="113" y="108"/>
                </a:cxn>
                <a:cxn ang="0">
                  <a:pos x="113" y="108"/>
                </a:cxn>
                <a:cxn ang="0">
                  <a:pos x="53" y="156"/>
                </a:cxn>
                <a:cxn ang="0">
                  <a:pos x="53" y="156"/>
                </a:cxn>
                <a:cxn ang="0">
                  <a:pos x="27" y="189"/>
                </a:cxn>
                <a:cxn ang="0">
                  <a:pos x="5" y="221"/>
                </a:cxn>
                <a:cxn ang="0">
                  <a:pos x="5" y="221"/>
                </a:cxn>
                <a:cxn ang="0">
                  <a:pos x="0" y="226"/>
                </a:cxn>
                <a:cxn ang="0">
                  <a:pos x="5" y="226"/>
                </a:cxn>
                <a:cxn ang="0">
                  <a:pos x="5" y="232"/>
                </a:cxn>
                <a:cxn ang="0">
                  <a:pos x="10" y="226"/>
                </a:cxn>
                <a:cxn ang="0">
                  <a:pos x="10" y="226"/>
                </a:cxn>
                <a:cxn ang="0">
                  <a:pos x="48" y="178"/>
                </a:cxn>
                <a:cxn ang="0">
                  <a:pos x="48" y="178"/>
                </a:cxn>
                <a:cxn ang="0">
                  <a:pos x="75" y="156"/>
                </a:cxn>
                <a:cxn ang="0">
                  <a:pos x="102" y="135"/>
                </a:cxn>
                <a:cxn ang="0">
                  <a:pos x="102" y="135"/>
                </a:cxn>
                <a:cxn ang="0">
                  <a:pos x="150" y="92"/>
                </a:cxn>
                <a:cxn ang="0">
                  <a:pos x="204" y="49"/>
                </a:cxn>
                <a:cxn ang="0">
                  <a:pos x="204" y="49"/>
                </a:cxn>
                <a:cxn ang="0">
                  <a:pos x="231" y="33"/>
                </a:cxn>
                <a:cxn ang="0">
                  <a:pos x="231" y="33"/>
                </a:cxn>
                <a:cxn ang="0">
                  <a:pos x="247" y="22"/>
                </a:cxn>
                <a:cxn ang="0">
                  <a:pos x="268" y="17"/>
                </a:cxn>
                <a:cxn ang="0">
                  <a:pos x="268" y="17"/>
                </a:cxn>
                <a:cxn ang="0">
                  <a:pos x="311" y="6"/>
                </a:cxn>
                <a:cxn ang="0">
                  <a:pos x="354" y="11"/>
                </a:cxn>
                <a:cxn ang="0">
                  <a:pos x="354" y="11"/>
                </a:cxn>
                <a:cxn ang="0">
                  <a:pos x="381" y="22"/>
                </a:cxn>
                <a:cxn ang="0">
                  <a:pos x="414" y="43"/>
                </a:cxn>
                <a:cxn ang="0">
                  <a:pos x="435" y="65"/>
                </a:cxn>
                <a:cxn ang="0">
                  <a:pos x="457" y="92"/>
                </a:cxn>
                <a:cxn ang="0">
                  <a:pos x="457" y="92"/>
                </a:cxn>
                <a:cxn ang="0">
                  <a:pos x="457" y="92"/>
                </a:cxn>
                <a:cxn ang="0">
                  <a:pos x="457" y="92"/>
                </a:cxn>
              </a:cxnLst>
              <a:rect l="0" t="0" r="r" b="b"/>
              <a:pathLst>
                <a:path w="457" h="232">
                  <a:moveTo>
                    <a:pt x="457" y="92"/>
                  </a:moveTo>
                  <a:lnTo>
                    <a:pt x="457" y="92"/>
                  </a:lnTo>
                  <a:lnTo>
                    <a:pt x="440" y="70"/>
                  </a:lnTo>
                  <a:lnTo>
                    <a:pt x="419" y="43"/>
                  </a:lnTo>
                  <a:lnTo>
                    <a:pt x="392" y="27"/>
                  </a:lnTo>
                  <a:lnTo>
                    <a:pt x="365" y="11"/>
                  </a:lnTo>
                  <a:lnTo>
                    <a:pt x="365" y="11"/>
                  </a:lnTo>
                  <a:lnTo>
                    <a:pt x="333" y="6"/>
                  </a:lnTo>
                  <a:lnTo>
                    <a:pt x="301" y="0"/>
                  </a:lnTo>
                  <a:lnTo>
                    <a:pt x="268" y="6"/>
                  </a:lnTo>
                  <a:lnTo>
                    <a:pt x="236" y="17"/>
                  </a:lnTo>
                  <a:lnTo>
                    <a:pt x="236" y="17"/>
                  </a:lnTo>
                  <a:lnTo>
                    <a:pt x="220" y="27"/>
                  </a:lnTo>
                  <a:lnTo>
                    <a:pt x="209" y="38"/>
                  </a:lnTo>
                  <a:lnTo>
                    <a:pt x="209" y="38"/>
                  </a:lnTo>
                  <a:lnTo>
                    <a:pt x="177" y="65"/>
                  </a:lnTo>
                  <a:lnTo>
                    <a:pt x="177" y="65"/>
                  </a:lnTo>
                  <a:lnTo>
                    <a:pt x="113" y="108"/>
                  </a:lnTo>
                  <a:lnTo>
                    <a:pt x="113" y="108"/>
                  </a:lnTo>
                  <a:lnTo>
                    <a:pt x="53" y="156"/>
                  </a:lnTo>
                  <a:lnTo>
                    <a:pt x="53" y="156"/>
                  </a:lnTo>
                  <a:lnTo>
                    <a:pt x="27" y="189"/>
                  </a:lnTo>
                  <a:lnTo>
                    <a:pt x="5" y="221"/>
                  </a:lnTo>
                  <a:lnTo>
                    <a:pt x="5" y="221"/>
                  </a:lnTo>
                  <a:lnTo>
                    <a:pt x="0" y="226"/>
                  </a:lnTo>
                  <a:lnTo>
                    <a:pt x="5" y="226"/>
                  </a:lnTo>
                  <a:lnTo>
                    <a:pt x="5" y="232"/>
                  </a:lnTo>
                  <a:lnTo>
                    <a:pt x="10" y="226"/>
                  </a:lnTo>
                  <a:lnTo>
                    <a:pt x="10" y="226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75" y="156"/>
                  </a:lnTo>
                  <a:lnTo>
                    <a:pt x="102" y="135"/>
                  </a:lnTo>
                  <a:lnTo>
                    <a:pt x="102" y="135"/>
                  </a:lnTo>
                  <a:lnTo>
                    <a:pt x="150" y="92"/>
                  </a:lnTo>
                  <a:lnTo>
                    <a:pt x="204" y="49"/>
                  </a:lnTo>
                  <a:lnTo>
                    <a:pt x="204" y="49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47" y="22"/>
                  </a:lnTo>
                  <a:lnTo>
                    <a:pt x="268" y="17"/>
                  </a:lnTo>
                  <a:lnTo>
                    <a:pt x="268" y="17"/>
                  </a:lnTo>
                  <a:lnTo>
                    <a:pt x="311" y="6"/>
                  </a:lnTo>
                  <a:lnTo>
                    <a:pt x="354" y="11"/>
                  </a:lnTo>
                  <a:lnTo>
                    <a:pt x="354" y="11"/>
                  </a:lnTo>
                  <a:lnTo>
                    <a:pt x="381" y="22"/>
                  </a:lnTo>
                  <a:lnTo>
                    <a:pt x="414" y="43"/>
                  </a:lnTo>
                  <a:lnTo>
                    <a:pt x="435" y="65"/>
                  </a:lnTo>
                  <a:lnTo>
                    <a:pt x="457" y="92"/>
                  </a:lnTo>
                  <a:lnTo>
                    <a:pt x="457" y="92"/>
                  </a:lnTo>
                  <a:lnTo>
                    <a:pt x="457" y="92"/>
                  </a:lnTo>
                  <a:lnTo>
                    <a:pt x="457" y="92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2144713" y="6491287"/>
              <a:ext cx="639763" cy="461963"/>
            </a:xfrm>
            <a:custGeom>
              <a:avLst/>
              <a:gdLst/>
              <a:ahLst/>
              <a:cxnLst>
                <a:cxn ang="0">
                  <a:pos x="403" y="38"/>
                </a:cxn>
                <a:cxn ang="0">
                  <a:pos x="403" y="27"/>
                </a:cxn>
                <a:cxn ang="0">
                  <a:pos x="398" y="22"/>
                </a:cxn>
                <a:cxn ang="0">
                  <a:pos x="371" y="43"/>
                </a:cxn>
                <a:cxn ang="0">
                  <a:pos x="339" y="54"/>
                </a:cxn>
                <a:cxn ang="0">
                  <a:pos x="323" y="54"/>
                </a:cxn>
                <a:cxn ang="0">
                  <a:pos x="269" y="38"/>
                </a:cxn>
                <a:cxn ang="0">
                  <a:pos x="215" y="16"/>
                </a:cxn>
                <a:cxn ang="0">
                  <a:pos x="156" y="6"/>
                </a:cxn>
                <a:cxn ang="0">
                  <a:pos x="108" y="6"/>
                </a:cxn>
                <a:cxn ang="0">
                  <a:pos x="65" y="22"/>
                </a:cxn>
                <a:cxn ang="0">
                  <a:pos x="38" y="43"/>
                </a:cxn>
                <a:cxn ang="0">
                  <a:pos x="16" y="54"/>
                </a:cxn>
                <a:cxn ang="0">
                  <a:pos x="6" y="54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43" y="76"/>
                </a:cxn>
                <a:cxn ang="0">
                  <a:pos x="75" y="97"/>
                </a:cxn>
                <a:cxn ang="0">
                  <a:pos x="129" y="162"/>
                </a:cxn>
                <a:cxn ang="0">
                  <a:pos x="140" y="188"/>
                </a:cxn>
                <a:cxn ang="0">
                  <a:pos x="140" y="210"/>
                </a:cxn>
                <a:cxn ang="0">
                  <a:pos x="118" y="253"/>
                </a:cxn>
                <a:cxn ang="0">
                  <a:pos x="102" y="274"/>
                </a:cxn>
                <a:cxn ang="0">
                  <a:pos x="97" y="280"/>
                </a:cxn>
                <a:cxn ang="0">
                  <a:pos x="81" y="274"/>
                </a:cxn>
                <a:cxn ang="0">
                  <a:pos x="75" y="264"/>
                </a:cxn>
                <a:cxn ang="0">
                  <a:pos x="75" y="264"/>
                </a:cxn>
                <a:cxn ang="0">
                  <a:pos x="70" y="264"/>
                </a:cxn>
                <a:cxn ang="0">
                  <a:pos x="81" y="285"/>
                </a:cxn>
                <a:cxn ang="0">
                  <a:pos x="86" y="291"/>
                </a:cxn>
                <a:cxn ang="0">
                  <a:pos x="108" y="280"/>
                </a:cxn>
                <a:cxn ang="0">
                  <a:pos x="118" y="264"/>
                </a:cxn>
                <a:cxn ang="0">
                  <a:pos x="129" y="248"/>
                </a:cxn>
                <a:cxn ang="0">
                  <a:pos x="145" y="205"/>
                </a:cxn>
                <a:cxn ang="0">
                  <a:pos x="140" y="178"/>
                </a:cxn>
                <a:cxn ang="0">
                  <a:pos x="135" y="162"/>
                </a:cxn>
                <a:cxn ang="0">
                  <a:pos x="97" y="113"/>
                </a:cxn>
                <a:cxn ang="0">
                  <a:pos x="65" y="81"/>
                </a:cxn>
                <a:cxn ang="0">
                  <a:pos x="22" y="59"/>
                </a:cxn>
                <a:cxn ang="0">
                  <a:pos x="11" y="59"/>
                </a:cxn>
                <a:cxn ang="0">
                  <a:pos x="11" y="59"/>
                </a:cxn>
                <a:cxn ang="0">
                  <a:pos x="22" y="54"/>
                </a:cxn>
                <a:cxn ang="0">
                  <a:pos x="70" y="22"/>
                </a:cxn>
                <a:cxn ang="0">
                  <a:pos x="102" y="11"/>
                </a:cxn>
                <a:cxn ang="0">
                  <a:pos x="167" y="11"/>
                </a:cxn>
                <a:cxn ang="0">
                  <a:pos x="199" y="16"/>
                </a:cxn>
                <a:cxn ang="0">
                  <a:pos x="258" y="38"/>
                </a:cxn>
                <a:cxn ang="0">
                  <a:pos x="317" y="59"/>
                </a:cxn>
                <a:cxn ang="0">
                  <a:pos x="339" y="59"/>
                </a:cxn>
                <a:cxn ang="0">
                  <a:pos x="382" y="43"/>
                </a:cxn>
                <a:cxn ang="0">
                  <a:pos x="403" y="27"/>
                </a:cxn>
                <a:cxn ang="0">
                  <a:pos x="398" y="27"/>
                </a:cxn>
                <a:cxn ang="0">
                  <a:pos x="393" y="33"/>
                </a:cxn>
                <a:cxn ang="0">
                  <a:pos x="393" y="38"/>
                </a:cxn>
                <a:cxn ang="0">
                  <a:pos x="403" y="38"/>
                </a:cxn>
              </a:cxnLst>
              <a:rect l="0" t="0" r="r" b="b"/>
              <a:pathLst>
                <a:path w="403" h="291">
                  <a:moveTo>
                    <a:pt x="403" y="38"/>
                  </a:moveTo>
                  <a:lnTo>
                    <a:pt x="403" y="38"/>
                  </a:lnTo>
                  <a:lnTo>
                    <a:pt x="403" y="27"/>
                  </a:lnTo>
                  <a:lnTo>
                    <a:pt x="403" y="27"/>
                  </a:lnTo>
                  <a:lnTo>
                    <a:pt x="403" y="22"/>
                  </a:lnTo>
                  <a:lnTo>
                    <a:pt x="398" y="22"/>
                  </a:lnTo>
                  <a:lnTo>
                    <a:pt x="398" y="22"/>
                  </a:lnTo>
                  <a:lnTo>
                    <a:pt x="371" y="43"/>
                  </a:lnTo>
                  <a:lnTo>
                    <a:pt x="360" y="54"/>
                  </a:lnTo>
                  <a:lnTo>
                    <a:pt x="339" y="54"/>
                  </a:lnTo>
                  <a:lnTo>
                    <a:pt x="339" y="54"/>
                  </a:lnTo>
                  <a:lnTo>
                    <a:pt x="323" y="54"/>
                  </a:lnTo>
                  <a:lnTo>
                    <a:pt x="307" y="54"/>
                  </a:lnTo>
                  <a:lnTo>
                    <a:pt x="269" y="38"/>
                  </a:lnTo>
                  <a:lnTo>
                    <a:pt x="269" y="38"/>
                  </a:lnTo>
                  <a:lnTo>
                    <a:pt x="215" y="16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29" y="0"/>
                  </a:lnTo>
                  <a:lnTo>
                    <a:pt x="108" y="6"/>
                  </a:lnTo>
                  <a:lnTo>
                    <a:pt x="86" y="11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38" y="43"/>
                  </a:lnTo>
                  <a:lnTo>
                    <a:pt x="27" y="49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6" y="5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2" y="70"/>
                  </a:lnTo>
                  <a:lnTo>
                    <a:pt x="43" y="76"/>
                  </a:lnTo>
                  <a:lnTo>
                    <a:pt x="59" y="86"/>
                  </a:lnTo>
                  <a:lnTo>
                    <a:pt x="75" y="97"/>
                  </a:lnTo>
                  <a:lnTo>
                    <a:pt x="102" y="129"/>
                  </a:lnTo>
                  <a:lnTo>
                    <a:pt x="129" y="162"/>
                  </a:lnTo>
                  <a:lnTo>
                    <a:pt x="129" y="162"/>
                  </a:lnTo>
                  <a:lnTo>
                    <a:pt x="140" y="188"/>
                  </a:lnTo>
                  <a:lnTo>
                    <a:pt x="140" y="210"/>
                  </a:lnTo>
                  <a:lnTo>
                    <a:pt x="140" y="210"/>
                  </a:lnTo>
                  <a:lnTo>
                    <a:pt x="129" y="231"/>
                  </a:lnTo>
                  <a:lnTo>
                    <a:pt x="118" y="253"/>
                  </a:lnTo>
                  <a:lnTo>
                    <a:pt x="118" y="253"/>
                  </a:lnTo>
                  <a:lnTo>
                    <a:pt x="102" y="274"/>
                  </a:lnTo>
                  <a:lnTo>
                    <a:pt x="102" y="274"/>
                  </a:lnTo>
                  <a:lnTo>
                    <a:pt x="97" y="280"/>
                  </a:lnTo>
                  <a:lnTo>
                    <a:pt x="92" y="280"/>
                  </a:lnTo>
                  <a:lnTo>
                    <a:pt x="81" y="274"/>
                  </a:lnTo>
                  <a:lnTo>
                    <a:pt x="81" y="274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0" y="264"/>
                  </a:lnTo>
                  <a:lnTo>
                    <a:pt x="70" y="264"/>
                  </a:lnTo>
                  <a:lnTo>
                    <a:pt x="75" y="280"/>
                  </a:lnTo>
                  <a:lnTo>
                    <a:pt x="81" y="285"/>
                  </a:lnTo>
                  <a:lnTo>
                    <a:pt x="86" y="291"/>
                  </a:lnTo>
                  <a:lnTo>
                    <a:pt x="86" y="291"/>
                  </a:lnTo>
                  <a:lnTo>
                    <a:pt x="102" y="291"/>
                  </a:lnTo>
                  <a:lnTo>
                    <a:pt x="108" y="280"/>
                  </a:lnTo>
                  <a:lnTo>
                    <a:pt x="108" y="280"/>
                  </a:lnTo>
                  <a:lnTo>
                    <a:pt x="118" y="264"/>
                  </a:lnTo>
                  <a:lnTo>
                    <a:pt x="129" y="248"/>
                  </a:lnTo>
                  <a:lnTo>
                    <a:pt x="129" y="248"/>
                  </a:lnTo>
                  <a:lnTo>
                    <a:pt x="140" y="226"/>
                  </a:lnTo>
                  <a:lnTo>
                    <a:pt x="145" y="205"/>
                  </a:lnTo>
                  <a:lnTo>
                    <a:pt x="145" y="205"/>
                  </a:lnTo>
                  <a:lnTo>
                    <a:pt x="140" y="178"/>
                  </a:lnTo>
                  <a:lnTo>
                    <a:pt x="135" y="162"/>
                  </a:lnTo>
                  <a:lnTo>
                    <a:pt x="135" y="162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81" y="97"/>
                  </a:lnTo>
                  <a:lnTo>
                    <a:pt x="65" y="81"/>
                  </a:lnTo>
                  <a:lnTo>
                    <a:pt x="43" y="70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11" y="59"/>
                  </a:lnTo>
                  <a:lnTo>
                    <a:pt x="6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102" y="11"/>
                  </a:lnTo>
                  <a:lnTo>
                    <a:pt x="135" y="6"/>
                  </a:lnTo>
                  <a:lnTo>
                    <a:pt x="167" y="11"/>
                  </a:lnTo>
                  <a:lnTo>
                    <a:pt x="199" y="16"/>
                  </a:lnTo>
                  <a:lnTo>
                    <a:pt x="199" y="16"/>
                  </a:lnTo>
                  <a:lnTo>
                    <a:pt x="258" y="38"/>
                  </a:lnTo>
                  <a:lnTo>
                    <a:pt x="258" y="38"/>
                  </a:lnTo>
                  <a:lnTo>
                    <a:pt x="285" y="54"/>
                  </a:lnTo>
                  <a:lnTo>
                    <a:pt x="317" y="59"/>
                  </a:lnTo>
                  <a:lnTo>
                    <a:pt x="317" y="59"/>
                  </a:lnTo>
                  <a:lnTo>
                    <a:pt x="339" y="59"/>
                  </a:lnTo>
                  <a:lnTo>
                    <a:pt x="360" y="54"/>
                  </a:lnTo>
                  <a:lnTo>
                    <a:pt x="382" y="43"/>
                  </a:lnTo>
                  <a:lnTo>
                    <a:pt x="403" y="27"/>
                  </a:lnTo>
                  <a:lnTo>
                    <a:pt x="403" y="27"/>
                  </a:lnTo>
                  <a:lnTo>
                    <a:pt x="398" y="27"/>
                  </a:lnTo>
                  <a:lnTo>
                    <a:pt x="398" y="27"/>
                  </a:lnTo>
                  <a:lnTo>
                    <a:pt x="393" y="33"/>
                  </a:lnTo>
                  <a:lnTo>
                    <a:pt x="393" y="33"/>
                  </a:lnTo>
                  <a:lnTo>
                    <a:pt x="393" y="38"/>
                  </a:lnTo>
                  <a:lnTo>
                    <a:pt x="393" y="38"/>
                  </a:lnTo>
                  <a:lnTo>
                    <a:pt x="398" y="43"/>
                  </a:lnTo>
                  <a:lnTo>
                    <a:pt x="403" y="38"/>
                  </a:lnTo>
                  <a:lnTo>
                    <a:pt x="403" y="38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1778000" y="7131047"/>
              <a:ext cx="384176" cy="2905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17"/>
                </a:cxn>
                <a:cxn ang="0">
                  <a:pos x="16" y="27"/>
                </a:cxn>
                <a:cxn ang="0">
                  <a:pos x="32" y="38"/>
                </a:cxn>
                <a:cxn ang="0">
                  <a:pos x="48" y="38"/>
                </a:cxn>
                <a:cxn ang="0">
                  <a:pos x="48" y="38"/>
                </a:cxn>
                <a:cxn ang="0">
                  <a:pos x="70" y="38"/>
                </a:cxn>
                <a:cxn ang="0">
                  <a:pos x="91" y="33"/>
                </a:cxn>
                <a:cxn ang="0">
                  <a:pos x="91" y="33"/>
                </a:cxn>
                <a:cxn ang="0">
                  <a:pos x="124" y="17"/>
                </a:cxn>
                <a:cxn ang="0">
                  <a:pos x="124" y="17"/>
                </a:cxn>
                <a:cxn ang="0">
                  <a:pos x="145" y="6"/>
                </a:cxn>
                <a:cxn ang="0">
                  <a:pos x="161" y="6"/>
                </a:cxn>
                <a:cxn ang="0">
                  <a:pos x="167" y="11"/>
                </a:cxn>
                <a:cxn ang="0">
                  <a:pos x="167" y="11"/>
                </a:cxn>
                <a:cxn ang="0">
                  <a:pos x="183" y="22"/>
                </a:cxn>
                <a:cxn ang="0">
                  <a:pos x="188" y="33"/>
                </a:cxn>
                <a:cxn ang="0">
                  <a:pos x="194" y="49"/>
                </a:cxn>
                <a:cxn ang="0">
                  <a:pos x="194" y="65"/>
                </a:cxn>
                <a:cxn ang="0">
                  <a:pos x="194" y="65"/>
                </a:cxn>
                <a:cxn ang="0">
                  <a:pos x="194" y="86"/>
                </a:cxn>
                <a:cxn ang="0">
                  <a:pos x="188" y="108"/>
                </a:cxn>
                <a:cxn ang="0">
                  <a:pos x="188" y="108"/>
                </a:cxn>
                <a:cxn ang="0">
                  <a:pos x="188" y="135"/>
                </a:cxn>
                <a:cxn ang="0">
                  <a:pos x="199" y="156"/>
                </a:cxn>
                <a:cxn ang="0">
                  <a:pos x="220" y="172"/>
                </a:cxn>
                <a:cxn ang="0">
                  <a:pos x="237" y="183"/>
                </a:cxn>
                <a:cxn ang="0">
                  <a:pos x="237" y="183"/>
                </a:cxn>
                <a:cxn ang="0">
                  <a:pos x="242" y="183"/>
                </a:cxn>
                <a:cxn ang="0">
                  <a:pos x="242" y="178"/>
                </a:cxn>
                <a:cxn ang="0">
                  <a:pos x="242" y="178"/>
                </a:cxn>
                <a:cxn ang="0">
                  <a:pos x="226" y="172"/>
                </a:cxn>
                <a:cxn ang="0">
                  <a:pos x="210" y="162"/>
                </a:cxn>
                <a:cxn ang="0">
                  <a:pos x="204" y="146"/>
                </a:cxn>
                <a:cxn ang="0">
                  <a:pos x="194" y="129"/>
                </a:cxn>
                <a:cxn ang="0">
                  <a:pos x="194" y="129"/>
                </a:cxn>
                <a:cxn ang="0">
                  <a:pos x="194" y="119"/>
                </a:cxn>
                <a:cxn ang="0">
                  <a:pos x="194" y="108"/>
                </a:cxn>
                <a:cxn ang="0">
                  <a:pos x="199" y="81"/>
                </a:cxn>
                <a:cxn ang="0">
                  <a:pos x="199" y="81"/>
                </a:cxn>
                <a:cxn ang="0">
                  <a:pos x="199" y="65"/>
                </a:cxn>
                <a:cxn ang="0">
                  <a:pos x="199" y="43"/>
                </a:cxn>
                <a:cxn ang="0">
                  <a:pos x="194" y="27"/>
                </a:cxn>
                <a:cxn ang="0">
                  <a:pos x="177" y="11"/>
                </a:cxn>
                <a:cxn ang="0">
                  <a:pos x="177" y="11"/>
                </a:cxn>
                <a:cxn ang="0">
                  <a:pos x="167" y="6"/>
                </a:cxn>
                <a:cxn ang="0">
                  <a:pos x="151" y="6"/>
                </a:cxn>
                <a:cxn ang="0">
                  <a:pos x="151" y="6"/>
                </a:cxn>
                <a:cxn ang="0">
                  <a:pos x="124" y="11"/>
                </a:cxn>
                <a:cxn ang="0">
                  <a:pos x="97" y="22"/>
                </a:cxn>
                <a:cxn ang="0">
                  <a:pos x="97" y="22"/>
                </a:cxn>
                <a:cxn ang="0">
                  <a:pos x="70" y="33"/>
                </a:cxn>
                <a:cxn ang="0">
                  <a:pos x="59" y="38"/>
                </a:cxn>
                <a:cxn ang="0">
                  <a:pos x="43" y="38"/>
                </a:cxn>
                <a:cxn ang="0">
                  <a:pos x="43" y="38"/>
                </a:cxn>
                <a:cxn ang="0">
                  <a:pos x="27" y="33"/>
                </a:cxn>
                <a:cxn ang="0">
                  <a:pos x="16" y="22"/>
                </a:cxn>
                <a:cxn ang="0">
                  <a:pos x="5" y="1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" h="183">
                  <a:moveTo>
                    <a:pt x="0" y="0"/>
                  </a:moveTo>
                  <a:lnTo>
                    <a:pt x="0" y="0"/>
                  </a:lnTo>
                  <a:lnTo>
                    <a:pt x="5" y="17"/>
                  </a:lnTo>
                  <a:lnTo>
                    <a:pt x="16" y="27"/>
                  </a:lnTo>
                  <a:lnTo>
                    <a:pt x="32" y="3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70" y="38"/>
                  </a:lnTo>
                  <a:lnTo>
                    <a:pt x="91" y="33"/>
                  </a:lnTo>
                  <a:lnTo>
                    <a:pt x="91" y="33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45" y="6"/>
                  </a:lnTo>
                  <a:lnTo>
                    <a:pt x="161" y="6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83" y="22"/>
                  </a:lnTo>
                  <a:lnTo>
                    <a:pt x="188" y="33"/>
                  </a:lnTo>
                  <a:lnTo>
                    <a:pt x="194" y="49"/>
                  </a:lnTo>
                  <a:lnTo>
                    <a:pt x="194" y="65"/>
                  </a:lnTo>
                  <a:lnTo>
                    <a:pt x="194" y="65"/>
                  </a:lnTo>
                  <a:lnTo>
                    <a:pt x="194" y="86"/>
                  </a:lnTo>
                  <a:lnTo>
                    <a:pt x="188" y="108"/>
                  </a:lnTo>
                  <a:lnTo>
                    <a:pt x="188" y="108"/>
                  </a:lnTo>
                  <a:lnTo>
                    <a:pt x="188" y="135"/>
                  </a:lnTo>
                  <a:lnTo>
                    <a:pt x="199" y="156"/>
                  </a:lnTo>
                  <a:lnTo>
                    <a:pt x="220" y="172"/>
                  </a:lnTo>
                  <a:lnTo>
                    <a:pt x="237" y="183"/>
                  </a:lnTo>
                  <a:lnTo>
                    <a:pt x="237" y="183"/>
                  </a:lnTo>
                  <a:lnTo>
                    <a:pt x="242" y="183"/>
                  </a:lnTo>
                  <a:lnTo>
                    <a:pt x="242" y="178"/>
                  </a:lnTo>
                  <a:lnTo>
                    <a:pt x="242" y="178"/>
                  </a:lnTo>
                  <a:lnTo>
                    <a:pt x="226" y="172"/>
                  </a:lnTo>
                  <a:lnTo>
                    <a:pt x="210" y="162"/>
                  </a:lnTo>
                  <a:lnTo>
                    <a:pt x="204" y="146"/>
                  </a:lnTo>
                  <a:lnTo>
                    <a:pt x="194" y="129"/>
                  </a:lnTo>
                  <a:lnTo>
                    <a:pt x="194" y="129"/>
                  </a:lnTo>
                  <a:lnTo>
                    <a:pt x="194" y="119"/>
                  </a:lnTo>
                  <a:lnTo>
                    <a:pt x="194" y="108"/>
                  </a:lnTo>
                  <a:lnTo>
                    <a:pt x="199" y="81"/>
                  </a:lnTo>
                  <a:lnTo>
                    <a:pt x="199" y="81"/>
                  </a:lnTo>
                  <a:lnTo>
                    <a:pt x="199" y="65"/>
                  </a:lnTo>
                  <a:lnTo>
                    <a:pt x="199" y="43"/>
                  </a:lnTo>
                  <a:lnTo>
                    <a:pt x="194" y="27"/>
                  </a:lnTo>
                  <a:lnTo>
                    <a:pt x="177" y="11"/>
                  </a:lnTo>
                  <a:lnTo>
                    <a:pt x="177" y="11"/>
                  </a:lnTo>
                  <a:lnTo>
                    <a:pt x="167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24" y="11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70" y="33"/>
                  </a:lnTo>
                  <a:lnTo>
                    <a:pt x="59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27" y="33"/>
                  </a:lnTo>
                  <a:lnTo>
                    <a:pt x="16" y="22"/>
                  </a:lnTo>
                  <a:lnTo>
                    <a:pt x="5" y="1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2905125" y="5980111"/>
              <a:ext cx="84139" cy="10318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5" y="37"/>
                </a:cxn>
                <a:cxn ang="0">
                  <a:pos x="5" y="37"/>
                </a:cxn>
                <a:cxn ang="0">
                  <a:pos x="21" y="123"/>
                </a:cxn>
                <a:cxn ang="0">
                  <a:pos x="21" y="123"/>
                </a:cxn>
                <a:cxn ang="0">
                  <a:pos x="32" y="209"/>
                </a:cxn>
                <a:cxn ang="0">
                  <a:pos x="43" y="301"/>
                </a:cxn>
                <a:cxn ang="0">
                  <a:pos x="43" y="301"/>
                </a:cxn>
                <a:cxn ang="0">
                  <a:pos x="48" y="392"/>
                </a:cxn>
                <a:cxn ang="0">
                  <a:pos x="48" y="478"/>
                </a:cxn>
                <a:cxn ang="0">
                  <a:pos x="48" y="478"/>
                </a:cxn>
                <a:cxn ang="0">
                  <a:pos x="48" y="521"/>
                </a:cxn>
                <a:cxn ang="0">
                  <a:pos x="43" y="564"/>
                </a:cxn>
                <a:cxn ang="0">
                  <a:pos x="43" y="564"/>
                </a:cxn>
                <a:cxn ang="0">
                  <a:pos x="32" y="607"/>
                </a:cxn>
                <a:cxn ang="0">
                  <a:pos x="21" y="650"/>
                </a:cxn>
                <a:cxn ang="0">
                  <a:pos x="21" y="650"/>
                </a:cxn>
                <a:cxn ang="0">
                  <a:pos x="21" y="650"/>
                </a:cxn>
                <a:cxn ang="0">
                  <a:pos x="21" y="650"/>
                </a:cxn>
                <a:cxn ang="0">
                  <a:pos x="37" y="618"/>
                </a:cxn>
                <a:cxn ang="0">
                  <a:pos x="48" y="580"/>
                </a:cxn>
                <a:cxn ang="0">
                  <a:pos x="48" y="580"/>
                </a:cxn>
                <a:cxn ang="0">
                  <a:pos x="48" y="537"/>
                </a:cxn>
                <a:cxn ang="0">
                  <a:pos x="53" y="494"/>
                </a:cxn>
                <a:cxn ang="0">
                  <a:pos x="53" y="494"/>
                </a:cxn>
                <a:cxn ang="0">
                  <a:pos x="53" y="403"/>
                </a:cxn>
                <a:cxn ang="0">
                  <a:pos x="48" y="312"/>
                </a:cxn>
                <a:cxn ang="0">
                  <a:pos x="48" y="312"/>
                </a:cxn>
                <a:cxn ang="0">
                  <a:pos x="26" y="145"/>
                </a:cxn>
                <a:cxn ang="0">
                  <a:pos x="26" y="145"/>
                </a:cxn>
                <a:cxn ang="0">
                  <a:pos x="10" y="64"/>
                </a:cxn>
                <a:cxn ang="0">
                  <a:pos x="10" y="64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650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21" y="123"/>
                  </a:lnTo>
                  <a:lnTo>
                    <a:pt x="21" y="123"/>
                  </a:lnTo>
                  <a:lnTo>
                    <a:pt x="32" y="209"/>
                  </a:lnTo>
                  <a:lnTo>
                    <a:pt x="43" y="301"/>
                  </a:lnTo>
                  <a:lnTo>
                    <a:pt x="43" y="301"/>
                  </a:lnTo>
                  <a:lnTo>
                    <a:pt x="48" y="392"/>
                  </a:lnTo>
                  <a:lnTo>
                    <a:pt x="48" y="478"/>
                  </a:lnTo>
                  <a:lnTo>
                    <a:pt x="48" y="478"/>
                  </a:lnTo>
                  <a:lnTo>
                    <a:pt x="48" y="521"/>
                  </a:lnTo>
                  <a:lnTo>
                    <a:pt x="43" y="564"/>
                  </a:lnTo>
                  <a:lnTo>
                    <a:pt x="43" y="564"/>
                  </a:lnTo>
                  <a:lnTo>
                    <a:pt x="32" y="607"/>
                  </a:lnTo>
                  <a:lnTo>
                    <a:pt x="21" y="650"/>
                  </a:lnTo>
                  <a:lnTo>
                    <a:pt x="21" y="650"/>
                  </a:lnTo>
                  <a:lnTo>
                    <a:pt x="21" y="650"/>
                  </a:lnTo>
                  <a:lnTo>
                    <a:pt x="21" y="650"/>
                  </a:lnTo>
                  <a:lnTo>
                    <a:pt x="37" y="618"/>
                  </a:lnTo>
                  <a:lnTo>
                    <a:pt x="48" y="580"/>
                  </a:lnTo>
                  <a:lnTo>
                    <a:pt x="48" y="580"/>
                  </a:lnTo>
                  <a:lnTo>
                    <a:pt x="48" y="537"/>
                  </a:lnTo>
                  <a:lnTo>
                    <a:pt x="53" y="494"/>
                  </a:lnTo>
                  <a:lnTo>
                    <a:pt x="53" y="494"/>
                  </a:lnTo>
                  <a:lnTo>
                    <a:pt x="53" y="403"/>
                  </a:lnTo>
                  <a:lnTo>
                    <a:pt x="48" y="312"/>
                  </a:lnTo>
                  <a:lnTo>
                    <a:pt x="48" y="312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902077" y="4691061"/>
              <a:ext cx="196850" cy="209073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16" y="86"/>
                </a:cxn>
                <a:cxn ang="0">
                  <a:pos x="33" y="161"/>
                </a:cxn>
                <a:cxn ang="0">
                  <a:pos x="33" y="161"/>
                </a:cxn>
                <a:cxn ang="0">
                  <a:pos x="59" y="323"/>
                </a:cxn>
                <a:cxn ang="0">
                  <a:pos x="59" y="323"/>
                </a:cxn>
                <a:cxn ang="0">
                  <a:pos x="81" y="484"/>
                </a:cxn>
                <a:cxn ang="0">
                  <a:pos x="102" y="645"/>
                </a:cxn>
                <a:cxn ang="0">
                  <a:pos x="102" y="645"/>
                </a:cxn>
                <a:cxn ang="0">
                  <a:pos x="108" y="812"/>
                </a:cxn>
                <a:cxn ang="0">
                  <a:pos x="108" y="978"/>
                </a:cxn>
                <a:cxn ang="0">
                  <a:pos x="108" y="978"/>
                </a:cxn>
                <a:cxn ang="0">
                  <a:pos x="97" y="1140"/>
                </a:cxn>
                <a:cxn ang="0">
                  <a:pos x="97" y="1140"/>
                </a:cxn>
                <a:cxn ang="0">
                  <a:pos x="86" y="1220"/>
                </a:cxn>
                <a:cxn ang="0">
                  <a:pos x="86" y="1220"/>
                </a:cxn>
                <a:cxn ang="0">
                  <a:pos x="81" y="1253"/>
                </a:cxn>
                <a:cxn ang="0">
                  <a:pos x="81" y="1253"/>
                </a:cxn>
                <a:cxn ang="0">
                  <a:pos x="76" y="1263"/>
                </a:cxn>
                <a:cxn ang="0">
                  <a:pos x="70" y="1269"/>
                </a:cxn>
                <a:cxn ang="0">
                  <a:pos x="54" y="1279"/>
                </a:cxn>
                <a:cxn ang="0">
                  <a:pos x="54" y="1279"/>
                </a:cxn>
                <a:cxn ang="0">
                  <a:pos x="43" y="1285"/>
                </a:cxn>
                <a:cxn ang="0">
                  <a:pos x="38" y="1296"/>
                </a:cxn>
                <a:cxn ang="0">
                  <a:pos x="33" y="1317"/>
                </a:cxn>
                <a:cxn ang="0">
                  <a:pos x="33" y="1317"/>
                </a:cxn>
                <a:cxn ang="0">
                  <a:pos x="38" y="1317"/>
                </a:cxn>
                <a:cxn ang="0">
                  <a:pos x="43" y="1317"/>
                </a:cxn>
                <a:cxn ang="0">
                  <a:pos x="43" y="1317"/>
                </a:cxn>
                <a:cxn ang="0">
                  <a:pos x="54" y="1296"/>
                </a:cxn>
                <a:cxn ang="0">
                  <a:pos x="76" y="1285"/>
                </a:cxn>
                <a:cxn ang="0">
                  <a:pos x="76" y="1285"/>
                </a:cxn>
                <a:cxn ang="0">
                  <a:pos x="86" y="1274"/>
                </a:cxn>
                <a:cxn ang="0">
                  <a:pos x="92" y="1263"/>
                </a:cxn>
                <a:cxn ang="0">
                  <a:pos x="92" y="1236"/>
                </a:cxn>
                <a:cxn ang="0">
                  <a:pos x="92" y="1236"/>
                </a:cxn>
                <a:cxn ang="0">
                  <a:pos x="102" y="1161"/>
                </a:cxn>
                <a:cxn ang="0">
                  <a:pos x="113" y="1086"/>
                </a:cxn>
                <a:cxn ang="0">
                  <a:pos x="113" y="1086"/>
                </a:cxn>
                <a:cxn ang="0">
                  <a:pos x="119" y="919"/>
                </a:cxn>
                <a:cxn ang="0">
                  <a:pos x="124" y="833"/>
                </a:cxn>
                <a:cxn ang="0">
                  <a:pos x="119" y="753"/>
                </a:cxn>
                <a:cxn ang="0">
                  <a:pos x="119" y="753"/>
                </a:cxn>
                <a:cxn ang="0">
                  <a:pos x="108" y="591"/>
                </a:cxn>
                <a:cxn ang="0">
                  <a:pos x="86" y="430"/>
                </a:cxn>
                <a:cxn ang="0">
                  <a:pos x="59" y="269"/>
                </a:cxn>
                <a:cxn ang="0">
                  <a:pos x="27" y="108"/>
                </a:cxn>
                <a:cxn ang="0">
                  <a:pos x="27" y="108"/>
                </a:cxn>
                <a:cxn ang="0">
                  <a:pos x="22" y="65"/>
                </a:cxn>
                <a:cxn ang="0">
                  <a:pos x="22" y="65"/>
                </a:cxn>
                <a:cxn ang="0">
                  <a:pos x="11" y="32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4" h="1317">
                  <a:moveTo>
                    <a:pt x="0" y="6"/>
                  </a:moveTo>
                  <a:lnTo>
                    <a:pt x="0" y="6"/>
                  </a:lnTo>
                  <a:lnTo>
                    <a:pt x="16" y="86"/>
                  </a:lnTo>
                  <a:lnTo>
                    <a:pt x="33" y="161"/>
                  </a:lnTo>
                  <a:lnTo>
                    <a:pt x="33" y="161"/>
                  </a:lnTo>
                  <a:lnTo>
                    <a:pt x="59" y="323"/>
                  </a:lnTo>
                  <a:lnTo>
                    <a:pt x="59" y="323"/>
                  </a:lnTo>
                  <a:lnTo>
                    <a:pt x="81" y="484"/>
                  </a:lnTo>
                  <a:lnTo>
                    <a:pt x="102" y="645"/>
                  </a:lnTo>
                  <a:lnTo>
                    <a:pt x="102" y="645"/>
                  </a:lnTo>
                  <a:lnTo>
                    <a:pt x="108" y="812"/>
                  </a:lnTo>
                  <a:lnTo>
                    <a:pt x="108" y="978"/>
                  </a:lnTo>
                  <a:lnTo>
                    <a:pt x="108" y="978"/>
                  </a:lnTo>
                  <a:lnTo>
                    <a:pt x="97" y="1140"/>
                  </a:lnTo>
                  <a:lnTo>
                    <a:pt x="97" y="1140"/>
                  </a:lnTo>
                  <a:lnTo>
                    <a:pt x="86" y="1220"/>
                  </a:lnTo>
                  <a:lnTo>
                    <a:pt x="86" y="1220"/>
                  </a:lnTo>
                  <a:lnTo>
                    <a:pt x="81" y="1253"/>
                  </a:lnTo>
                  <a:lnTo>
                    <a:pt x="81" y="1253"/>
                  </a:lnTo>
                  <a:lnTo>
                    <a:pt x="76" y="1263"/>
                  </a:lnTo>
                  <a:lnTo>
                    <a:pt x="70" y="1269"/>
                  </a:lnTo>
                  <a:lnTo>
                    <a:pt x="54" y="1279"/>
                  </a:lnTo>
                  <a:lnTo>
                    <a:pt x="54" y="1279"/>
                  </a:lnTo>
                  <a:lnTo>
                    <a:pt x="43" y="1285"/>
                  </a:lnTo>
                  <a:lnTo>
                    <a:pt x="38" y="1296"/>
                  </a:lnTo>
                  <a:lnTo>
                    <a:pt x="33" y="1317"/>
                  </a:lnTo>
                  <a:lnTo>
                    <a:pt x="33" y="1317"/>
                  </a:lnTo>
                  <a:lnTo>
                    <a:pt x="38" y="1317"/>
                  </a:lnTo>
                  <a:lnTo>
                    <a:pt x="43" y="1317"/>
                  </a:lnTo>
                  <a:lnTo>
                    <a:pt x="43" y="1317"/>
                  </a:lnTo>
                  <a:lnTo>
                    <a:pt x="54" y="1296"/>
                  </a:lnTo>
                  <a:lnTo>
                    <a:pt x="76" y="1285"/>
                  </a:lnTo>
                  <a:lnTo>
                    <a:pt x="76" y="1285"/>
                  </a:lnTo>
                  <a:lnTo>
                    <a:pt x="86" y="1274"/>
                  </a:lnTo>
                  <a:lnTo>
                    <a:pt x="92" y="1263"/>
                  </a:lnTo>
                  <a:lnTo>
                    <a:pt x="92" y="1236"/>
                  </a:lnTo>
                  <a:lnTo>
                    <a:pt x="92" y="1236"/>
                  </a:lnTo>
                  <a:lnTo>
                    <a:pt x="102" y="1161"/>
                  </a:lnTo>
                  <a:lnTo>
                    <a:pt x="113" y="1086"/>
                  </a:lnTo>
                  <a:lnTo>
                    <a:pt x="113" y="1086"/>
                  </a:lnTo>
                  <a:lnTo>
                    <a:pt x="119" y="919"/>
                  </a:lnTo>
                  <a:lnTo>
                    <a:pt x="124" y="833"/>
                  </a:lnTo>
                  <a:lnTo>
                    <a:pt x="119" y="753"/>
                  </a:lnTo>
                  <a:lnTo>
                    <a:pt x="119" y="753"/>
                  </a:lnTo>
                  <a:lnTo>
                    <a:pt x="108" y="591"/>
                  </a:lnTo>
                  <a:lnTo>
                    <a:pt x="86" y="430"/>
                  </a:lnTo>
                  <a:lnTo>
                    <a:pt x="59" y="269"/>
                  </a:lnTo>
                  <a:lnTo>
                    <a:pt x="27" y="108"/>
                  </a:lnTo>
                  <a:lnTo>
                    <a:pt x="27" y="108"/>
                  </a:lnTo>
                  <a:lnTo>
                    <a:pt x="22" y="65"/>
                  </a:lnTo>
                  <a:lnTo>
                    <a:pt x="22" y="65"/>
                  </a:lnTo>
                  <a:lnTo>
                    <a:pt x="11" y="32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433764" y="3555998"/>
              <a:ext cx="144463" cy="136524"/>
            </a:xfrm>
            <a:custGeom>
              <a:avLst/>
              <a:gdLst/>
              <a:ahLst/>
              <a:cxnLst>
                <a:cxn ang="0">
                  <a:pos x="91" y="43"/>
                </a:cxn>
                <a:cxn ang="0">
                  <a:pos x="91" y="43"/>
                </a:cxn>
                <a:cxn ang="0">
                  <a:pos x="91" y="59"/>
                </a:cxn>
                <a:cxn ang="0">
                  <a:pos x="80" y="70"/>
                </a:cxn>
                <a:cxn ang="0">
                  <a:pos x="64" y="81"/>
                </a:cxn>
                <a:cxn ang="0">
                  <a:pos x="48" y="86"/>
                </a:cxn>
                <a:cxn ang="0">
                  <a:pos x="48" y="86"/>
                </a:cxn>
                <a:cxn ang="0">
                  <a:pos x="27" y="81"/>
                </a:cxn>
                <a:cxn ang="0">
                  <a:pos x="11" y="76"/>
                </a:cxn>
                <a:cxn ang="0">
                  <a:pos x="0" y="59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27"/>
                </a:cxn>
                <a:cxn ang="0">
                  <a:pos x="11" y="16"/>
                </a:cxn>
                <a:cxn ang="0">
                  <a:pos x="27" y="6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64" y="6"/>
                </a:cxn>
                <a:cxn ang="0">
                  <a:pos x="80" y="11"/>
                </a:cxn>
                <a:cxn ang="0">
                  <a:pos x="86" y="27"/>
                </a:cxn>
                <a:cxn ang="0">
                  <a:pos x="91" y="43"/>
                </a:cxn>
                <a:cxn ang="0">
                  <a:pos x="91" y="43"/>
                </a:cxn>
              </a:cxnLst>
              <a:rect l="0" t="0" r="r" b="b"/>
              <a:pathLst>
                <a:path w="91" h="86">
                  <a:moveTo>
                    <a:pt x="91" y="43"/>
                  </a:moveTo>
                  <a:lnTo>
                    <a:pt x="91" y="43"/>
                  </a:lnTo>
                  <a:lnTo>
                    <a:pt x="91" y="59"/>
                  </a:lnTo>
                  <a:lnTo>
                    <a:pt x="80" y="70"/>
                  </a:lnTo>
                  <a:lnTo>
                    <a:pt x="64" y="81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27" y="81"/>
                  </a:lnTo>
                  <a:lnTo>
                    <a:pt x="11" y="76"/>
                  </a:lnTo>
                  <a:lnTo>
                    <a:pt x="0" y="59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27"/>
                  </a:lnTo>
                  <a:lnTo>
                    <a:pt x="11" y="16"/>
                  </a:lnTo>
                  <a:lnTo>
                    <a:pt x="27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4" y="6"/>
                  </a:lnTo>
                  <a:lnTo>
                    <a:pt x="80" y="11"/>
                  </a:lnTo>
                  <a:lnTo>
                    <a:pt x="86" y="27"/>
                  </a:lnTo>
                  <a:lnTo>
                    <a:pt x="91" y="43"/>
                  </a:lnTo>
                  <a:lnTo>
                    <a:pt x="91" y="43"/>
                  </a:lnTo>
                  <a:close/>
                </a:path>
              </a:pathLst>
            </a:custGeom>
            <a:solidFill>
              <a:srgbClr val="FDD0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843338" y="3581398"/>
              <a:ext cx="93663" cy="111125"/>
            </a:xfrm>
            <a:custGeom>
              <a:avLst/>
              <a:gdLst/>
              <a:ahLst/>
              <a:cxnLst>
                <a:cxn ang="0">
                  <a:pos x="59" y="33"/>
                </a:cxn>
                <a:cxn ang="0">
                  <a:pos x="59" y="33"/>
                </a:cxn>
                <a:cxn ang="0">
                  <a:pos x="53" y="43"/>
                </a:cxn>
                <a:cxn ang="0">
                  <a:pos x="48" y="60"/>
                </a:cxn>
                <a:cxn ang="0">
                  <a:pos x="43" y="65"/>
                </a:cxn>
                <a:cxn ang="0">
                  <a:pos x="32" y="70"/>
                </a:cxn>
                <a:cxn ang="0">
                  <a:pos x="32" y="70"/>
                </a:cxn>
                <a:cxn ang="0">
                  <a:pos x="16" y="65"/>
                </a:cxn>
                <a:cxn ang="0">
                  <a:pos x="10" y="60"/>
                </a:cxn>
                <a:cxn ang="0">
                  <a:pos x="0" y="49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5" y="11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7" y="0"/>
                </a:cxn>
                <a:cxn ang="0">
                  <a:pos x="48" y="11"/>
                </a:cxn>
                <a:cxn ang="0">
                  <a:pos x="53" y="22"/>
                </a:cxn>
                <a:cxn ang="0">
                  <a:pos x="59" y="33"/>
                </a:cxn>
                <a:cxn ang="0">
                  <a:pos x="59" y="33"/>
                </a:cxn>
              </a:cxnLst>
              <a:rect l="0" t="0" r="r" b="b"/>
              <a:pathLst>
                <a:path w="59" h="70">
                  <a:moveTo>
                    <a:pt x="59" y="33"/>
                  </a:moveTo>
                  <a:lnTo>
                    <a:pt x="59" y="33"/>
                  </a:lnTo>
                  <a:lnTo>
                    <a:pt x="53" y="43"/>
                  </a:lnTo>
                  <a:lnTo>
                    <a:pt x="48" y="60"/>
                  </a:lnTo>
                  <a:lnTo>
                    <a:pt x="43" y="65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16" y="65"/>
                  </a:lnTo>
                  <a:lnTo>
                    <a:pt x="10" y="60"/>
                  </a:lnTo>
                  <a:lnTo>
                    <a:pt x="0" y="4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5" y="11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8" y="11"/>
                  </a:lnTo>
                  <a:lnTo>
                    <a:pt x="53" y="22"/>
                  </a:lnTo>
                  <a:lnTo>
                    <a:pt x="59" y="33"/>
                  </a:lnTo>
                  <a:lnTo>
                    <a:pt x="59" y="33"/>
                  </a:lnTo>
                  <a:close/>
                </a:path>
              </a:pathLst>
            </a:custGeom>
            <a:solidFill>
              <a:srgbClr val="FDD0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2801939" y="2430463"/>
              <a:ext cx="1398588" cy="1314450"/>
            </a:xfrm>
            <a:custGeom>
              <a:avLst/>
              <a:gdLst/>
              <a:ahLst/>
              <a:cxnLst>
                <a:cxn ang="0">
                  <a:pos x="231" y="817"/>
                </a:cxn>
                <a:cxn ang="0">
                  <a:pos x="140" y="747"/>
                </a:cxn>
                <a:cxn ang="0">
                  <a:pos x="70" y="661"/>
                </a:cxn>
                <a:cxn ang="0">
                  <a:pos x="27" y="553"/>
                </a:cxn>
                <a:cxn ang="0">
                  <a:pos x="11" y="441"/>
                </a:cxn>
                <a:cxn ang="0">
                  <a:pos x="11" y="398"/>
                </a:cxn>
                <a:cxn ang="0">
                  <a:pos x="32" y="312"/>
                </a:cxn>
                <a:cxn ang="0">
                  <a:pos x="65" y="236"/>
                </a:cxn>
                <a:cxn ang="0">
                  <a:pos x="108" y="166"/>
                </a:cxn>
                <a:cxn ang="0">
                  <a:pos x="167" y="107"/>
                </a:cxn>
                <a:cxn ang="0">
                  <a:pos x="237" y="64"/>
                </a:cxn>
                <a:cxn ang="0">
                  <a:pos x="312" y="32"/>
                </a:cxn>
                <a:cxn ang="0">
                  <a:pos x="398" y="16"/>
                </a:cxn>
                <a:cxn ang="0">
                  <a:pos x="441" y="11"/>
                </a:cxn>
                <a:cxn ang="0">
                  <a:pos x="527" y="21"/>
                </a:cxn>
                <a:cxn ang="0">
                  <a:pos x="607" y="43"/>
                </a:cxn>
                <a:cxn ang="0">
                  <a:pos x="683" y="86"/>
                </a:cxn>
                <a:cxn ang="0">
                  <a:pos x="747" y="140"/>
                </a:cxn>
                <a:cxn ang="0">
                  <a:pos x="801" y="199"/>
                </a:cxn>
                <a:cxn ang="0">
                  <a:pos x="838" y="274"/>
                </a:cxn>
                <a:cxn ang="0">
                  <a:pos x="865" y="355"/>
                </a:cxn>
                <a:cxn ang="0">
                  <a:pos x="871" y="441"/>
                </a:cxn>
                <a:cxn ang="0">
                  <a:pos x="871" y="484"/>
                </a:cxn>
                <a:cxn ang="0">
                  <a:pos x="855" y="570"/>
                </a:cxn>
                <a:cxn ang="0">
                  <a:pos x="822" y="645"/>
                </a:cxn>
                <a:cxn ang="0">
                  <a:pos x="774" y="715"/>
                </a:cxn>
                <a:cxn ang="0">
                  <a:pos x="752" y="752"/>
                </a:cxn>
                <a:cxn ang="0">
                  <a:pos x="785" y="720"/>
                </a:cxn>
                <a:cxn ang="0">
                  <a:pos x="833" y="650"/>
                </a:cxn>
                <a:cxn ang="0">
                  <a:pos x="865" y="570"/>
                </a:cxn>
                <a:cxn ang="0">
                  <a:pos x="881" y="484"/>
                </a:cxn>
                <a:cxn ang="0">
                  <a:pos x="881" y="441"/>
                </a:cxn>
                <a:cxn ang="0">
                  <a:pos x="876" y="355"/>
                </a:cxn>
                <a:cxn ang="0">
                  <a:pos x="849" y="269"/>
                </a:cxn>
                <a:cxn ang="0">
                  <a:pos x="806" y="193"/>
                </a:cxn>
                <a:cxn ang="0">
                  <a:pos x="752" y="129"/>
                </a:cxn>
                <a:cxn ang="0">
                  <a:pos x="688" y="75"/>
                </a:cxn>
                <a:cxn ang="0">
                  <a:pos x="613" y="37"/>
                </a:cxn>
                <a:cxn ang="0">
                  <a:pos x="532" y="11"/>
                </a:cxn>
                <a:cxn ang="0">
                  <a:pos x="441" y="0"/>
                </a:cxn>
                <a:cxn ang="0">
                  <a:pos x="398" y="5"/>
                </a:cxn>
                <a:cxn ang="0">
                  <a:pos x="312" y="21"/>
                </a:cxn>
                <a:cxn ang="0">
                  <a:pos x="231" y="54"/>
                </a:cxn>
                <a:cxn ang="0">
                  <a:pos x="161" y="102"/>
                </a:cxn>
                <a:cxn ang="0">
                  <a:pos x="102" y="161"/>
                </a:cxn>
                <a:cxn ang="0">
                  <a:pos x="54" y="231"/>
                </a:cxn>
                <a:cxn ang="0">
                  <a:pos x="22" y="312"/>
                </a:cxn>
                <a:cxn ang="0">
                  <a:pos x="5" y="398"/>
                </a:cxn>
                <a:cxn ang="0">
                  <a:pos x="0" y="441"/>
                </a:cxn>
                <a:cxn ang="0">
                  <a:pos x="16" y="559"/>
                </a:cxn>
                <a:cxn ang="0">
                  <a:pos x="59" y="661"/>
                </a:cxn>
                <a:cxn ang="0">
                  <a:pos x="129" y="752"/>
                </a:cxn>
                <a:cxn ang="0">
                  <a:pos x="226" y="828"/>
                </a:cxn>
              </a:cxnLst>
              <a:rect l="0" t="0" r="r" b="b"/>
              <a:pathLst>
                <a:path w="881" h="828">
                  <a:moveTo>
                    <a:pt x="231" y="817"/>
                  </a:moveTo>
                  <a:lnTo>
                    <a:pt x="231" y="817"/>
                  </a:lnTo>
                  <a:lnTo>
                    <a:pt x="183" y="785"/>
                  </a:lnTo>
                  <a:lnTo>
                    <a:pt x="140" y="747"/>
                  </a:lnTo>
                  <a:lnTo>
                    <a:pt x="102" y="704"/>
                  </a:lnTo>
                  <a:lnTo>
                    <a:pt x="70" y="661"/>
                  </a:lnTo>
                  <a:lnTo>
                    <a:pt x="43" y="607"/>
                  </a:lnTo>
                  <a:lnTo>
                    <a:pt x="27" y="553"/>
                  </a:lnTo>
                  <a:lnTo>
                    <a:pt x="16" y="500"/>
                  </a:lnTo>
                  <a:lnTo>
                    <a:pt x="11" y="441"/>
                  </a:lnTo>
                  <a:lnTo>
                    <a:pt x="11" y="441"/>
                  </a:lnTo>
                  <a:lnTo>
                    <a:pt x="11" y="398"/>
                  </a:lnTo>
                  <a:lnTo>
                    <a:pt x="22" y="355"/>
                  </a:lnTo>
                  <a:lnTo>
                    <a:pt x="32" y="312"/>
                  </a:lnTo>
                  <a:lnTo>
                    <a:pt x="43" y="274"/>
                  </a:lnTo>
                  <a:lnTo>
                    <a:pt x="65" y="236"/>
                  </a:lnTo>
                  <a:lnTo>
                    <a:pt x="86" y="199"/>
                  </a:lnTo>
                  <a:lnTo>
                    <a:pt x="108" y="166"/>
                  </a:lnTo>
                  <a:lnTo>
                    <a:pt x="140" y="140"/>
                  </a:lnTo>
                  <a:lnTo>
                    <a:pt x="167" y="107"/>
                  </a:lnTo>
                  <a:lnTo>
                    <a:pt x="199" y="86"/>
                  </a:lnTo>
                  <a:lnTo>
                    <a:pt x="237" y="64"/>
                  </a:lnTo>
                  <a:lnTo>
                    <a:pt x="274" y="43"/>
                  </a:lnTo>
                  <a:lnTo>
                    <a:pt x="312" y="32"/>
                  </a:lnTo>
                  <a:lnTo>
                    <a:pt x="355" y="21"/>
                  </a:lnTo>
                  <a:lnTo>
                    <a:pt x="398" y="16"/>
                  </a:lnTo>
                  <a:lnTo>
                    <a:pt x="441" y="11"/>
                  </a:lnTo>
                  <a:lnTo>
                    <a:pt x="441" y="11"/>
                  </a:lnTo>
                  <a:lnTo>
                    <a:pt x="484" y="16"/>
                  </a:lnTo>
                  <a:lnTo>
                    <a:pt x="527" y="21"/>
                  </a:lnTo>
                  <a:lnTo>
                    <a:pt x="570" y="32"/>
                  </a:lnTo>
                  <a:lnTo>
                    <a:pt x="607" y="43"/>
                  </a:lnTo>
                  <a:lnTo>
                    <a:pt x="645" y="64"/>
                  </a:lnTo>
                  <a:lnTo>
                    <a:pt x="683" y="86"/>
                  </a:lnTo>
                  <a:lnTo>
                    <a:pt x="715" y="107"/>
                  </a:lnTo>
                  <a:lnTo>
                    <a:pt x="747" y="140"/>
                  </a:lnTo>
                  <a:lnTo>
                    <a:pt x="774" y="166"/>
                  </a:lnTo>
                  <a:lnTo>
                    <a:pt x="801" y="199"/>
                  </a:lnTo>
                  <a:lnTo>
                    <a:pt x="822" y="236"/>
                  </a:lnTo>
                  <a:lnTo>
                    <a:pt x="838" y="274"/>
                  </a:lnTo>
                  <a:lnTo>
                    <a:pt x="855" y="312"/>
                  </a:lnTo>
                  <a:lnTo>
                    <a:pt x="865" y="355"/>
                  </a:lnTo>
                  <a:lnTo>
                    <a:pt x="871" y="398"/>
                  </a:lnTo>
                  <a:lnTo>
                    <a:pt x="871" y="441"/>
                  </a:lnTo>
                  <a:lnTo>
                    <a:pt x="871" y="441"/>
                  </a:lnTo>
                  <a:lnTo>
                    <a:pt x="871" y="484"/>
                  </a:lnTo>
                  <a:lnTo>
                    <a:pt x="865" y="527"/>
                  </a:lnTo>
                  <a:lnTo>
                    <a:pt x="855" y="570"/>
                  </a:lnTo>
                  <a:lnTo>
                    <a:pt x="838" y="607"/>
                  </a:lnTo>
                  <a:lnTo>
                    <a:pt x="822" y="645"/>
                  </a:lnTo>
                  <a:lnTo>
                    <a:pt x="801" y="682"/>
                  </a:lnTo>
                  <a:lnTo>
                    <a:pt x="774" y="715"/>
                  </a:lnTo>
                  <a:lnTo>
                    <a:pt x="747" y="747"/>
                  </a:lnTo>
                  <a:lnTo>
                    <a:pt x="752" y="752"/>
                  </a:lnTo>
                  <a:lnTo>
                    <a:pt x="752" y="752"/>
                  </a:lnTo>
                  <a:lnTo>
                    <a:pt x="785" y="720"/>
                  </a:lnTo>
                  <a:lnTo>
                    <a:pt x="812" y="688"/>
                  </a:lnTo>
                  <a:lnTo>
                    <a:pt x="833" y="650"/>
                  </a:lnTo>
                  <a:lnTo>
                    <a:pt x="849" y="613"/>
                  </a:lnTo>
                  <a:lnTo>
                    <a:pt x="865" y="570"/>
                  </a:lnTo>
                  <a:lnTo>
                    <a:pt x="876" y="527"/>
                  </a:lnTo>
                  <a:lnTo>
                    <a:pt x="881" y="484"/>
                  </a:lnTo>
                  <a:lnTo>
                    <a:pt x="881" y="441"/>
                  </a:lnTo>
                  <a:lnTo>
                    <a:pt x="881" y="441"/>
                  </a:lnTo>
                  <a:lnTo>
                    <a:pt x="881" y="398"/>
                  </a:lnTo>
                  <a:lnTo>
                    <a:pt x="876" y="355"/>
                  </a:lnTo>
                  <a:lnTo>
                    <a:pt x="865" y="312"/>
                  </a:lnTo>
                  <a:lnTo>
                    <a:pt x="849" y="269"/>
                  </a:lnTo>
                  <a:lnTo>
                    <a:pt x="828" y="231"/>
                  </a:lnTo>
                  <a:lnTo>
                    <a:pt x="806" y="193"/>
                  </a:lnTo>
                  <a:lnTo>
                    <a:pt x="779" y="161"/>
                  </a:lnTo>
                  <a:lnTo>
                    <a:pt x="752" y="129"/>
                  </a:lnTo>
                  <a:lnTo>
                    <a:pt x="720" y="102"/>
                  </a:lnTo>
                  <a:lnTo>
                    <a:pt x="688" y="75"/>
                  </a:lnTo>
                  <a:lnTo>
                    <a:pt x="650" y="54"/>
                  </a:lnTo>
                  <a:lnTo>
                    <a:pt x="613" y="37"/>
                  </a:lnTo>
                  <a:lnTo>
                    <a:pt x="575" y="21"/>
                  </a:lnTo>
                  <a:lnTo>
                    <a:pt x="532" y="11"/>
                  </a:lnTo>
                  <a:lnTo>
                    <a:pt x="489" y="5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398" y="5"/>
                  </a:lnTo>
                  <a:lnTo>
                    <a:pt x="355" y="11"/>
                  </a:lnTo>
                  <a:lnTo>
                    <a:pt x="312" y="21"/>
                  </a:lnTo>
                  <a:lnTo>
                    <a:pt x="269" y="37"/>
                  </a:lnTo>
                  <a:lnTo>
                    <a:pt x="231" y="54"/>
                  </a:lnTo>
                  <a:lnTo>
                    <a:pt x="194" y="75"/>
                  </a:lnTo>
                  <a:lnTo>
                    <a:pt x="161" y="102"/>
                  </a:lnTo>
                  <a:lnTo>
                    <a:pt x="129" y="129"/>
                  </a:lnTo>
                  <a:lnTo>
                    <a:pt x="102" y="161"/>
                  </a:lnTo>
                  <a:lnTo>
                    <a:pt x="75" y="193"/>
                  </a:lnTo>
                  <a:lnTo>
                    <a:pt x="54" y="231"/>
                  </a:lnTo>
                  <a:lnTo>
                    <a:pt x="38" y="269"/>
                  </a:lnTo>
                  <a:lnTo>
                    <a:pt x="22" y="312"/>
                  </a:lnTo>
                  <a:lnTo>
                    <a:pt x="11" y="355"/>
                  </a:lnTo>
                  <a:lnTo>
                    <a:pt x="5" y="398"/>
                  </a:lnTo>
                  <a:lnTo>
                    <a:pt x="0" y="441"/>
                  </a:lnTo>
                  <a:lnTo>
                    <a:pt x="0" y="441"/>
                  </a:lnTo>
                  <a:lnTo>
                    <a:pt x="5" y="500"/>
                  </a:lnTo>
                  <a:lnTo>
                    <a:pt x="16" y="559"/>
                  </a:lnTo>
                  <a:lnTo>
                    <a:pt x="38" y="613"/>
                  </a:lnTo>
                  <a:lnTo>
                    <a:pt x="59" y="661"/>
                  </a:lnTo>
                  <a:lnTo>
                    <a:pt x="91" y="709"/>
                  </a:lnTo>
                  <a:lnTo>
                    <a:pt x="129" y="752"/>
                  </a:lnTo>
                  <a:lnTo>
                    <a:pt x="177" y="790"/>
                  </a:lnTo>
                  <a:lnTo>
                    <a:pt x="226" y="828"/>
                  </a:lnTo>
                  <a:lnTo>
                    <a:pt x="231" y="817"/>
                  </a:lnTo>
                  <a:close/>
                </a:path>
              </a:pathLst>
            </a:custGeom>
            <a:solidFill>
              <a:srgbClr val="FBDF6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25" name="show-of-hands" descr="C:\Users\t-tmoran\AppData\Local\Microsoft\Windows\Temporary Internet Files\Content.IE5\RLS29G2Y\MCBD07042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1219200" cy="1230144"/>
          </a:xfrm>
          <a:prstGeom prst="rect">
            <a:avLst/>
          </a:prstGeom>
          <a:noFill/>
        </p:spPr>
      </p:pic>
      <p:grpSp>
        <p:nvGrpSpPr>
          <p:cNvPr id="5" name="circuit-angel"/>
          <p:cNvGrpSpPr/>
          <p:nvPr/>
        </p:nvGrpSpPr>
        <p:grpSpPr>
          <a:xfrm>
            <a:off x="6310746" y="1890720"/>
            <a:ext cx="2576513" cy="4863370"/>
            <a:chOff x="3433763" y="6248400"/>
            <a:chExt cx="2576513" cy="4863370"/>
          </a:xfrm>
        </p:grpSpPr>
        <p:sp>
          <p:nvSpPr>
            <p:cNvPr id="3194" name="Freeform 122"/>
            <p:cNvSpPr>
              <a:spLocks/>
            </p:cNvSpPr>
            <p:nvPr/>
          </p:nvSpPr>
          <p:spPr bwMode="auto">
            <a:xfrm>
              <a:off x="3814763" y="7567906"/>
              <a:ext cx="2182813" cy="3491822"/>
            </a:xfrm>
            <a:custGeom>
              <a:avLst/>
              <a:gdLst/>
              <a:ahLst/>
              <a:cxnLst>
                <a:cxn ang="0">
                  <a:pos x="327" y="45"/>
                </a:cxn>
                <a:cxn ang="0">
                  <a:pos x="411" y="45"/>
                </a:cxn>
                <a:cxn ang="0">
                  <a:pos x="564" y="0"/>
                </a:cxn>
                <a:cxn ang="0">
                  <a:pos x="608" y="11"/>
                </a:cxn>
                <a:cxn ang="0">
                  <a:pos x="653" y="55"/>
                </a:cxn>
                <a:cxn ang="0">
                  <a:pos x="715" y="252"/>
                </a:cxn>
                <a:cxn ang="0">
                  <a:pos x="789" y="631"/>
                </a:cxn>
                <a:cxn ang="0">
                  <a:pos x="789" y="892"/>
                </a:cxn>
                <a:cxn ang="0">
                  <a:pos x="749" y="1109"/>
                </a:cxn>
                <a:cxn ang="0">
                  <a:pos x="777" y="1316"/>
                </a:cxn>
                <a:cxn ang="0">
                  <a:pos x="828" y="1449"/>
                </a:cxn>
                <a:cxn ang="0">
                  <a:pos x="856" y="1464"/>
                </a:cxn>
                <a:cxn ang="0">
                  <a:pos x="930" y="1430"/>
                </a:cxn>
                <a:cxn ang="0">
                  <a:pos x="1014" y="1385"/>
                </a:cxn>
                <a:cxn ang="0">
                  <a:pos x="1110" y="1405"/>
                </a:cxn>
                <a:cxn ang="0">
                  <a:pos x="1144" y="1454"/>
                </a:cxn>
                <a:cxn ang="0">
                  <a:pos x="1059" y="1548"/>
                </a:cxn>
                <a:cxn ang="0">
                  <a:pos x="1076" y="1582"/>
                </a:cxn>
                <a:cxn ang="0">
                  <a:pos x="1172" y="1568"/>
                </a:cxn>
                <a:cxn ang="0">
                  <a:pos x="1262" y="1627"/>
                </a:cxn>
                <a:cxn ang="0">
                  <a:pos x="1369" y="1740"/>
                </a:cxn>
                <a:cxn ang="0">
                  <a:pos x="1364" y="1779"/>
                </a:cxn>
                <a:cxn ang="0">
                  <a:pos x="1206" y="1750"/>
                </a:cxn>
                <a:cxn ang="0">
                  <a:pos x="1189" y="1760"/>
                </a:cxn>
                <a:cxn ang="0">
                  <a:pos x="1223" y="1818"/>
                </a:cxn>
                <a:cxn ang="0">
                  <a:pos x="1223" y="1902"/>
                </a:cxn>
                <a:cxn ang="0">
                  <a:pos x="1177" y="1972"/>
                </a:cxn>
                <a:cxn ang="0">
                  <a:pos x="1110" y="2036"/>
                </a:cxn>
                <a:cxn ang="0">
                  <a:pos x="1053" y="2080"/>
                </a:cxn>
                <a:cxn ang="0">
                  <a:pos x="1002" y="2011"/>
                </a:cxn>
                <a:cxn ang="0">
                  <a:pos x="947" y="1873"/>
                </a:cxn>
                <a:cxn ang="0">
                  <a:pos x="873" y="1818"/>
                </a:cxn>
                <a:cxn ang="0">
                  <a:pos x="744" y="1784"/>
                </a:cxn>
                <a:cxn ang="0">
                  <a:pos x="445" y="1735"/>
                </a:cxn>
                <a:cxn ang="0">
                  <a:pos x="298" y="1686"/>
                </a:cxn>
                <a:cxn ang="0">
                  <a:pos x="186" y="1592"/>
                </a:cxn>
                <a:cxn ang="0">
                  <a:pos x="113" y="1479"/>
                </a:cxn>
                <a:cxn ang="0">
                  <a:pos x="79" y="1306"/>
                </a:cxn>
                <a:cxn ang="0">
                  <a:pos x="39" y="1168"/>
                </a:cxn>
                <a:cxn ang="0">
                  <a:pos x="6" y="971"/>
                </a:cxn>
                <a:cxn ang="0">
                  <a:pos x="6" y="676"/>
                </a:cxn>
                <a:cxn ang="0">
                  <a:pos x="34" y="429"/>
                </a:cxn>
                <a:cxn ang="0">
                  <a:pos x="118" y="227"/>
                </a:cxn>
                <a:cxn ang="0">
                  <a:pos x="225" y="45"/>
                </a:cxn>
                <a:cxn ang="0">
                  <a:pos x="270" y="20"/>
                </a:cxn>
              </a:cxnLst>
              <a:rect l="0" t="0" r="r" b="b"/>
              <a:pathLst>
                <a:path w="1375" h="2080">
                  <a:moveTo>
                    <a:pt x="287" y="25"/>
                  </a:moveTo>
                  <a:lnTo>
                    <a:pt x="304" y="35"/>
                  </a:lnTo>
                  <a:lnTo>
                    <a:pt x="327" y="45"/>
                  </a:lnTo>
                  <a:lnTo>
                    <a:pt x="343" y="55"/>
                  </a:lnTo>
                  <a:lnTo>
                    <a:pt x="389" y="55"/>
                  </a:lnTo>
                  <a:lnTo>
                    <a:pt x="411" y="45"/>
                  </a:lnTo>
                  <a:lnTo>
                    <a:pt x="485" y="15"/>
                  </a:lnTo>
                  <a:lnTo>
                    <a:pt x="524" y="5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7" y="5"/>
                  </a:lnTo>
                  <a:lnTo>
                    <a:pt x="608" y="11"/>
                  </a:lnTo>
                  <a:lnTo>
                    <a:pt x="625" y="20"/>
                  </a:lnTo>
                  <a:lnTo>
                    <a:pt x="636" y="35"/>
                  </a:lnTo>
                  <a:lnTo>
                    <a:pt x="653" y="55"/>
                  </a:lnTo>
                  <a:lnTo>
                    <a:pt x="664" y="74"/>
                  </a:lnTo>
                  <a:lnTo>
                    <a:pt x="670" y="104"/>
                  </a:lnTo>
                  <a:lnTo>
                    <a:pt x="715" y="252"/>
                  </a:lnTo>
                  <a:lnTo>
                    <a:pt x="755" y="434"/>
                  </a:lnTo>
                  <a:lnTo>
                    <a:pt x="777" y="538"/>
                  </a:lnTo>
                  <a:lnTo>
                    <a:pt x="789" y="631"/>
                  </a:lnTo>
                  <a:lnTo>
                    <a:pt x="794" y="725"/>
                  </a:lnTo>
                  <a:lnTo>
                    <a:pt x="800" y="818"/>
                  </a:lnTo>
                  <a:lnTo>
                    <a:pt x="789" y="892"/>
                  </a:lnTo>
                  <a:lnTo>
                    <a:pt x="783" y="956"/>
                  </a:lnTo>
                  <a:lnTo>
                    <a:pt x="760" y="1070"/>
                  </a:lnTo>
                  <a:lnTo>
                    <a:pt x="749" y="1109"/>
                  </a:lnTo>
                  <a:lnTo>
                    <a:pt x="749" y="1193"/>
                  </a:lnTo>
                  <a:lnTo>
                    <a:pt x="760" y="1233"/>
                  </a:lnTo>
                  <a:lnTo>
                    <a:pt x="777" y="1316"/>
                  </a:lnTo>
                  <a:lnTo>
                    <a:pt x="800" y="1400"/>
                  </a:lnTo>
                  <a:lnTo>
                    <a:pt x="817" y="1430"/>
                  </a:lnTo>
                  <a:lnTo>
                    <a:pt x="828" y="1449"/>
                  </a:lnTo>
                  <a:lnTo>
                    <a:pt x="840" y="1459"/>
                  </a:lnTo>
                  <a:lnTo>
                    <a:pt x="851" y="1464"/>
                  </a:lnTo>
                  <a:lnTo>
                    <a:pt x="856" y="1464"/>
                  </a:lnTo>
                  <a:lnTo>
                    <a:pt x="873" y="1459"/>
                  </a:lnTo>
                  <a:lnTo>
                    <a:pt x="902" y="1445"/>
                  </a:lnTo>
                  <a:lnTo>
                    <a:pt x="930" y="1430"/>
                  </a:lnTo>
                  <a:lnTo>
                    <a:pt x="969" y="1405"/>
                  </a:lnTo>
                  <a:lnTo>
                    <a:pt x="991" y="1390"/>
                  </a:lnTo>
                  <a:lnTo>
                    <a:pt x="1014" y="1385"/>
                  </a:lnTo>
                  <a:lnTo>
                    <a:pt x="1036" y="1385"/>
                  </a:lnTo>
                  <a:lnTo>
                    <a:pt x="1064" y="1390"/>
                  </a:lnTo>
                  <a:lnTo>
                    <a:pt x="1110" y="1405"/>
                  </a:lnTo>
                  <a:lnTo>
                    <a:pt x="1149" y="1424"/>
                  </a:lnTo>
                  <a:lnTo>
                    <a:pt x="1177" y="1439"/>
                  </a:lnTo>
                  <a:lnTo>
                    <a:pt x="1144" y="1454"/>
                  </a:lnTo>
                  <a:lnTo>
                    <a:pt x="1110" y="1483"/>
                  </a:lnTo>
                  <a:lnTo>
                    <a:pt x="1076" y="1513"/>
                  </a:lnTo>
                  <a:lnTo>
                    <a:pt x="1059" y="1548"/>
                  </a:lnTo>
                  <a:lnTo>
                    <a:pt x="1053" y="1568"/>
                  </a:lnTo>
                  <a:lnTo>
                    <a:pt x="1053" y="1582"/>
                  </a:lnTo>
                  <a:lnTo>
                    <a:pt x="1076" y="1582"/>
                  </a:lnTo>
                  <a:lnTo>
                    <a:pt x="1110" y="1572"/>
                  </a:lnTo>
                  <a:lnTo>
                    <a:pt x="1127" y="1568"/>
                  </a:lnTo>
                  <a:lnTo>
                    <a:pt x="1172" y="1568"/>
                  </a:lnTo>
                  <a:lnTo>
                    <a:pt x="1200" y="1577"/>
                  </a:lnTo>
                  <a:lnTo>
                    <a:pt x="1228" y="1597"/>
                  </a:lnTo>
                  <a:lnTo>
                    <a:pt x="1262" y="1627"/>
                  </a:lnTo>
                  <a:lnTo>
                    <a:pt x="1336" y="1691"/>
                  </a:lnTo>
                  <a:lnTo>
                    <a:pt x="1353" y="1720"/>
                  </a:lnTo>
                  <a:lnTo>
                    <a:pt x="1369" y="1740"/>
                  </a:lnTo>
                  <a:lnTo>
                    <a:pt x="1375" y="1760"/>
                  </a:lnTo>
                  <a:lnTo>
                    <a:pt x="1369" y="1774"/>
                  </a:lnTo>
                  <a:lnTo>
                    <a:pt x="1364" y="1779"/>
                  </a:lnTo>
                  <a:lnTo>
                    <a:pt x="1341" y="1774"/>
                  </a:lnTo>
                  <a:lnTo>
                    <a:pt x="1228" y="1745"/>
                  </a:lnTo>
                  <a:lnTo>
                    <a:pt x="1206" y="1750"/>
                  </a:lnTo>
                  <a:lnTo>
                    <a:pt x="1200" y="1750"/>
                  </a:lnTo>
                  <a:lnTo>
                    <a:pt x="1194" y="1754"/>
                  </a:lnTo>
                  <a:lnTo>
                    <a:pt x="1189" y="1760"/>
                  </a:lnTo>
                  <a:lnTo>
                    <a:pt x="1194" y="1769"/>
                  </a:lnTo>
                  <a:lnTo>
                    <a:pt x="1206" y="1794"/>
                  </a:lnTo>
                  <a:lnTo>
                    <a:pt x="1223" y="1818"/>
                  </a:lnTo>
                  <a:lnTo>
                    <a:pt x="1228" y="1848"/>
                  </a:lnTo>
                  <a:lnTo>
                    <a:pt x="1234" y="1873"/>
                  </a:lnTo>
                  <a:lnTo>
                    <a:pt x="1223" y="1902"/>
                  </a:lnTo>
                  <a:lnTo>
                    <a:pt x="1217" y="1922"/>
                  </a:lnTo>
                  <a:lnTo>
                    <a:pt x="1200" y="1947"/>
                  </a:lnTo>
                  <a:lnTo>
                    <a:pt x="1177" y="1972"/>
                  </a:lnTo>
                  <a:lnTo>
                    <a:pt x="1149" y="1991"/>
                  </a:lnTo>
                  <a:lnTo>
                    <a:pt x="1127" y="2016"/>
                  </a:lnTo>
                  <a:lnTo>
                    <a:pt x="1110" y="2036"/>
                  </a:lnTo>
                  <a:lnTo>
                    <a:pt x="1076" y="2074"/>
                  </a:lnTo>
                  <a:lnTo>
                    <a:pt x="1070" y="2080"/>
                  </a:lnTo>
                  <a:lnTo>
                    <a:pt x="1053" y="2080"/>
                  </a:lnTo>
                  <a:lnTo>
                    <a:pt x="1036" y="2070"/>
                  </a:lnTo>
                  <a:lnTo>
                    <a:pt x="1019" y="2045"/>
                  </a:lnTo>
                  <a:lnTo>
                    <a:pt x="1002" y="2011"/>
                  </a:lnTo>
                  <a:lnTo>
                    <a:pt x="991" y="1976"/>
                  </a:lnTo>
                  <a:lnTo>
                    <a:pt x="981" y="1942"/>
                  </a:lnTo>
                  <a:lnTo>
                    <a:pt x="947" y="1873"/>
                  </a:lnTo>
                  <a:lnTo>
                    <a:pt x="919" y="1843"/>
                  </a:lnTo>
                  <a:lnTo>
                    <a:pt x="896" y="1828"/>
                  </a:lnTo>
                  <a:lnTo>
                    <a:pt x="873" y="1818"/>
                  </a:lnTo>
                  <a:lnTo>
                    <a:pt x="851" y="1804"/>
                  </a:lnTo>
                  <a:lnTo>
                    <a:pt x="817" y="1794"/>
                  </a:lnTo>
                  <a:lnTo>
                    <a:pt x="744" y="1784"/>
                  </a:lnTo>
                  <a:lnTo>
                    <a:pt x="670" y="1769"/>
                  </a:lnTo>
                  <a:lnTo>
                    <a:pt x="519" y="1745"/>
                  </a:lnTo>
                  <a:lnTo>
                    <a:pt x="445" y="1735"/>
                  </a:lnTo>
                  <a:lnTo>
                    <a:pt x="372" y="1720"/>
                  </a:lnTo>
                  <a:lnTo>
                    <a:pt x="321" y="1701"/>
                  </a:lnTo>
                  <a:lnTo>
                    <a:pt x="298" y="1686"/>
                  </a:lnTo>
                  <a:lnTo>
                    <a:pt x="276" y="1676"/>
                  </a:lnTo>
                  <a:lnTo>
                    <a:pt x="214" y="1621"/>
                  </a:lnTo>
                  <a:lnTo>
                    <a:pt x="186" y="1592"/>
                  </a:lnTo>
                  <a:lnTo>
                    <a:pt x="158" y="1557"/>
                  </a:lnTo>
                  <a:lnTo>
                    <a:pt x="130" y="1518"/>
                  </a:lnTo>
                  <a:lnTo>
                    <a:pt x="113" y="1479"/>
                  </a:lnTo>
                  <a:lnTo>
                    <a:pt x="96" y="1424"/>
                  </a:lnTo>
                  <a:lnTo>
                    <a:pt x="85" y="1365"/>
                  </a:lnTo>
                  <a:lnTo>
                    <a:pt x="79" y="1306"/>
                  </a:lnTo>
                  <a:lnTo>
                    <a:pt x="68" y="1262"/>
                  </a:lnTo>
                  <a:lnTo>
                    <a:pt x="45" y="1197"/>
                  </a:lnTo>
                  <a:lnTo>
                    <a:pt x="39" y="1168"/>
                  </a:lnTo>
                  <a:lnTo>
                    <a:pt x="22" y="1123"/>
                  </a:lnTo>
                  <a:lnTo>
                    <a:pt x="11" y="1060"/>
                  </a:lnTo>
                  <a:lnTo>
                    <a:pt x="6" y="971"/>
                  </a:lnTo>
                  <a:lnTo>
                    <a:pt x="6" y="873"/>
                  </a:lnTo>
                  <a:lnTo>
                    <a:pt x="0" y="774"/>
                  </a:lnTo>
                  <a:lnTo>
                    <a:pt x="6" y="676"/>
                  </a:lnTo>
                  <a:lnTo>
                    <a:pt x="6" y="587"/>
                  </a:lnTo>
                  <a:lnTo>
                    <a:pt x="17" y="503"/>
                  </a:lnTo>
                  <a:lnTo>
                    <a:pt x="34" y="429"/>
                  </a:lnTo>
                  <a:lnTo>
                    <a:pt x="51" y="370"/>
                  </a:lnTo>
                  <a:lnTo>
                    <a:pt x="68" y="326"/>
                  </a:lnTo>
                  <a:lnTo>
                    <a:pt x="118" y="227"/>
                  </a:lnTo>
                  <a:lnTo>
                    <a:pt x="169" y="119"/>
                  </a:lnTo>
                  <a:lnTo>
                    <a:pt x="197" y="74"/>
                  </a:lnTo>
                  <a:lnTo>
                    <a:pt x="225" y="45"/>
                  </a:lnTo>
                  <a:lnTo>
                    <a:pt x="242" y="30"/>
                  </a:lnTo>
                  <a:lnTo>
                    <a:pt x="259" y="25"/>
                  </a:lnTo>
                  <a:lnTo>
                    <a:pt x="270" y="20"/>
                  </a:lnTo>
                  <a:lnTo>
                    <a:pt x="287" y="25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5" name="Freeform 123"/>
            <p:cNvSpPr>
              <a:spLocks noEditPoints="1"/>
            </p:cNvSpPr>
            <p:nvPr/>
          </p:nvSpPr>
          <p:spPr bwMode="auto">
            <a:xfrm>
              <a:off x="3827463" y="7583015"/>
              <a:ext cx="1158875" cy="2132026"/>
            </a:xfrm>
            <a:custGeom>
              <a:avLst/>
              <a:gdLst/>
              <a:ahLst/>
              <a:cxnLst>
                <a:cxn ang="0">
                  <a:pos x="490" y="155"/>
                </a:cxn>
                <a:cxn ang="0">
                  <a:pos x="607" y="35"/>
                </a:cxn>
                <a:cxn ang="0">
                  <a:pos x="611" y="20"/>
                </a:cxn>
                <a:cxn ang="0">
                  <a:pos x="277" y="74"/>
                </a:cxn>
                <a:cxn ang="0">
                  <a:pos x="303" y="178"/>
                </a:cxn>
                <a:cxn ang="0">
                  <a:pos x="468" y="192"/>
                </a:cxn>
                <a:cxn ang="0">
                  <a:pos x="438" y="156"/>
                </a:cxn>
                <a:cxn ang="0">
                  <a:pos x="308" y="52"/>
                </a:cxn>
                <a:cxn ang="0">
                  <a:pos x="436" y="90"/>
                </a:cxn>
                <a:cxn ang="0">
                  <a:pos x="430" y="66"/>
                </a:cxn>
                <a:cxn ang="0">
                  <a:pos x="583" y="90"/>
                </a:cxn>
                <a:cxn ang="0">
                  <a:pos x="662" y="159"/>
                </a:cxn>
                <a:cxn ang="0">
                  <a:pos x="636" y="96"/>
                </a:cxn>
                <a:cxn ang="0">
                  <a:pos x="551" y="129"/>
                </a:cxn>
                <a:cxn ang="0">
                  <a:pos x="500" y="260"/>
                </a:cxn>
                <a:cxn ang="0">
                  <a:pos x="325" y="295"/>
                </a:cxn>
                <a:cxn ang="0">
                  <a:pos x="13" y="527"/>
                </a:cxn>
                <a:cxn ang="0">
                  <a:pos x="90" y="675"/>
                </a:cxn>
                <a:cxn ang="0">
                  <a:pos x="112" y="927"/>
                </a:cxn>
                <a:cxn ang="0">
                  <a:pos x="116" y="1011"/>
                </a:cxn>
                <a:cxn ang="0">
                  <a:pos x="270" y="1231"/>
                </a:cxn>
                <a:cxn ang="0">
                  <a:pos x="263" y="1114"/>
                </a:cxn>
                <a:cxn ang="0">
                  <a:pos x="127" y="939"/>
                </a:cxn>
                <a:cxn ang="0">
                  <a:pos x="100" y="683"/>
                </a:cxn>
                <a:cxn ang="0">
                  <a:pos x="590" y="225"/>
                </a:cxn>
                <a:cxn ang="0">
                  <a:pos x="593" y="106"/>
                </a:cxn>
                <a:cxn ang="0">
                  <a:pos x="192" y="213"/>
                </a:cxn>
                <a:cxn ang="0">
                  <a:pos x="308" y="110"/>
                </a:cxn>
                <a:cxn ang="0">
                  <a:pos x="336" y="119"/>
                </a:cxn>
                <a:cxn ang="0">
                  <a:pos x="364" y="107"/>
                </a:cxn>
                <a:cxn ang="0">
                  <a:pos x="197" y="119"/>
                </a:cxn>
                <a:cxn ang="0">
                  <a:pos x="347" y="142"/>
                </a:cxn>
                <a:cxn ang="0">
                  <a:pos x="348" y="150"/>
                </a:cxn>
                <a:cxn ang="0">
                  <a:pos x="219" y="172"/>
                </a:cxn>
                <a:cxn ang="0">
                  <a:pos x="350" y="163"/>
                </a:cxn>
                <a:cxn ang="0">
                  <a:pos x="644" y="170"/>
                </a:cxn>
                <a:cxn ang="0">
                  <a:pos x="686" y="207"/>
                </a:cxn>
                <a:cxn ang="0">
                  <a:pos x="502" y="378"/>
                </a:cxn>
                <a:cxn ang="0">
                  <a:pos x="487" y="387"/>
                </a:cxn>
                <a:cxn ang="0">
                  <a:pos x="344" y="448"/>
                </a:cxn>
                <a:cxn ang="0">
                  <a:pos x="485" y="702"/>
                </a:cxn>
                <a:cxn ang="0">
                  <a:pos x="447" y="782"/>
                </a:cxn>
                <a:cxn ang="0">
                  <a:pos x="543" y="787"/>
                </a:cxn>
                <a:cxn ang="0">
                  <a:pos x="521" y="679"/>
                </a:cxn>
                <a:cxn ang="0">
                  <a:pos x="515" y="668"/>
                </a:cxn>
                <a:cxn ang="0">
                  <a:pos x="525" y="461"/>
                </a:cxn>
                <a:cxn ang="0">
                  <a:pos x="527" y="430"/>
                </a:cxn>
                <a:cxn ang="0">
                  <a:pos x="688" y="336"/>
                </a:cxn>
                <a:cxn ang="0">
                  <a:pos x="709" y="290"/>
                </a:cxn>
                <a:cxn ang="0">
                  <a:pos x="692" y="230"/>
                </a:cxn>
                <a:cxn ang="0">
                  <a:pos x="238" y="198"/>
                </a:cxn>
                <a:cxn ang="0">
                  <a:pos x="252" y="201"/>
                </a:cxn>
                <a:cxn ang="0">
                  <a:pos x="245" y="240"/>
                </a:cxn>
                <a:cxn ang="0">
                  <a:pos x="110" y="235"/>
                </a:cxn>
                <a:cxn ang="0">
                  <a:pos x="103" y="251"/>
                </a:cxn>
                <a:cxn ang="0">
                  <a:pos x="125" y="246"/>
                </a:cxn>
                <a:cxn ang="0">
                  <a:pos x="122" y="283"/>
                </a:cxn>
                <a:cxn ang="0">
                  <a:pos x="526" y="285"/>
                </a:cxn>
                <a:cxn ang="0">
                  <a:pos x="412" y="621"/>
                </a:cxn>
                <a:cxn ang="0">
                  <a:pos x="588" y="295"/>
                </a:cxn>
                <a:cxn ang="0">
                  <a:pos x="567" y="273"/>
                </a:cxn>
                <a:cxn ang="0">
                  <a:pos x="357" y="298"/>
                </a:cxn>
              </a:cxnLst>
              <a:rect l="0" t="0" r="r" b="b"/>
              <a:pathLst>
                <a:path w="730" h="1270">
                  <a:moveTo>
                    <a:pt x="587" y="0"/>
                  </a:moveTo>
                  <a:lnTo>
                    <a:pt x="578" y="2"/>
                  </a:lnTo>
                  <a:lnTo>
                    <a:pt x="573" y="8"/>
                  </a:lnTo>
                  <a:lnTo>
                    <a:pt x="568" y="17"/>
                  </a:lnTo>
                  <a:lnTo>
                    <a:pt x="567" y="19"/>
                  </a:lnTo>
                  <a:lnTo>
                    <a:pt x="564" y="21"/>
                  </a:lnTo>
                  <a:lnTo>
                    <a:pt x="560" y="23"/>
                  </a:lnTo>
                  <a:lnTo>
                    <a:pt x="552" y="26"/>
                  </a:lnTo>
                  <a:lnTo>
                    <a:pt x="544" y="29"/>
                  </a:lnTo>
                  <a:lnTo>
                    <a:pt x="538" y="31"/>
                  </a:lnTo>
                  <a:lnTo>
                    <a:pt x="535" y="32"/>
                  </a:lnTo>
                  <a:lnTo>
                    <a:pt x="533" y="34"/>
                  </a:lnTo>
                  <a:lnTo>
                    <a:pt x="530" y="40"/>
                  </a:lnTo>
                  <a:lnTo>
                    <a:pt x="526" y="50"/>
                  </a:lnTo>
                  <a:lnTo>
                    <a:pt x="520" y="61"/>
                  </a:lnTo>
                  <a:lnTo>
                    <a:pt x="513" y="75"/>
                  </a:lnTo>
                  <a:lnTo>
                    <a:pt x="506" y="90"/>
                  </a:lnTo>
                  <a:lnTo>
                    <a:pt x="500" y="100"/>
                  </a:lnTo>
                  <a:lnTo>
                    <a:pt x="495" y="108"/>
                  </a:lnTo>
                  <a:lnTo>
                    <a:pt x="493" y="114"/>
                  </a:lnTo>
                  <a:lnTo>
                    <a:pt x="491" y="117"/>
                  </a:lnTo>
                  <a:lnTo>
                    <a:pt x="489" y="119"/>
                  </a:lnTo>
                  <a:lnTo>
                    <a:pt x="485" y="120"/>
                  </a:lnTo>
                  <a:lnTo>
                    <a:pt x="482" y="123"/>
                  </a:lnTo>
                  <a:lnTo>
                    <a:pt x="480" y="126"/>
                  </a:lnTo>
                  <a:lnTo>
                    <a:pt x="479" y="130"/>
                  </a:lnTo>
                  <a:lnTo>
                    <a:pt x="478" y="133"/>
                  </a:lnTo>
                  <a:lnTo>
                    <a:pt x="478" y="136"/>
                  </a:lnTo>
                  <a:lnTo>
                    <a:pt x="479" y="139"/>
                  </a:lnTo>
                  <a:lnTo>
                    <a:pt x="479" y="142"/>
                  </a:lnTo>
                  <a:lnTo>
                    <a:pt x="484" y="150"/>
                  </a:lnTo>
                  <a:lnTo>
                    <a:pt x="490" y="155"/>
                  </a:lnTo>
                  <a:lnTo>
                    <a:pt x="497" y="156"/>
                  </a:lnTo>
                  <a:lnTo>
                    <a:pt x="507" y="155"/>
                  </a:lnTo>
                  <a:lnTo>
                    <a:pt x="514" y="150"/>
                  </a:lnTo>
                  <a:lnTo>
                    <a:pt x="518" y="143"/>
                  </a:lnTo>
                  <a:lnTo>
                    <a:pt x="519" y="141"/>
                  </a:lnTo>
                  <a:lnTo>
                    <a:pt x="519" y="134"/>
                  </a:lnTo>
                  <a:lnTo>
                    <a:pt x="518" y="130"/>
                  </a:lnTo>
                  <a:lnTo>
                    <a:pt x="516" y="127"/>
                  </a:lnTo>
                  <a:lnTo>
                    <a:pt x="515" y="125"/>
                  </a:lnTo>
                  <a:lnTo>
                    <a:pt x="513" y="122"/>
                  </a:lnTo>
                  <a:lnTo>
                    <a:pt x="511" y="119"/>
                  </a:lnTo>
                  <a:lnTo>
                    <a:pt x="509" y="119"/>
                  </a:lnTo>
                  <a:lnTo>
                    <a:pt x="509" y="116"/>
                  </a:lnTo>
                  <a:lnTo>
                    <a:pt x="510" y="112"/>
                  </a:lnTo>
                  <a:lnTo>
                    <a:pt x="511" y="105"/>
                  </a:lnTo>
                  <a:lnTo>
                    <a:pt x="516" y="97"/>
                  </a:lnTo>
                  <a:lnTo>
                    <a:pt x="522" y="85"/>
                  </a:lnTo>
                  <a:lnTo>
                    <a:pt x="529" y="69"/>
                  </a:lnTo>
                  <a:lnTo>
                    <a:pt x="533" y="62"/>
                  </a:lnTo>
                  <a:lnTo>
                    <a:pt x="536" y="55"/>
                  </a:lnTo>
                  <a:lnTo>
                    <a:pt x="540" y="49"/>
                  </a:lnTo>
                  <a:lnTo>
                    <a:pt x="543" y="41"/>
                  </a:lnTo>
                  <a:lnTo>
                    <a:pt x="557" y="37"/>
                  </a:lnTo>
                  <a:lnTo>
                    <a:pt x="564" y="34"/>
                  </a:lnTo>
                  <a:lnTo>
                    <a:pt x="570" y="33"/>
                  </a:lnTo>
                  <a:lnTo>
                    <a:pt x="573" y="33"/>
                  </a:lnTo>
                  <a:lnTo>
                    <a:pt x="581" y="38"/>
                  </a:lnTo>
                  <a:lnTo>
                    <a:pt x="589" y="40"/>
                  </a:lnTo>
                  <a:lnTo>
                    <a:pt x="595" y="39"/>
                  </a:lnTo>
                  <a:lnTo>
                    <a:pt x="601" y="37"/>
                  </a:lnTo>
                  <a:lnTo>
                    <a:pt x="603" y="35"/>
                  </a:lnTo>
                  <a:lnTo>
                    <a:pt x="607" y="35"/>
                  </a:lnTo>
                  <a:lnTo>
                    <a:pt x="608" y="36"/>
                  </a:lnTo>
                  <a:lnTo>
                    <a:pt x="611" y="37"/>
                  </a:lnTo>
                  <a:lnTo>
                    <a:pt x="613" y="39"/>
                  </a:lnTo>
                  <a:lnTo>
                    <a:pt x="615" y="45"/>
                  </a:lnTo>
                  <a:lnTo>
                    <a:pt x="619" y="53"/>
                  </a:lnTo>
                  <a:lnTo>
                    <a:pt x="622" y="62"/>
                  </a:lnTo>
                  <a:lnTo>
                    <a:pt x="623" y="68"/>
                  </a:lnTo>
                  <a:lnTo>
                    <a:pt x="623" y="80"/>
                  </a:lnTo>
                  <a:lnTo>
                    <a:pt x="625" y="86"/>
                  </a:lnTo>
                  <a:lnTo>
                    <a:pt x="628" y="94"/>
                  </a:lnTo>
                  <a:lnTo>
                    <a:pt x="634" y="111"/>
                  </a:lnTo>
                  <a:lnTo>
                    <a:pt x="639" y="112"/>
                  </a:lnTo>
                  <a:lnTo>
                    <a:pt x="646" y="113"/>
                  </a:lnTo>
                  <a:lnTo>
                    <a:pt x="651" y="112"/>
                  </a:lnTo>
                  <a:lnTo>
                    <a:pt x="655" y="107"/>
                  </a:lnTo>
                  <a:lnTo>
                    <a:pt x="656" y="105"/>
                  </a:lnTo>
                  <a:lnTo>
                    <a:pt x="656" y="99"/>
                  </a:lnTo>
                  <a:lnTo>
                    <a:pt x="655" y="95"/>
                  </a:lnTo>
                  <a:lnTo>
                    <a:pt x="652" y="87"/>
                  </a:lnTo>
                  <a:lnTo>
                    <a:pt x="648" y="79"/>
                  </a:lnTo>
                  <a:lnTo>
                    <a:pt x="643" y="70"/>
                  </a:lnTo>
                  <a:lnTo>
                    <a:pt x="641" y="68"/>
                  </a:lnTo>
                  <a:lnTo>
                    <a:pt x="639" y="67"/>
                  </a:lnTo>
                  <a:lnTo>
                    <a:pt x="634" y="58"/>
                  </a:lnTo>
                  <a:lnTo>
                    <a:pt x="630" y="48"/>
                  </a:lnTo>
                  <a:lnTo>
                    <a:pt x="626" y="39"/>
                  </a:lnTo>
                  <a:lnTo>
                    <a:pt x="623" y="33"/>
                  </a:lnTo>
                  <a:lnTo>
                    <a:pt x="622" y="30"/>
                  </a:lnTo>
                  <a:lnTo>
                    <a:pt x="620" y="28"/>
                  </a:lnTo>
                  <a:lnTo>
                    <a:pt x="614" y="24"/>
                  </a:lnTo>
                  <a:lnTo>
                    <a:pt x="613" y="24"/>
                  </a:lnTo>
                  <a:lnTo>
                    <a:pt x="611" y="20"/>
                  </a:lnTo>
                  <a:lnTo>
                    <a:pt x="609" y="15"/>
                  </a:lnTo>
                  <a:lnTo>
                    <a:pt x="608" y="11"/>
                  </a:lnTo>
                  <a:lnTo>
                    <a:pt x="607" y="9"/>
                  </a:lnTo>
                  <a:lnTo>
                    <a:pt x="606" y="7"/>
                  </a:lnTo>
                  <a:lnTo>
                    <a:pt x="604" y="7"/>
                  </a:lnTo>
                  <a:lnTo>
                    <a:pt x="603" y="6"/>
                  </a:lnTo>
                  <a:lnTo>
                    <a:pt x="603" y="4"/>
                  </a:lnTo>
                  <a:lnTo>
                    <a:pt x="602" y="4"/>
                  </a:lnTo>
                  <a:lnTo>
                    <a:pt x="602" y="3"/>
                  </a:lnTo>
                  <a:lnTo>
                    <a:pt x="595" y="1"/>
                  </a:lnTo>
                  <a:lnTo>
                    <a:pt x="593" y="0"/>
                  </a:lnTo>
                  <a:lnTo>
                    <a:pt x="587" y="0"/>
                  </a:lnTo>
                  <a:close/>
                  <a:moveTo>
                    <a:pt x="589" y="14"/>
                  </a:moveTo>
                  <a:lnTo>
                    <a:pt x="591" y="14"/>
                  </a:lnTo>
                  <a:lnTo>
                    <a:pt x="593" y="15"/>
                  </a:lnTo>
                  <a:lnTo>
                    <a:pt x="595" y="17"/>
                  </a:lnTo>
                  <a:lnTo>
                    <a:pt x="596" y="18"/>
                  </a:lnTo>
                  <a:lnTo>
                    <a:pt x="596" y="20"/>
                  </a:lnTo>
                  <a:lnTo>
                    <a:pt x="594" y="24"/>
                  </a:lnTo>
                  <a:lnTo>
                    <a:pt x="591" y="25"/>
                  </a:lnTo>
                  <a:lnTo>
                    <a:pt x="587" y="25"/>
                  </a:lnTo>
                  <a:lnTo>
                    <a:pt x="584" y="23"/>
                  </a:lnTo>
                  <a:lnTo>
                    <a:pt x="583" y="21"/>
                  </a:lnTo>
                  <a:lnTo>
                    <a:pt x="583" y="19"/>
                  </a:lnTo>
                  <a:lnTo>
                    <a:pt x="584" y="17"/>
                  </a:lnTo>
                  <a:lnTo>
                    <a:pt x="585" y="16"/>
                  </a:lnTo>
                  <a:lnTo>
                    <a:pt x="586" y="14"/>
                  </a:lnTo>
                  <a:lnTo>
                    <a:pt x="589" y="14"/>
                  </a:lnTo>
                  <a:close/>
                  <a:moveTo>
                    <a:pt x="316" y="36"/>
                  </a:moveTo>
                  <a:lnTo>
                    <a:pt x="300" y="41"/>
                  </a:lnTo>
                  <a:lnTo>
                    <a:pt x="285" y="73"/>
                  </a:lnTo>
                  <a:lnTo>
                    <a:pt x="277" y="74"/>
                  </a:lnTo>
                  <a:lnTo>
                    <a:pt x="272" y="75"/>
                  </a:lnTo>
                  <a:lnTo>
                    <a:pt x="268" y="76"/>
                  </a:lnTo>
                  <a:lnTo>
                    <a:pt x="264" y="78"/>
                  </a:lnTo>
                  <a:lnTo>
                    <a:pt x="261" y="80"/>
                  </a:lnTo>
                  <a:lnTo>
                    <a:pt x="259" y="81"/>
                  </a:lnTo>
                  <a:lnTo>
                    <a:pt x="255" y="81"/>
                  </a:lnTo>
                  <a:lnTo>
                    <a:pt x="254" y="80"/>
                  </a:lnTo>
                  <a:lnTo>
                    <a:pt x="251" y="79"/>
                  </a:lnTo>
                  <a:lnTo>
                    <a:pt x="247" y="77"/>
                  </a:lnTo>
                  <a:lnTo>
                    <a:pt x="244" y="75"/>
                  </a:lnTo>
                  <a:lnTo>
                    <a:pt x="241" y="75"/>
                  </a:lnTo>
                  <a:lnTo>
                    <a:pt x="238" y="73"/>
                  </a:lnTo>
                  <a:lnTo>
                    <a:pt x="235" y="72"/>
                  </a:lnTo>
                  <a:lnTo>
                    <a:pt x="232" y="70"/>
                  </a:lnTo>
                  <a:lnTo>
                    <a:pt x="224" y="67"/>
                  </a:lnTo>
                  <a:lnTo>
                    <a:pt x="189" y="78"/>
                  </a:lnTo>
                  <a:lnTo>
                    <a:pt x="178" y="95"/>
                  </a:lnTo>
                  <a:lnTo>
                    <a:pt x="224" y="79"/>
                  </a:lnTo>
                  <a:lnTo>
                    <a:pt x="237" y="85"/>
                  </a:lnTo>
                  <a:lnTo>
                    <a:pt x="250" y="91"/>
                  </a:lnTo>
                  <a:lnTo>
                    <a:pt x="254" y="103"/>
                  </a:lnTo>
                  <a:lnTo>
                    <a:pt x="256" y="110"/>
                  </a:lnTo>
                  <a:lnTo>
                    <a:pt x="258" y="113"/>
                  </a:lnTo>
                  <a:lnTo>
                    <a:pt x="261" y="116"/>
                  </a:lnTo>
                  <a:lnTo>
                    <a:pt x="265" y="119"/>
                  </a:lnTo>
                  <a:lnTo>
                    <a:pt x="270" y="122"/>
                  </a:lnTo>
                  <a:lnTo>
                    <a:pt x="273" y="123"/>
                  </a:lnTo>
                  <a:lnTo>
                    <a:pt x="282" y="123"/>
                  </a:lnTo>
                  <a:lnTo>
                    <a:pt x="291" y="148"/>
                  </a:lnTo>
                  <a:lnTo>
                    <a:pt x="296" y="158"/>
                  </a:lnTo>
                  <a:lnTo>
                    <a:pt x="300" y="169"/>
                  </a:lnTo>
                  <a:lnTo>
                    <a:pt x="303" y="178"/>
                  </a:lnTo>
                  <a:lnTo>
                    <a:pt x="306" y="185"/>
                  </a:lnTo>
                  <a:lnTo>
                    <a:pt x="309" y="193"/>
                  </a:lnTo>
                  <a:lnTo>
                    <a:pt x="310" y="198"/>
                  </a:lnTo>
                  <a:lnTo>
                    <a:pt x="309" y="200"/>
                  </a:lnTo>
                  <a:lnTo>
                    <a:pt x="307" y="202"/>
                  </a:lnTo>
                  <a:lnTo>
                    <a:pt x="304" y="207"/>
                  </a:lnTo>
                  <a:lnTo>
                    <a:pt x="303" y="214"/>
                  </a:lnTo>
                  <a:lnTo>
                    <a:pt x="304" y="222"/>
                  </a:lnTo>
                  <a:lnTo>
                    <a:pt x="308" y="228"/>
                  </a:lnTo>
                  <a:lnTo>
                    <a:pt x="315" y="231"/>
                  </a:lnTo>
                  <a:lnTo>
                    <a:pt x="320" y="234"/>
                  </a:lnTo>
                  <a:lnTo>
                    <a:pt x="331" y="234"/>
                  </a:lnTo>
                  <a:lnTo>
                    <a:pt x="338" y="229"/>
                  </a:lnTo>
                  <a:lnTo>
                    <a:pt x="344" y="222"/>
                  </a:lnTo>
                  <a:lnTo>
                    <a:pt x="345" y="218"/>
                  </a:lnTo>
                  <a:lnTo>
                    <a:pt x="345" y="214"/>
                  </a:lnTo>
                  <a:lnTo>
                    <a:pt x="343" y="207"/>
                  </a:lnTo>
                  <a:lnTo>
                    <a:pt x="341" y="203"/>
                  </a:lnTo>
                  <a:lnTo>
                    <a:pt x="340" y="200"/>
                  </a:lnTo>
                  <a:lnTo>
                    <a:pt x="341" y="197"/>
                  </a:lnTo>
                  <a:lnTo>
                    <a:pt x="344" y="194"/>
                  </a:lnTo>
                  <a:lnTo>
                    <a:pt x="350" y="192"/>
                  </a:lnTo>
                  <a:lnTo>
                    <a:pt x="358" y="189"/>
                  </a:lnTo>
                  <a:lnTo>
                    <a:pt x="371" y="185"/>
                  </a:lnTo>
                  <a:lnTo>
                    <a:pt x="400" y="174"/>
                  </a:lnTo>
                  <a:lnTo>
                    <a:pt x="405" y="178"/>
                  </a:lnTo>
                  <a:lnTo>
                    <a:pt x="411" y="182"/>
                  </a:lnTo>
                  <a:lnTo>
                    <a:pt x="419" y="183"/>
                  </a:lnTo>
                  <a:lnTo>
                    <a:pt x="429" y="180"/>
                  </a:lnTo>
                  <a:lnTo>
                    <a:pt x="435" y="178"/>
                  </a:lnTo>
                  <a:lnTo>
                    <a:pt x="452" y="185"/>
                  </a:lnTo>
                  <a:lnTo>
                    <a:pt x="468" y="192"/>
                  </a:lnTo>
                  <a:lnTo>
                    <a:pt x="472" y="200"/>
                  </a:lnTo>
                  <a:lnTo>
                    <a:pt x="475" y="208"/>
                  </a:lnTo>
                  <a:lnTo>
                    <a:pt x="471" y="216"/>
                  </a:lnTo>
                  <a:lnTo>
                    <a:pt x="469" y="219"/>
                  </a:lnTo>
                  <a:lnTo>
                    <a:pt x="468" y="222"/>
                  </a:lnTo>
                  <a:lnTo>
                    <a:pt x="466" y="225"/>
                  </a:lnTo>
                  <a:lnTo>
                    <a:pt x="467" y="227"/>
                  </a:lnTo>
                  <a:lnTo>
                    <a:pt x="467" y="229"/>
                  </a:lnTo>
                  <a:lnTo>
                    <a:pt x="471" y="237"/>
                  </a:lnTo>
                  <a:lnTo>
                    <a:pt x="477" y="243"/>
                  </a:lnTo>
                  <a:lnTo>
                    <a:pt x="483" y="246"/>
                  </a:lnTo>
                  <a:lnTo>
                    <a:pt x="492" y="247"/>
                  </a:lnTo>
                  <a:lnTo>
                    <a:pt x="499" y="244"/>
                  </a:lnTo>
                  <a:lnTo>
                    <a:pt x="506" y="239"/>
                  </a:lnTo>
                  <a:lnTo>
                    <a:pt x="509" y="231"/>
                  </a:lnTo>
                  <a:lnTo>
                    <a:pt x="508" y="221"/>
                  </a:lnTo>
                  <a:lnTo>
                    <a:pt x="507" y="219"/>
                  </a:lnTo>
                  <a:lnTo>
                    <a:pt x="507" y="217"/>
                  </a:lnTo>
                  <a:lnTo>
                    <a:pt x="505" y="215"/>
                  </a:lnTo>
                  <a:lnTo>
                    <a:pt x="504" y="214"/>
                  </a:lnTo>
                  <a:lnTo>
                    <a:pt x="495" y="208"/>
                  </a:lnTo>
                  <a:lnTo>
                    <a:pt x="493" y="207"/>
                  </a:lnTo>
                  <a:lnTo>
                    <a:pt x="489" y="206"/>
                  </a:lnTo>
                  <a:lnTo>
                    <a:pt x="488" y="206"/>
                  </a:lnTo>
                  <a:lnTo>
                    <a:pt x="487" y="205"/>
                  </a:lnTo>
                  <a:lnTo>
                    <a:pt x="486" y="203"/>
                  </a:lnTo>
                  <a:lnTo>
                    <a:pt x="484" y="198"/>
                  </a:lnTo>
                  <a:lnTo>
                    <a:pt x="482" y="194"/>
                  </a:lnTo>
                  <a:lnTo>
                    <a:pt x="478" y="184"/>
                  </a:lnTo>
                  <a:lnTo>
                    <a:pt x="459" y="175"/>
                  </a:lnTo>
                  <a:lnTo>
                    <a:pt x="441" y="167"/>
                  </a:lnTo>
                  <a:lnTo>
                    <a:pt x="438" y="156"/>
                  </a:lnTo>
                  <a:lnTo>
                    <a:pt x="437" y="154"/>
                  </a:lnTo>
                  <a:lnTo>
                    <a:pt x="435" y="152"/>
                  </a:lnTo>
                  <a:lnTo>
                    <a:pt x="434" y="150"/>
                  </a:lnTo>
                  <a:lnTo>
                    <a:pt x="431" y="148"/>
                  </a:lnTo>
                  <a:lnTo>
                    <a:pt x="423" y="143"/>
                  </a:lnTo>
                  <a:lnTo>
                    <a:pt x="415" y="143"/>
                  </a:lnTo>
                  <a:lnTo>
                    <a:pt x="407" y="145"/>
                  </a:lnTo>
                  <a:lnTo>
                    <a:pt x="400" y="151"/>
                  </a:lnTo>
                  <a:lnTo>
                    <a:pt x="397" y="159"/>
                  </a:lnTo>
                  <a:lnTo>
                    <a:pt x="395" y="164"/>
                  </a:lnTo>
                  <a:lnTo>
                    <a:pt x="365" y="174"/>
                  </a:lnTo>
                  <a:lnTo>
                    <a:pt x="335" y="183"/>
                  </a:lnTo>
                  <a:lnTo>
                    <a:pt x="330" y="189"/>
                  </a:lnTo>
                  <a:lnTo>
                    <a:pt x="328" y="192"/>
                  </a:lnTo>
                  <a:lnTo>
                    <a:pt x="325" y="194"/>
                  </a:lnTo>
                  <a:lnTo>
                    <a:pt x="324" y="193"/>
                  </a:lnTo>
                  <a:lnTo>
                    <a:pt x="323" y="191"/>
                  </a:lnTo>
                  <a:lnTo>
                    <a:pt x="320" y="185"/>
                  </a:lnTo>
                  <a:lnTo>
                    <a:pt x="317" y="178"/>
                  </a:lnTo>
                  <a:lnTo>
                    <a:pt x="313" y="168"/>
                  </a:lnTo>
                  <a:lnTo>
                    <a:pt x="308" y="156"/>
                  </a:lnTo>
                  <a:lnTo>
                    <a:pt x="294" y="120"/>
                  </a:lnTo>
                  <a:lnTo>
                    <a:pt x="298" y="117"/>
                  </a:lnTo>
                  <a:lnTo>
                    <a:pt x="303" y="109"/>
                  </a:lnTo>
                  <a:lnTo>
                    <a:pt x="304" y="100"/>
                  </a:lnTo>
                  <a:lnTo>
                    <a:pt x="303" y="90"/>
                  </a:lnTo>
                  <a:lnTo>
                    <a:pt x="298" y="81"/>
                  </a:lnTo>
                  <a:lnTo>
                    <a:pt x="297" y="79"/>
                  </a:lnTo>
                  <a:lnTo>
                    <a:pt x="297" y="76"/>
                  </a:lnTo>
                  <a:lnTo>
                    <a:pt x="299" y="72"/>
                  </a:lnTo>
                  <a:lnTo>
                    <a:pt x="302" y="65"/>
                  </a:lnTo>
                  <a:lnTo>
                    <a:pt x="308" y="52"/>
                  </a:lnTo>
                  <a:lnTo>
                    <a:pt x="332" y="44"/>
                  </a:lnTo>
                  <a:lnTo>
                    <a:pt x="324" y="39"/>
                  </a:lnTo>
                  <a:lnTo>
                    <a:pt x="316" y="36"/>
                  </a:lnTo>
                  <a:close/>
                  <a:moveTo>
                    <a:pt x="366" y="51"/>
                  </a:moveTo>
                  <a:lnTo>
                    <a:pt x="363" y="51"/>
                  </a:lnTo>
                  <a:lnTo>
                    <a:pt x="355" y="53"/>
                  </a:lnTo>
                  <a:lnTo>
                    <a:pt x="346" y="56"/>
                  </a:lnTo>
                  <a:lnTo>
                    <a:pt x="339" y="61"/>
                  </a:lnTo>
                  <a:lnTo>
                    <a:pt x="335" y="66"/>
                  </a:lnTo>
                  <a:lnTo>
                    <a:pt x="335" y="68"/>
                  </a:lnTo>
                  <a:lnTo>
                    <a:pt x="335" y="75"/>
                  </a:lnTo>
                  <a:lnTo>
                    <a:pt x="335" y="79"/>
                  </a:lnTo>
                  <a:lnTo>
                    <a:pt x="338" y="86"/>
                  </a:lnTo>
                  <a:lnTo>
                    <a:pt x="344" y="90"/>
                  </a:lnTo>
                  <a:lnTo>
                    <a:pt x="351" y="93"/>
                  </a:lnTo>
                  <a:lnTo>
                    <a:pt x="359" y="93"/>
                  </a:lnTo>
                  <a:lnTo>
                    <a:pt x="368" y="91"/>
                  </a:lnTo>
                  <a:lnTo>
                    <a:pt x="372" y="90"/>
                  </a:lnTo>
                  <a:lnTo>
                    <a:pt x="378" y="88"/>
                  </a:lnTo>
                  <a:lnTo>
                    <a:pt x="381" y="88"/>
                  </a:lnTo>
                  <a:lnTo>
                    <a:pt x="383" y="90"/>
                  </a:lnTo>
                  <a:lnTo>
                    <a:pt x="389" y="90"/>
                  </a:lnTo>
                  <a:lnTo>
                    <a:pt x="399" y="88"/>
                  </a:lnTo>
                  <a:lnTo>
                    <a:pt x="402" y="87"/>
                  </a:lnTo>
                  <a:lnTo>
                    <a:pt x="408" y="85"/>
                  </a:lnTo>
                  <a:lnTo>
                    <a:pt x="410" y="84"/>
                  </a:lnTo>
                  <a:lnTo>
                    <a:pt x="411" y="84"/>
                  </a:lnTo>
                  <a:lnTo>
                    <a:pt x="413" y="85"/>
                  </a:lnTo>
                  <a:lnTo>
                    <a:pt x="414" y="86"/>
                  </a:lnTo>
                  <a:lnTo>
                    <a:pt x="420" y="90"/>
                  </a:lnTo>
                  <a:lnTo>
                    <a:pt x="428" y="92"/>
                  </a:lnTo>
                  <a:lnTo>
                    <a:pt x="436" y="90"/>
                  </a:lnTo>
                  <a:lnTo>
                    <a:pt x="443" y="87"/>
                  </a:lnTo>
                  <a:lnTo>
                    <a:pt x="445" y="85"/>
                  </a:lnTo>
                  <a:lnTo>
                    <a:pt x="447" y="83"/>
                  </a:lnTo>
                  <a:lnTo>
                    <a:pt x="447" y="80"/>
                  </a:lnTo>
                  <a:lnTo>
                    <a:pt x="448" y="78"/>
                  </a:lnTo>
                  <a:lnTo>
                    <a:pt x="448" y="71"/>
                  </a:lnTo>
                  <a:lnTo>
                    <a:pt x="449" y="70"/>
                  </a:lnTo>
                  <a:lnTo>
                    <a:pt x="448" y="68"/>
                  </a:lnTo>
                  <a:lnTo>
                    <a:pt x="448" y="67"/>
                  </a:lnTo>
                  <a:lnTo>
                    <a:pt x="447" y="65"/>
                  </a:lnTo>
                  <a:lnTo>
                    <a:pt x="446" y="62"/>
                  </a:lnTo>
                  <a:lnTo>
                    <a:pt x="445" y="61"/>
                  </a:lnTo>
                  <a:lnTo>
                    <a:pt x="439" y="55"/>
                  </a:lnTo>
                  <a:lnTo>
                    <a:pt x="433" y="53"/>
                  </a:lnTo>
                  <a:lnTo>
                    <a:pt x="428" y="52"/>
                  </a:lnTo>
                  <a:lnTo>
                    <a:pt x="418" y="53"/>
                  </a:lnTo>
                  <a:lnTo>
                    <a:pt x="411" y="60"/>
                  </a:lnTo>
                  <a:lnTo>
                    <a:pt x="407" y="68"/>
                  </a:lnTo>
                  <a:lnTo>
                    <a:pt x="406" y="70"/>
                  </a:lnTo>
                  <a:lnTo>
                    <a:pt x="406" y="72"/>
                  </a:lnTo>
                  <a:lnTo>
                    <a:pt x="404" y="73"/>
                  </a:lnTo>
                  <a:lnTo>
                    <a:pt x="403" y="74"/>
                  </a:lnTo>
                  <a:lnTo>
                    <a:pt x="400" y="75"/>
                  </a:lnTo>
                  <a:lnTo>
                    <a:pt x="389" y="78"/>
                  </a:lnTo>
                  <a:lnTo>
                    <a:pt x="385" y="76"/>
                  </a:lnTo>
                  <a:lnTo>
                    <a:pt x="385" y="68"/>
                  </a:lnTo>
                  <a:lnTo>
                    <a:pt x="383" y="61"/>
                  </a:lnTo>
                  <a:lnTo>
                    <a:pt x="379" y="56"/>
                  </a:lnTo>
                  <a:lnTo>
                    <a:pt x="373" y="53"/>
                  </a:lnTo>
                  <a:lnTo>
                    <a:pt x="366" y="51"/>
                  </a:lnTo>
                  <a:close/>
                  <a:moveTo>
                    <a:pt x="427" y="66"/>
                  </a:moveTo>
                  <a:lnTo>
                    <a:pt x="430" y="66"/>
                  </a:lnTo>
                  <a:lnTo>
                    <a:pt x="432" y="67"/>
                  </a:lnTo>
                  <a:lnTo>
                    <a:pt x="434" y="70"/>
                  </a:lnTo>
                  <a:lnTo>
                    <a:pt x="434" y="73"/>
                  </a:lnTo>
                  <a:lnTo>
                    <a:pt x="433" y="75"/>
                  </a:lnTo>
                  <a:lnTo>
                    <a:pt x="430" y="78"/>
                  </a:lnTo>
                  <a:lnTo>
                    <a:pt x="428" y="78"/>
                  </a:lnTo>
                  <a:lnTo>
                    <a:pt x="425" y="77"/>
                  </a:lnTo>
                  <a:lnTo>
                    <a:pt x="423" y="76"/>
                  </a:lnTo>
                  <a:lnTo>
                    <a:pt x="421" y="75"/>
                  </a:lnTo>
                  <a:lnTo>
                    <a:pt x="422" y="73"/>
                  </a:lnTo>
                  <a:lnTo>
                    <a:pt x="422" y="69"/>
                  </a:lnTo>
                  <a:lnTo>
                    <a:pt x="423" y="68"/>
                  </a:lnTo>
                  <a:lnTo>
                    <a:pt x="427" y="66"/>
                  </a:lnTo>
                  <a:close/>
                  <a:moveTo>
                    <a:pt x="360" y="66"/>
                  </a:moveTo>
                  <a:lnTo>
                    <a:pt x="362" y="67"/>
                  </a:lnTo>
                  <a:lnTo>
                    <a:pt x="364" y="68"/>
                  </a:lnTo>
                  <a:lnTo>
                    <a:pt x="365" y="70"/>
                  </a:lnTo>
                  <a:lnTo>
                    <a:pt x="366" y="73"/>
                  </a:lnTo>
                  <a:lnTo>
                    <a:pt x="364" y="76"/>
                  </a:lnTo>
                  <a:lnTo>
                    <a:pt x="360" y="78"/>
                  </a:lnTo>
                  <a:lnTo>
                    <a:pt x="357" y="78"/>
                  </a:lnTo>
                  <a:lnTo>
                    <a:pt x="355" y="77"/>
                  </a:lnTo>
                  <a:lnTo>
                    <a:pt x="353" y="75"/>
                  </a:lnTo>
                  <a:lnTo>
                    <a:pt x="353" y="69"/>
                  </a:lnTo>
                  <a:lnTo>
                    <a:pt x="355" y="68"/>
                  </a:lnTo>
                  <a:lnTo>
                    <a:pt x="357" y="67"/>
                  </a:lnTo>
                  <a:lnTo>
                    <a:pt x="358" y="66"/>
                  </a:lnTo>
                  <a:lnTo>
                    <a:pt x="360" y="66"/>
                  </a:lnTo>
                  <a:close/>
                  <a:moveTo>
                    <a:pt x="592" y="81"/>
                  </a:moveTo>
                  <a:lnTo>
                    <a:pt x="587" y="83"/>
                  </a:lnTo>
                  <a:lnTo>
                    <a:pt x="585" y="85"/>
                  </a:lnTo>
                  <a:lnTo>
                    <a:pt x="583" y="90"/>
                  </a:lnTo>
                  <a:lnTo>
                    <a:pt x="583" y="95"/>
                  </a:lnTo>
                  <a:lnTo>
                    <a:pt x="584" y="100"/>
                  </a:lnTo>
                  <a:lnTo>
                    <a:pt x="588" y="109"/>
                  </a:lnTo>
                  <a:lnTo>
                    <a:pt x="591" y="117"/>
                  </a:lnTo>
                  <a:lnTo>
                    <a:pt x="593" y="121"/>
                  </a:lnTo>
                  <a:lnTo>
                    <a:pt x="595" y="124"/>
                  </a:lnTo>
                  <a:lnTo>
                    <a:pt x="597" y="126"/>
                  </a:lnTo>
                  <a:lnTo>
                    <a:pt x="599" y="126"/>
                  </a:lnTo>
                  <a:lnTo>
                    <a:pt x="601" y="128"/>
                  </a:lnTo>
                  <a:lnTo>
                    <a:pt x="603" y="132"/>
                  </a:lnTo>
                  <a:lnTo>
                    <a:pt x="605" y="137"/>
                  </a:lnTo>
                  <a:lnTo>
                    <a:pt x="608" y="145"/>
                  </a:lnTo>
                  <a:lnTo>
                    <a:pt x="611" y="152"/>
                  </a:lnTo>
                  <a:lnTo>
                    <a:pt x="614" y="157"/>
                  </a:lnTo>
                  <a:lnTo>
                    <a:pt x="615" y="162"/>
                  </a:lnTo>
                  <a:lnTo>
                    <a:pt x="616" y="163"/>
                  </a:lnTo>
                  <a:lnTo>
                    <a:pt x="618" y="165"/>
                  </a:lnTo>
                  <a:lnTo>
                    <a:pt x="621" y="167"/>
                  </a:lnTo>
                  <a:lnTo>
                    <a:pt x="623" y="168"/>
                  </a:lnTo>
                  <a:lnTo>
                    <a:pt x="624" y="170"/>
                  </a:lnTo>
                  <a:lnTo>
                    <a:pt x="626" y="170"/>
                  </a:lnTo>
                  <a:lnTo>
                    <a:pt x="628" y="174"/>
                  </a:lnTo>
                  <a:lnTo>
                    <a:pt x="631" y="183"/>
                  </a:lnTo>
                  <a:lnTo>
                    <a:pt x="637" y="189"/>
                  </a:lnTo>
                  <a:lnTo>
                    <a:pt x="643" y="193"/>
                  </a:lnTo>
                  <a:lnTo>
                    <a:pt x="652" y="194"/>
                  </a:lnTo>
                  <a:lnTo>
                    <a:pt x="660" y="192"/>
                  </a:lnTo>
                  <a:lnTo>
                    <a:pt x="666" y="187"/>
                  </a:lnTo>
                  <a:lnTo>
                    <a:pt x="670" y="180"/>
                  </a:lnTo>
                  <a:lnTo>
                    <a:pt x="671" y="172"/>
                  </a:lnTo>
                  <a:lnTo>
                    <a:pt x="668" y="165"/>
                  </a:lnTo>
                  <a:lnTo>
                    <a:pt x="662" y="159"/>
                  </a:lnTo>
                  <a:lnTo>
                    <a:pt x="655" y="156"/>
                  </a:lnTo>
                  <a:lnTo>
                    <a:pt x="647" y="155"/>
                  </a:lnTo>
                  <a:lnTo>
                    <a:pt x="638" y="157"/>
                  </a:lnTo>
                  <a:lnTo>
                    <a:pt x="632" y="159"/>
                  </a:lnTo>
                  <a:lnTo>
                    <a:pt x="630" y="160"/>
                  </a:lnTo>
                  <a:lnTo>
                    <a:pt x="629" y="160"/>
                  </a:lnTo>
                  <a:lnTo>
                    <a:pt x="628" y="158"/>
                  </a:lnTo>
                  <a:lnTo>
                    <a:pt x="626" y="154"/>
                  </a:lnTo>
                  <a:lnTo>
                    <a:pt x="624" y="148"/>
                  </a:lnTo>
                  <a:lnTo>
                    <a:pt x="621" y="142"/>
                  </a:lnTo>
                  <a:lnTo>
                    <a:pt x="617" y="133"/>
                  </a:lnTo>
                  <a:lnTo>
                    <a:pt x="616" y="126"/>
                  </a:lnTo>
                  <a:lnTo>
                    <a:pt x="615" y="123"/>
                  </a:lnTo>
                  <a:lnTo>
                    <a:pt x="616" y="119"/>
                  </a:lnTo>
                  <a:lnTo>
                    <a:pt x="616" y="113"/>
                  </a:lnTo>
                  <a:lnTo>
                    <a:pt x="611" y="100"/>
                  </a:lnTo>
                  <a:lnTo>
                    <a:pt x="607" y="92"/>
                  </a:lnTo>
                  <a:lnTo>
                    <a:pt x="605" y="86"/>
                  </a:lnTo>
                  <a:lnTo>
                    <a:pt x="602" y="83"/>
                  </a:lnTo>
                  <a:lnTo>
                    <a:pt x="599" y="82"/>
                  </a:lnTo>
                  <a:lnTo>
                    <a:pt x="594" y="81"/>
                  </a:lnTo>
                  <a:lnTo>
                    <a:pt x="592" y="81"/>
                  </a:lnTo>
                  <a:close/>
                  <a:moveTo>
                    <a:pt x="640" y="84"/>
                  </a:moveTo>
                  <a:lnTo>
                    <a:pt x="642" y="84"/>
                  </a:lnTo>
                  <a:lnTo>
                    <a:pt x="644" y="85"/>
                  </a:lnTo>
                  <a:lnTo>
                    <a:pt x="646" y="89"/>
                  </a:lnTo>
                  <a:lnTo>
                    <a:pt x="646" y="93"/>
                  </a:lnTo>
                  <a:lnTo>
                    <a:pt x="644" y="95"/>
                  </a:lnTo>
                  <a:lnTo>
                    <a:pt x="642" y="96"/>
                  </a:lnTo>
                  <a:lnTo>
                    <a:pt x="639" y="97"/>
                  </a:lnTo>
                  <a:lnTo>
                    <a:pt x="637" y="97"/>
                  </a:lnTo>
                  <a:lnTo>
                    <a:pt x="636" y="96"/>
                  </a:lnTo>
                  <a:lnTo>
                    <a:pt x="634" y="92"/>
                  </a:lnTo>
                  <a:lnTo>
                    <a:pt x="634" y="88"/>
                  </a:lnTo>
                  <a:lnTo>
                    <a:pt x="637" y="85"/>
                  </a:lnTo>
                  <a:lnTo>
                    <a:pt x="638" y="85"/>
                  </a:lnTo>
                  <a:lnTo>
                    <a:pt x="639" y="84"/>
                  </a:lnTo>
                  <a:lnTo>
                    <a:pt x="640" y="84"/>
                  </a:lnTo>
                  <a:close/>
                  <a:moveTo>
                    <a:pt x="280" y="92"/>
                  </a:moveTo>
                  <a:lnTo>
                    <a:pt x="284" y="94"/>
                  </a:lnTo>
                  <a:lnTo>
                    <a:pt x="285" y="97"/>
                  </a:lnTo>
                  <a:lnTo>
                    <a:pt x="285" y="102"/>
                  </a:lnTo>
                  <a:lnTo>
                    <a:pt x="284" y="104"/>
                  </a:lnTo>
                  <a:lnTo>
                    <a:pt x="280" y="105"/>
                  </a:lnTo>
                  <a:lnTo>
                    <a:pt x="278" y="105"/>
                  </a:lnTo>
                  <a:lnTo>
                    <a:pt x="275" y="103"/>
                  </a:lnTo>
                  <a:lnTo>
                    <a:pt x="273" y="100"/>
                  </a:lnTo>
                  <a:lnTo>
                    <a:pt x="272" y="98"/>
                  </a:lnTo>
                  <a:lnTo>
                    <a:pt x="272" y="96"/>
                  </a:lnTo>
                  <a:lnTo>
                    <a:pt x="274" y="95"/>
                  </a:lnTo>
                  <a:lnTo>
                    <a:pt x="277" y="93"/>
                  </a:lnTo>
                  <a:lnTo>
                    <a:pt x="280" y="92"/>
                  </a:lnTo>
                  <a:close/>
                  <a:moveTo>
                    <a:pt x="554" y="93"/>
                  </a:moveTo>
                  <a:lnTo>
                    <a:pt x="553" y="94"/>
                  </a:lnTo>
                  <a:lnTo>
                    <a:pt x="550" y="94"/>
                  </a:lnTo>
                  <a:lnTo>
                    <a:pt x="549" y="95"/>
                  </a:lnTo>
                  <a:lnTo>
                    <a:pt x="547" y="96"/>
                  </a:lnTo>
                  <a:lnTo>
                    <a:pt x="545" y="97"/>
                  </a:lnTo>
                  <a:lnTo>
                    <a:pt x="543" y="100"/>
                  </a:lnTo>
                  <a:lnTo>
                    <a:pt x="543" y="103"/>
                  </a:lnTo>
                  <a:lnTo>
                    <a:pt x="543" y="106"/>
                  </a:lnTo>
                  <a:lnTo>
                    <a:pt x="544" y="112"/>
                  </a:lnTo>
                  <a:lnTo>
                    <a:pt x="547" y="121"/>
                  </a:lnTo>
                  <a:lnTo>
                    <a:pt x="551" y="129"/>
                  </a:lnTo>
                  <a:lnTo>
                    <a:pt x="553" y="134"/>
                  </a:lnTo>
                  <a:lnTo>
                    <a:pt x="555" y="137"/>
                  </a:lnTo>
                  <a:lnTo>
                    <a:pt x="558" y="139"/>
                  </a:lnTo>
                  <a:lnTo>
                    <a:pt x="561" y="142"/>
                  </a:lnTo>
                  <a:lnTo>
                    <a:pt x="563" y="146"/>
                  </a:lnTo>
                  <a:lnTo>
                    <a:pt x="566" y="152"/>
                  </a:lnTo>
                  <a:lnTo>
                    <a:pt x="569" y="160"/>
                  </a:lnTo>
                  <a:lnTo>
                    <a:pt x="578" y="183"/>
                  </a:lnTo>
                  <a:lnTo>
                    <a:pt x="581" y="192"/>
                  </a:lnTo>
                  <a:lnTo>
                    <a:pt x="583" y="197"/>
                  </a:lnTo>
                  <a:lnTo>
                    <a:pt x="584" y="201"/>
                  </a:lnTo>
                  <a:lnTo>
                    <a:pt x="584" y="207"/>
                  </a:lnTo>
                  <a:lnTo>
                    <a:pt x="583" y="210"/>
                  </a:lnTo>
                  <a:lnTo>
                    <a:pt x="582" y="212"/>
                  </a:lnTo>
                  <a:lnTo>
                    <a:pt x="581" y="213"/>
                  </a:lnTo>
                  <a:lnTo>
                    <a:pt x="579" y="218"/>
                  </a:lnTo>
                  <a:lnTo>
                    <a:pt x="579" y="222"/>
                  </a:lnTo>
                  <a:lnTo>
                    <a:pt x="578" y="222"/>
                  </a:lnTo>
                  <a:lnTo>
                    <a:pt x="577" y="222"/>
                  </a:lnTo>
                  <a:lnTo>
                    <a:pt x="576" y="224"/>
                  </a:lnTo>
                  <a:lnTo>
                    <a:pt x="575" y="226"/>
                  </a:lnTo>
                  <a:lnTo>
                    <a:pt x="574" y="229"/>
                  </a:lnTo>
                  <a:lnTo>
                    <a:pt x="572" y="233"/>
                  </a:lnTo>
                  <a:lnTo>
                    <a:pt x="570" y="235"/>
                  </a:lnTo>
                  <a:lnTo>
                    <a:pt x="569" y="237"/>
                  </a:lnTo>
                  <a:lnTo>
                    <a:pt x="568" y="238"/>
                  </a:lnTo>
                  <a:lnTo>
                    <a:pt x="564" y="239"/>
                  </a:lnTo>
                  <a:lnTo>
                    <a:pt x="557" y="242"/>
                  </a:lnTo>
                  <a:lnTo>
                    <a:pt x="546" y="245"/>
                  </a:lnTo>
                  <a:lnTo>
                    <a:pt x="532" y="250"/>
                  </a:lnTo>
                  <a:lnTo>
                    <a:pt x="517" y="255"/>
                  </a:lnTo>
                  <a:lnTo>
                    <a:pt x="500" y="260"/>
                  </a:lnTo>
                  <a:lnTo>
                    <a:pt x="482" y="266"/>
                  </a:lnTo>
                  <a:lnTo>
                    <a:pt x="465" y="272"/>
                  </a:lnTo>
                  <a:lnTo>
                    <a:pt x="449" y="277"/>
                  </a:lnTo>
                  <a:lnTo>
                    <a:pt x="435" y="282"/>
                  </a:lnTo>
                  <a:lnTo>
                    <a:pt x="423" y="286"/>
                  </a:lnTo>
                  <a:lnTo>
                    <a:pt x="407" y="291"/>
                  </a:lnTo>
                  <a:lnTo>
                    <a:pt x="395" y="295"/>
                  </a:lnTo>
                  <a:lnTo>
                    <a:pt x="387" y="296"/>
                  </a:lnTo>
                  <a:lnTo>
                    <a:pt x="383" y="297"/>
                  </a:lnTo>
                  <a:lnTo>
                    <a:pt x="381" y="297"/>
                  </a:lnTo>
                  <a:lnTo>
                    <a:pt x="379" y="296"/>
                  </a:lnTo>
                  <a:lnTo>
                    <a:pt x="378" y="295"/>
                  </a:lnTo>
                  <a:lnTo>
                    <a:pt x="374" y="288"/>
                  </a:lnTo>
                  <a:lnTo>
                    <a:pt x="373" y="285"/>
                  </a:lnTo>
                  <a:lnTo>
                    <a:pt x="372" y="282"/>
                  </a:lnTo>
                  <a:lnTo>
                    <a:pt x="370" y="280"/>
                  </a:lnTo>
                  <a:lnTo>
                    <a:pt x="369" y="279"/>
                  </a:lnTo>
                  <a:lnTo>
                    <a:pt x="367" y="277"/>
                  </a:lnTo>
                  <a:lnTo>
                    <a:pt x="360" y="273"/>
                  </a:lnTo>
                  <a:lnTo>
                    <a:pt x="351" y="273"/>
                  </a:lnTo>
                  <a:lnTo>
                    <a:pt x="343" y="275"/>
                  </a:lnTo>
                  <a:lnTo>
                    <a:pt x="337" y="280"/>
                  </a:lnTo>
                  <a:lnTo>
                    <a:pt x="336" y="282"/>
                  </a:lnTo>
                  <a:lnTo>
                    <a:pt x="335" y="283"/>
                  </a:lnTo>
                  <a:lnTo>
                    <a:pt x="335" y="286"/>
                  </a:lnTo>
                  <a:lnTo>
                    <a:pt x="334" y="287"/>
                  </a:lnTo>
                  <a:lnTo>
                    <a:pt x="334" y="288"/>
                  </a:lnTo>
                  <a:lnTo>
                    <a:pt x="333" y="290"/>
                  </a:lnTo>
                  <a:lnTo>
                    <a:pt x="333" y="291"/>
                  </a:lnTo>
                  <a:lnTo>
                    <a:pt x="332" y="292"/>
                  </a:lnTo>
                  <a:lnTo>
                    <a:pt x="329" y="294"/>
                  </a:lnTo>
                  <a:lnTo>
                    <a:pt x="325" y="295"/>
                  </a:lnTo>
                  <a:lnTo>
                    <a:pt x="319" y="297"/>
                  </a:lnTo>
                  <a:lnTo>
                    <a:pt x="310" y="301"/>
                  </a:lnTo>
                  <a:lnTo>
                    <a:pt x="298" y="304"/>
                  </a:lnTo>
                  <a:lnTo>
                    <a:pt x="281" y="309"/>
                  </a:lnTo>
                  <a:lnTo>
                    <a:pt x="239" y="324"/>
                  </a:lnTo>
                  <a:lnTo>
                    <a:pt x="222" y="329"/>
                  </a:lnTo>
                  <a:lnTo>
                    <a:pt x="210" y="332"/>
                  </a:lnTo>
                  <a:lnTo>
                    <a:pt x="201" y="336"/>
                  </a:lnTo>
                  <a:lnTo>
                    <a:pt x="194" y="339"/>
                  </a:lnTo>
                  <a:lnTo>
                    <a:pt x="190" y="339"/>
                  </a:lnTo>
                  <a:lnTo>
                    <a:pt x="188" y="341"/>
                  </a:lnTo>
                  <a:lnTo>
                    <a:pt x="187" y="342"/>
                  </a:lnTo>
                  <a:lnTo>
                    <a:pt x="186" y="346"/>
                  </a:lnTo>
                  <a:lnTo>
                    <a:pt x="183" y="350"/>
                  </a:lnTo>
                  <a:lnTo>
                    <a:pt x="180" y="357"/>
                  </a:lnTo>
                  <a:lnTo>
                    <a:pt x="173" y="371"/>
                  </a:lnTo>
                  <a:lnTo>
                    <a:pt x="167" y="383"/>
                  </a:lnTo>
                  <a:lnTo>
                    <a:pt x="159" y="398"/>
                  </a:lnTo>
                  <a:lnTo>
                    <a:pt x="152" y="415"/>
                  </a:lnTo>
                  <a:lnTo>
                    <a:pt x="143" y="432"/>
                  </a:lnTo>
                  <a:lnTo>
                    <a:pt x="112" y="495"/>
                  </a:lnTo>
                  <a:lnTo>
                    <a:pt x="75" y="507"/>
                  </a:lnTo>
                  <a:lnTo>
                    <a:pt x="59" y="512"/>
                  </a:lnTo>
                  <a:lnTo>
                    <a:pt x="47" y="515"/>
                  </a:lnTo>
                  <a:lnTo>
                    <a:pt x="40" y="517"/>
                  </a:lnTo>
                  <a:lnTo>
                    <a:pt x="34" y="519"/>
                  </a:lnTo>
                  <a:lnTo>
                    <a:pt x="27" y="519"/>
                  </a:lnTo>
                  <a:lnTo>
                    <a:pt x="19" y="521"/>
                  </a:lnTo>
                  <a:lnTo>
                    <a:pt x="11" y="523"/>
                  </a:lnTo>
                  <a:lnTo>
                    <a:pt x="10" y="529"/>
                  </a:lnTo>
                  <a:lnTo>
                    <a:pt x="11" y="528"/>
                  </a:lnTo>
                  <a:lnTo>
                    <a:pt x="13" y="527"/>
                  </a:lnTo>
                  <a:lnTo>
                    <a:pt x="15" y="526"/>
                  </a:lnTo>
                  <a:lnTo>
                    <a:pt x="19" y="528"/>
                  </a:lnTo>
                  <a:lnTo>
                    <a:pt x="21" y="529"/>
                  </a:lnTo>
                  <a:lnTo>
                    <a:pt x="22" y="532"/>
                  </a:lnTo>
                  <a:lnTo>
                    <a:pt x="22" y="534"/>
                  </a:lnTo>
                  <a:lnTo>
                    <a:pt x="21" y="536"/>
                  </a:lnTo>
                  <a:lnTo>
                    <a:pt x="19" y="537"/>
                  </a:lnTo>
                  <a:lnTo>
                    <a:pt x="17" y="538"/>
                  </a:lnTo>
                  <a:lnTo>
                    <a:pt x="14" y="538"/>
                  </a:lnTo>
                  <a:lnTo>
                    <a:pt x="12" y="537"/>
                  </a:lnTo>
                  <a:lnTo>
                    <a:pt x="10" y="536"/>
                  </a:lnTo>
                  <a:lnTo>
                    <a:pt x="9" y="533"/>
                  </a:lnTo>
                  <a:lnTo>
                    <a:pt x="8" y="545"/>
                  </a:lnTo>
                  <a:lnTo>
                    <a:pt x="10" y="544"/>
                  </a:lnTo>
                  <a:lnTo>
                    <a:pt x="12" y="544"/>
                  </a:lnTo>
                  <a:lnTo>
                    <a:pt x="14" y="544"/>
                  </a:lnTo>
                  <a:lnTo>
                    <a:pt x="18" y="543"/>
                  </a:lnTo>
                  <a:lnTo>
                    <a:pt x="27" y="540"/>
                  </a:lnTo>
                  <a:lnTo>
                    <a:pt x="32" y="537"/>
                  </a:lnTo>
                  <a:lnTo>
                    <a:pt x="38" y="534"/>
                  </a:lnTo>
                  <a:lnTo>
                    <a:pt x="40" y="532"/>
                  </a:lnTo>
                  <a:lnTo>
                    <a:pt x="44" y="530"/>
                  </a:lnTo>
                  <a:lnTo>
                    <a:pt x="47" y="529"/>
                  </a:lnTo>
                  <a:lnTo>
                    <a:pt x="52" y="528"/>
                  </a:lnTo>
                  <a:lnTo>
                    <a:pt x="62" y="524"/>
                  </a:lnTo>
                  <a:lnTo>
                    <a:pt x="85" y="582"/>
                  </a:lnTo>
                  <a:lnTo>
                    <a:pt x="109" y="640"/>
                  </a:lnTo>
                  <a:lnTo>
                    <a:pt x="101" y="656"/>
                  </a:lnTo>
                  <a:lnTo>
                    <a:pt x="96" y="664"/>
                  </a:lnTo>
                  <a:lnTo>
                    <a:pt x="94" y="671"/>
                  </a:lnTo>
                  <a:lnTo>
                    <a:pt x="91" y="675"/>
                  </a:lnTo>
                  <a:lnTo>
                    <a:pt x="90" y="675"/>
                  </a:lnTo>
                  <a:lnTo>
                    <a:pt x="87" y="676"/>
                  </a:lnTo>
                  <a:lnTo>
                    <a:pt x="84" y="678"/>
                  </a:lnTo>
                  <a:lnTo>
                    <a:pt x="80" y="679"/>
                  </a:lnTo>
                  <a:lnTo>
                    <a:pt x="77" y="681"/>
                  </a:lnTo>
                  <a:lnTo>
                    <a:pt x="64" y="684"/>
                  </a:lnTo>
                  <a:lnTo>
                    <a:pt x="57" y="681"/>
                  </a:lnTo>
                  <a:lnTo>
                    <a:pt x="48" y="677"/>
                  </a:lnTo>
                  <a:lnTo>
                    <a:pt x="40" y="677"/>
                  </a:lnTo>
                  <a:lnTo>
                    <a:pt x="33" y="681"/>
                  </a:lnTo>
                  <a:lnTo>
                    <a:pt x="30" y="683"/>
                  </a:lnTo>
                  <a:lnTo>
                    <a:pt x="29" y="684"/>
                  </a:lnTo>
                  <a:lnTo>
                    <a:pt x="27" y="687"/>
                  </a:lnTo>
                  <a:lnTo>
                    <a:pt x="26" y="689"/>
                  </a:lnTo>
                  <a:lnTo>
                    <a:pt x="25" y="692"/>
                  </a:lnTo>
                  <a:lnTo>
                    <a:pt x="25" y="701"/>
                  </a:lnTo>
                  <a:lnTo>
                    <a:pt x="29" y="709"/>
                  </a:lnTo>
                  <a:lnTo>
                    <a:pt x="36" y="714"/>
                  </a:lnTo>
                  <a:lnTo>
                    <a:pt x="40" y="716"/>
                  </a:lnTo>
                  <a:lnTo>
                    <a:pt x="43" y="717"/>
                  </a:lnTo>
                  <a:lnTo>
                    <a:pt x="48" y="717"/>
                  </a:lnTo>
                  <a:lnTo>
                    <a:pt x="50" y="716"/>
                  </a:lnTo>
                  <a:lnTo>
                    <a:pt x="56" y="716"/>
                  </a:lnTo>
                  <a:lnTo>
                    <a:pt x="57" y="717"/>
                  </a:lnTo>
                  <a:lnTo>
                    <a:pt x="58" y="719"/>
                  </a:lnTo>
                  <a:lnTo>
                    <a:pt x="61" y="725"/>
                  </a:lnTo>
                  <a:lnTo>
                    <a:pt x="64" y="734"/>
                  </a:lnTo>
                  <a:lnTo>
                    <a:pt x="69" y="746"/>
                  </a:lnTo>
                  <a:lnTo>
                    <a:pt x="76" y="762"/>
                  </a:lnTo>
                  <a:lnTo>
                    <a:pt x="83" y="781"/>
                  </a:lnTo>
                  <a:lnTo>
                    <a:pt x="93" y="806"/>
                  </a:lnTo>
                  <a:lnTo>
                    <a:pt x="127" y="895"/>
                  </a:lnTo>
                  <a:lnTo>
                    <a:pt x="112" y="927"/>
                  </a:lnTo>
                  <a:lnTo>
                    <a:pt x="106" y="928"/>
                  </a:lnTo>
                  <a:lnTo>
                    <a:pt x="100" y="930"/>
                  </a:lnTo>
                  <a:lnTo>
                    <a:pt x="96" y="931"/>
                  </a:lnTo>
                  <a:lnTo>
                    <a:pt x="95" y="932"/>
                  </a:lnTo>
                  <a:lnTo>
                    <a:pt x="94" y="932"/>
                  </a:lnTo>
                  <a:lnTo>
                    <a:pt x="90" y="931"/>
                  </a:lnTo>
                  <a:lnTo>
                    <a:pt x="85" y="930"/>
                  </a:lnTo>
                  <a:lnTo>
                    <a:pt x="77" y="926"/>
                  </a:lnTo>
                  <a:lnTo>
                    <a:pt x="59" y="918"/>
                  </a:lnTo>
                  <a:lnTo>
                    <a:pt x="46" y="887"/>
                  </a:lnTo>
                  <a:lnTo>
                    <a:pt x="43" y="876"/>
                  </a:lnTo>
                  <a:lnTo>
                    <a:pt x="39" y="867"/>
                  </a:lnTo>
                  <a:lnTo>
                    <a:pt x="36" y="859"/>
                  </a:lnTo>
                  <a:lnTo>
                    <a:pt x="33" y="854"/>
                  </a:lnTo>
                  <a:lnTo>
                    <a:pt x="32" y="851"/>
                  </a:lnTo>
                  <a:lnTo>
                    <a:pt x="30" y="850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1" y="849"/>
                  </a:lnTo>
                  <a:lnTo>
                    <a:pt x="23" y="859"/>
                  </a:lnTo>
                  <a:lnTo>
                    <a:pt x="36" y="893"/>
                  </a:lnTo>
                  <a:lnTo>
                    <a:pt x="50" y="926"/>
                  </a:lnTo>
                  <a:lnTo>
                    <a:pt x="69" y="935"/>
                  </a:lnTo>
                  <a:lnTo>
                    <a:pt x="87" y="944"/>
                  </a:lnTo>
                  <a:lnTo>
                    <a:pt x="90" y="952"/>
                  </a:lnTo>
                  <a:lnTo>
                    <a:pt x="91" y="955"/>
                  </a:lnTo>
                  <a:lnTo>
                    <a:pt x="92" y="958"/>
                  </a:lnTo>
                  <a:lnTo>
                    <a:pt x="96" y="962"/>
                  </a:lnTo>
                  <a:lnTo>
                    <a:pt x="98" y="966"/>
                  </a:lnTo>
                  <a:lnTo>
                    <a:pt x="101" y="973"/>
                  </a:lnTo>
                  <a:lnTo>
                    <a:pt x="110" y="995"/>
                  </a:lnTo>
                  <a:lnTo>
                    <a:pt x="116" y="1011"/>
                  </a:lnTo>
                  <a:lnTo>
                    <a:pt x="125" y="1031"/>
                  </a:lnTo>
                  <a:lnTo>
                    <a:pt x="137" y="1062"/>
                  </a:lnTo>
                  <a:lnTo>
                    <a:pt x="158" y="1071"/>
                  </a:lnTo>
                  <a:lnTo>
                    <a:pt x="160" y="1073"/>
                  </a:lnTo>
                  <a:lnTo>
                    <a:pt x="162" y="1074"/>
                  </a:lnTo>
                  <a:lnTo>
                    <a:pt x="163" y="1074"/>
                  </a:lnTo>
                  <a:lnTo>
                    <a:pt x="165" y="1076"/>
                  </a:lnTo>
                  <a:lnTo>
                    <a:pt x="167" y="1077"/>
                  </a:lnTo>
                  <a:lnTo>
                    <a:pt x="170" y="1078"/>
                  </a:lnTo>
                  <a:lnTo>
                    <a:pt x="177" y="1080"/>
                  </a:lnTo>
                  <a:lnTo>
                    <a:pt x="185" y="1100"/>
                  </a:lnTo>
                  <a:lnTo>
                    <a:pt x="192" y="1120"/>
                  </a:lnTo>
                  <a:lnTo>
                    <a:pt x="206" y="1126"/>
                  </a:lnTo>
                  <a:lnTo>
                    <a:pt x="208" y="1127"/>
                  </a:lnTo>
                  <a:lnTo>
                    <a:pt x="210" y="1127"/>
                  </a:lnTo>
                  <a:lnTo>
                    <a:pt x="212" y="1128"/>
                  </a:lnTo>
                  <a:lnTo>
                    <a:pt x="214" y="1127"/>
                  </a:lnTo>
                  <a:lnTo>
                    <a:pt x="216" y="1127"/>
                  </a:lnTo>
                  <a:lnTo>
                    <a:pt x="218" y="1126"/>
                  </a:lnTo>
                  <a:lnTo>
                    <a:pt x="229" y="1126"/>
                  </a:lnTo>
                  <a:lnTo>
                    <a:pt x="232" y="1125"/>
                  </a:lnTo>
                  <a:lnTo>
                    <a:pt x="238" y="1124"/>
                  </a:lnTo>
                  <a:lnTo>
                    <a:pt x="244" y="1137"/>
                  </a:lnTo>
                  <a:lnTo>
                    <a:pt x="250" y="1150"/>
                  </a:lnTo>
                  <a:lnTo>
                    <a:pt x="247" y="1156"/>
                  </a:lnTo>
                  <a:lnTo>
                    <a:pt x="244" y="1163"/>
                  </a:lnTo>
                  <a:lnTo>
                    <a:pt x="252" y="1182"/>
                  </a:lnTo>
                  <a:lnTo>
                    <a:pt x="258" y="1199"/>
                  </a:lnTo>
                  <a:lnTo>
                    <a:pt x="263" y="1211"/>
                  </a:lnTo>
                  <a:lnTo>
                    <a:pt x="266" y="1221"/>
                  </a:lnTo>
                  <a:lnTo>
                    <a:pt x="269" y="1227"/>
                  </a:lnTo>
                  <a:lnTo>
                    <a:pt x="270" y="1231"/>
                  </a:lnTo>
                  <a:lnTo>
                    <a:pt x="270" y="1234"/>
                  </a:lnTo>
                  <a:lnTo>
                    <a:pt x="270" y="1236"/>
                  </a:lnTo>
                  <a:lnTo>
                    <a:pt x="266" y="1240"/>
                  </a:lnTo>
                  <a:lnTo>
                    <a:pt x="265" y="1243"/>
                  </a:lnTo>
                  <a:lnTo>
                    <a:pt x="264" y="1248"/>
                  </a:lnTo>
                  <a:lnTo>
                    <a:pt x="264" y="1253"/>
                  </a:lnTo>
                  <a:lnTo>
                    <a:pt x="265" y="1258"/>
                  </a:lnTo>
                  <a:lnTo>
                    <a:pt x="270" y="1265"/>
                  </a:lnTo>
                  <a:lnTo>
                    <a:pt x="277" y="1269"/>
                  </a:lnTo>
                  <a:lnTo>
                    <a:pt x="285" y="1270"/>
                  </a:lnTo>
                  <a:lnTo>
                    <a:pt x="293" y="1268"/>
                  </a:lnTo>
                  <a:lnTo>
                    <a:pt x="301" y="1264"/>
                  </a:lnTo>
                  <a:lnTo>
                    <a:pt x="304" y="1258"/>
                  </a:lnTo>
                  <a:lnTo>
                    <a:pt x="305" y="1251"/>
                  </a:lnTo>
                  <a:lnTo>
                    <a:pt x="304" y="1244"/>
                  </a:lnTo>
                  <a:lnTo>
                    <a:pt x="300" y="1238"/>
                  </a:lnTo>
                  <a:lnTo>
                    <a:pt x="295" y="1233"/>
                  </a:lnTo>
                  <a:lnTo>
                    <a:pt x="293" y="1232"/>
                  </a:lnTo>
                  <a:lnTo>
                    <a:pt x="290" y="1231"/>
                  </a:lnTo>
                  <a:lnTo>
                    <a:pt x="287" y="1231"/>
                  </a:lnTo>
                  <a:lnTo>
                    <a:pt x="286" y="1231"/>
                  </a:lnTo>
                  <a:lnTo>
                    <a:pt x="284" y="1229"/>
                  </a:lnTo>
                  <a:lnTo>
                    <a:pt x="281" y="1224"/>
                  </a:lnTo>
                  <a:lnTo>
                    <a:pt x="278" y="1218"/>
                  </a:lnTo>
                  <a:lnTo>
                    <a:pt x="274" y="1209"/>
                  </a:lnTo>
                  <a:lnTo>
                    <a:pt x="270" y="1197"/>
                  </a:lnTo>
                  <a:lnTo>
                    <a:pt x="257" y="1165"/>
                  </a:lnTo>
                  <a:lnTo>
                    <a:pt x="260" y="1158"/>
                  </a:lnTo>
                  <a:lnTo>
                    <a:pt x="263" y="1151"/>
                  </a:lnTo>
                  <a:lnTo>
                    <a:pt x="257" y="1136"/>
                  </a:lnTo>
                  <a:lnTo>
                    <a:pt x="252" y="1120"/>
                  </a:lnTo>
                  <a:lnTo>
                    <a:pt x="263" y="1114"/>
                  </a:lnTo>
                  <a:lnTo>
                    <a:pt x="266" y="1110"/>
                  </a:lnTo>
                  <a:lnTo>
                    <a:pt x="265" y="1104"/>
                  </a:lnTo>
                  <a:lnTo>
                    <a:pt x="264" y="1101"/>
                  </a:lnTo>
                  <a:lnTo>
                    <a:pt x="262" y="1100"/>
                  </a:lnTo>
                  <a:lnTo>
                    <a:pt x="256" y="1098"/>
                  </a:lnTo>
                  <a:lnTo>
                    <a:pt x="253" y="1098"/>
                  </a:lnTo>
                  <a:lnTo>
                    <a:pt x="230" y="1105"/>
                  </a:lnTo>
                  <a:lnTo>
                    <a:pt x="221" y="1109"/>
                  </a:lnTo>
                  <a:lnTo>
                    <a:pt x="214" y="1115"/>
                  </a:lnTo>
                  <a:lnTo>
                    <a:pt x="208" y="1114"/>
                  </a:lnTo>
                  <a:lnTo>
                    <a:pt x="203" y="1111"/>
                  </a:lnTo>
                  <a:lnTo>
                    <a:pt x="196" y="1095"/>
                  </a:lnTo>
                  <a:lnTo>
                    <a:pt x="192" y="1085"/>
                  </a:lnTo>
                  <a:lnTo>
                    <a:pt x="190" y="1078"/>
                  </a:lnTo>
                  <a:lnTo>
                    <a:pt x="186" y="1074"/>
                  </a:lnTo>
                  <a:lnTo>
                    <a:pt x="182" y="1070"/>
                  </a:lnTo>
                  <a:lnTo>
                    <a:pt x="176" y="1067"/>
                  </a:lnTo>
                  <a:lnTo>
                    <a:pt x="159" y="1059"/>
                  </a:lnTo>
                  <a:lnTo>
                    <a:pt x="153" y="1056"/>
                  </a:lnTo>
                  <a:lnTo>
                    <a:pt x="147" y="1053"/>
                  </a:lnTo>
                  <a:lnTo>
                    <a:pt x="145" y="1051"/>
                  </a:lnTo>
                  <a:lnTo>
                    <a:pt x="144" y="1048"/>
                  </a:lnTo>
                  <a:lnTo>
                    <a:pt x="142" y="1042"/>
                  </a:lnTo>
                  <a:lnTo>
                    <a:pt x="138" y="1033"/>
                  </a:lnTo>
                  <a:lnTo>
                    <a:pt x="133" y="1021"/>
                  </a:lnTo>
                  <a:lnTo>
                    <a:pt x="128" y="1009"/>
                  </a:lnTo>
                  <a:lnTo>
                    <a:pt x="113" y="969"/>
                  </a:lnTo>
                  <a:lnTo>
                    <a:pt x="119" y="967"/>
                  </a:lnTo>
                  <a:lnTo>
                    <a:pt x="126" y="961"/>
                  </a:lnTo>
                  <a:lnTo>
                    <a:pt x="129" y="954"/>
                  </a:lnTo>
                  <a:lnTo>
                    <a:pt x="130" y="946"/>
                  </a:lnTo>
                  <a:lnTo>
                    <a:pt x="127" y="939"/>
                  </a:lnTo>
                  <a:lnTo>
                    <a:pt x="124" y="932"/>
                  </a:lnTo>
                  <a:lnTo>
                    <a:pt x="132" y="916"/>
                  </a:lnTo>
                  <a:lnTo>
                    <a:pt x="135" y="909"/>
                  </a:lnTo>
                  <a:lnTo>
                    <a:pt x="137" y="903"/>
                  </a:lnTo>
                  <a:lnTo>
                    <a:pt x="139" y="899"/>
                  </a:lnTo>
                  <a:lnTo>
                    <a:pt x="140" y="896"/>
                  </a:lnTo>
                  <a:lnTo>
                    <a:pt x="139" y="893"/>
                  </a:lnTo>
                  <a:lnTo>
                    <a:pt x="136" y="886"/>
                  </a:lnTo>
                  <a:lnTo>
                    <a:pt x="132" y="874"/>
                  </a:lnTo>
                  <a:lnTo>
                    <a:pt x="126" y="859"/>
                  </a:lnTo>
                  <a:lnTo>
                    <a:pt x="120" y="842"/>
                  </a:lnTo>
                  <a:lnTo>
                    <a:pt x="111" y="822"/>
                  </a:lnTo>
                  <a:lnTo>
                    <a:pt x="103" y="799"/>
                  </a:lnTo>
                  <a:lnTo>
                    <a:pt x="94" y="775"/>
                  </a:lnTo>
                  <a:lnTo>
                    <a:pt x="86" y="756"/>
                  </a:lnTo>
                  <a:lnTo>
                    <a:pt x="79" y="740"/>
                  </a:lnTo>
                  <a:lnTo>
                    <a:pt x="75" y="726"/>
                  </a:lnTo>
                  <a:lnTo>
                    <a:pt x="71" y="718"/>
                  </a:lnTo>
                  <a:lnTo>
                    <a:pt x="69" y="711"/>
                  </a:lnTo>
                  <a:lnTo>
                    <a:pt x="66" y="703"/>
                  </a:lnTo>
                  <a:lnTo>
                    <a:pt x="66" y="699"/>
                  </a:lnTo>
                  <a:lnTo>
                    <a:pt x="69" y="697"/>
                  </a:lnTo>
                  <a:lnTo>
                    <a:pt x="71" y="696"/>
                  </a:lnTo>
                  <a:lnTo>
                    <a:pt x="74" y="694"/>
                  </a:lnTo>
                  <a:lnTo>
                    <a:pt x="78" y="693"/>
                  </a:lnTo>
                  <a:lnTo>
                    <a:pt x="83" y="691"/>
                  </a:lnTo>
                  <a:lnTo>
                    <a:pt x="90" y="690"/>
                  </a:lnTo>
                  <a:lnTo>
                    <a:pt x="94" y="688"/>
                  </a:lnTo>
                  <a:lnTo>
                    <a:pt x="97" y="687"/>
                  </a:lnTo>
                  <a:lnTo>
                    <a:pt x="98" y="686"/>
                  </a:lnTo>
                  <a:lnTo>
                    <a:pt x="100" y="685"/>
                  </a:lnTo>
                  <a:lnTo>
                    <a:pt x="100" y="683"/>
                  </a:lnTo>
                  <a:lnTo>
                    <a:pt x="101" y="683"/>
                  </a:lnTo>
                  <a:lnTo>
                    <a:pt x="102" y="681"/>
                  </a:lnTo>
                  <a:lnTo>
                    <a:pt x="105" y="676"/>
                  </a:lnTo>
                  <a:lnTo>
                    <a:pt x="108" y="670"/>
                  </a:lnTo>
                  <a:lnTo>
                    <a:pt x="111" y="662"/>
                  </a:lnTo>
                  <a:lnTo>
                    <a:pt x="122" y="641"/>
                  </a:lnTo>
                  <a:lnTo>
                    <a:pt x="98" y="583"/>
                  </a:lnTo>
                  <a:lnTo>
                    <a:pt x="93" y="567"/>
                  </a:lnTo>
                  <a:lnTo>
                    <a:pt x="87" y="553"/>
                  </a:lnTo>
                  <a:lnTo>
                    <a:pt x="82" y="541"/>
                  </a:lnTo>
                  <a:lnTo>
                    <a:pt x="78" y="531"/>
                  </a:lnTo>
                  <a:lnTo>
                    <a:pt x="77" y="524"/>
                  </a:lnTo>
                  <a:lnTo>
                    <a:pt x="76" y="522"/>
                  </a:lnTo>
                  <a:lnTo>
                    <a:pt x="76" y="521"/>
                  </a:lnTo>
                  <a:lnTo>
                    <a:pt x="81" y="518"/>
                  </a:lnTo>
                  <a:lnTo>
                    <a:pt x="88" y="515"/>
                  </a:lnTo>
                  <a:lnTo>
                    <a:pt x="98" y="512"/>
                  </a:lnTo>
                  <a:lnTo>
                    <a:pt x="122" y="504"/>
                  </a:lnTo>
                  <a:lnTo>
                    <a:pt x="197" y="349"/>
                  </a:lnTo>
                  <a:lnTo>
                    <a:pt x="336" y="303"/>
                  </a:lnTo>
                  <a:lnTo>
                    <a:pt x="342" y="308"/>
                  </a:lnTo>
                  <a:lnTo>
                    <a:pt x="350" y="311"/>
                  </a:lnTo>
                  <a:lnTo>
                    <a:pt x="357" y="312"/>
                  </a:lnTo>
                  <a:lnTo>
                    <a:pt x="368" y="309"/>
                  </a:lnTo>
                  <a:lnTo>
                    <a:pt x="370" y="308"/>
                  </a:lnTo>
                  <a:lnTo>
                    <a:pt x="374" y="308"/>
                  </a:lnTo>
                  <a:lnTo>
                    <a:pt x="377" y="309"/>
                  </a:lnTo>
                  <a:lnTo>
                    <a:pt x="383" y="311"/>
                  </a:lnTo>
                  <a:lnTo>
                    <a:pt x="480" y="280"/>
                  </a:lnTo>
                  <a:lnTo>
                    <a:pt x="579" y="247"/>
                  </a:lnTo>
                  <a:lnTo>
                    <a:pt x="584" y="237"/>
                  </a:lnTo>
                  <a:lnTo>
                    <a:pt x="590" y="225"/>
                  </a:lnTo>
                  <a:lnTo>
                    <a:pt x="592" y="217"/>
                  </a:lnTo>
                  <a:lnTo>
                    <a:pt x="593" y="215"/>
                  </a:lnTo>
                  <a:lnTo>
                    <a:pt x="596" y="213"/>
                  </a:lnTo>
                  <a:lnTo>
                    <a:pt x="596" y="211"/>
                  </a:lnTo>
                  <a:lnTo>
                    <a:pt x="597" y="209"/>
                  </a:lnTo>
                  <a:lnTo>
                    <a:pt x="599" y="204"/>
                  </a:lnTo>
                  <a:lnTo>
                    <a:pt x="587" y="170"/>
                  </a:lnTo>
                  <a:lnTo>
                    <a:pt x="581" y="156"/>
                  </a:lnTo>
                  <a:lnTo>
                    <a:pt x="578" y="147"/>
                  </a:lnTo>
                  <a:lnTo>
                    <a:pt x="575" y="140"/>
                  </a:lnTo>
                  <a:lnTo>
                    <a:pt x="575" y="136"/>
                  </a:lnTo>
                  <a:lnTo>
                    <a:pt x="575" y="134"/>
                  </a:lnTo>
                  <a:lnTo>
                    <a:pt x="575" y="132"/>
                  </a:lnTo>
                  <a:lnTo>
                    <a:pt x="575" y="126"/>
                  </a:lnTo>
                  <a:lnTo>
                    <a:pt x="574" y="122"/>
                  </a:lnTo>
                  <a:lnTo>
                    <a:pt x="568" y="106"/>
                  </a:lnTo>
                  <a:lnTo>
                    <a:pt x="565" y="101"/>
                  </a:lnTo>
                  <a:lnTo>
                    <a:pt x="561" y="96"/>
                  </a:lnTo>
                  <a:lnTo>
                    <a:pt x="559" y="94"/>
                  </a:lnTo>
                  <a:lnTo>
                    <a:pt x="556" y="93"/>
                  </a:lnTo>
                  <a:lnTo>
                    <a:pt x="554" y="93"/>
                  </a:lnTo>
                  <a:close/>
                  <a:moveTo>
                    <a:pt x="599" y="97"/>
                  </a:moveTo>
                  <a:lnTo>
                    <a:pt x="601" y="97"/>
                  </a:lnTo>
                  <a:lnTo>
                    <a:pt x="603" y="98"/>
                  </a:lnTo>
                  <a:lnTo>
                    <a:pt x="606" y="101"/>
                  </a:lnTo>
                  <a:lnTo>
                    <a:pt x="606" y="105"/>
                  </a:lnTo>
                  <a:lnTo>
                    <a:pt x="605" y="107"/>
                  </a:lnTo>
                  <a:lnTo>
                    <a:pt x="603" y="109"/>
                  </a:lnTo>
                  <a:lnTo>
                    <a:pt x="601" y="110"/>
                  </a:lnTo>
                  <a:lnTo>
                    <a:pt x="598" y="110"/>
                  </a:lnTo>
                  <a:lnTo>
                    <a:pt x="594" y="108"/>
                  </a:lnTo>
                  <a:lnTo>
                    <a:pt x="593" y="106"/>
                  </a:lnTo>
                  <a:lnTo>
                    <a:pt x="592" y="104"/>
                  </a:lnTo>
                  <a:lnTo>
                    <a:pt x="593" y="101"/>
                  </a:lnTo>
                  <a:lnTo>
                    <a:pt x="594" y="99"/>
                  </a:lnTo>
                  <a:lnTo>
                    <a:pt x="596" y="98"/>
                  </a:lnTo>
                  <a:lnTo>
                    <a:pt x="599" y="97"/>
                  </a:lnTo>
                  <a:close/>
                  <a:moveTo>
                    <a:pt x="203" y="104"/>
                  </a:moveTo>
                  <a:lnTo>
                    <a:pt x="193" y="105"/>
                  </a:lnTo>
                  <a:lnTo>
                    <a:pt x="185" y="108"/>
                  </a:lnTo>
                  <a:lnTo>
                    <a:pt x="178" y="112"/>
                  </a:lnTo>
                  <a:lnTo>
                    <a:pt x="174" y="119"/>
                  </a:lnTo>
                  <a:lnTo>
                    <a:pt x="173" y="128"/>
                  </a:lnTo>
                  <a:lnTo>
                    <a:pt x="175" y="136"/>
                  </a:lnTo>
                  <a:lnTo>
                    <a:pt x="177" y="139"/>
                  </a:lnTo>
                  <a:lnTo>
                    <a:pt x="181" y="142"/>
                  </a:lnTo>
                  <a:lnTo>
                    <a:pt x="180" y="145"/>
                  </a:lnTo>
                  <a:lnTo>
                    <a:pt x="179" y="149"/>
                  </a:lnTo>
                  <a:lnTo>
                    <a:pt x="175" y="157"/>
                  </a:lnTo>
                  <a:lnTo>
                    <a:pt x="169" y="170"/>
                  </a:lnTo>
                  <a:lnTo>
                    <a:pt x="165" y="181"/>
                  </a:lnTo>
                  <a:lnTo>
                    <a:pt x="161" y="188"/>
                  </a:lnTo>
                  <a:lnTo>
                    <a:pt x="160" y="193"/>
                  </a:lnTo>
                  <a:lnTo>
                    <a:pt x="159" y="196"/>
                  </a:lnTo>
                  <a:lnTo>
                    <a:pt x="159" y="200"/>
                  </a:lnTo>
                  <a:lnTo>
                    <a:pt x="160" y="201"/>
                  </a:lnTo>
                  <a:lnTo>
                    <a:pt x="161" y="203"/>
                  </a:lnTo>
                  <a:lnTo>
                    <a:pt x="162" y="206"/>
                  </a:lnTo>
                  <a:lnTo>
                    <a:pt x="164" y="208"/>
                  </a:lnTo>
                  <a:lnTo>
                    <a:pt x="168" y="213"/>
                  </a:lnTo>
                  <a:lnTo>
                    <a:pt x="172" y="214"/>
                  </a:lnTo>
                  <a:lnTo>
                    <a:pt x="179" y="215"/>
                  </a:lnTo>
                  <a:lnTo>
                    <a:pt x="187" y="215"/>
                  </a:lnTo>
                  <a:lnTo>
                    <a:pt x="192" y="213"/>
                  </a:lnTo>
                  <a:lnTo>
                    <a:pt x="197" y="208"/>
                  </a:lnTo>
                  <a:lnTo>
                    <a:pt x="201" y="202"/>
                  </a:lnTo>
                  <a:lnTo>
                    <a:pt x="202" y="196"/>
                  </a:lnTo>
                  <a:lnTo>
                    <a:pt x="200" y="189"/>
                  </a:lnTo>
                  <a:lnTo>
                    <a:pt x="199" y="186"/>
                  </a:lnTo>
                  <a:lnTo>
                    <a:pt x="197" y="185"/>
                  </a:lnTo>
                  <a:lnTo>
                    <a:pt x="196" y="183"/>
                  </a:lnTo>
                  <a:lnTo>
                    <a:pt x="194" y="181"/>
                  </a:lnTo>
                  <a:lnTo>
                    <a:pt x="192" y="180"/>
                  </a:lnTo>
                  <a:lnTo>
                    <a:pt x="190" y="178"/>
                  </a:lnTo>
                  <a:lnTo>
                    <a:pt x="182" y="174"/>
                  </a:lnTo>
                  <a:lnTo>
                    <a:pt x="188" y="161"/>
                  </a:lnTo>
                  <a:lnTo>
                    <a:pt x="194" y="148"/>
                  </a:lnTo>
                  <a:lnTo>
                    <a:pt x="205" y="144"/>
                  </a:lnTo>
                  <a:lnTo>
                    <a:pt x="209" y="142"/>
                  </a:lnTo>
                  <a:lnTo>
                    <a:pt x="217" y="139"/>
                  </a:lnTo>
                  <a:lnTo>
                    <a:pt x="219" y="137"/>
                  </a:lnTo>
                  <a:lnTo>
                    <a:pt x="223" y="128"/>
                  </a:lnTo>
                  <a:lnTo>
                    <a:pt x="223" y="119"/>
                  </a:lnTo>
                  <a:lnTo>
                    <a:pt x="221" y="112"/>
                  </a:lnTo>
                  <a:lnTo>
                    <a:pt x="215" y="106"/>
                  </a:lnTo>
                  <a:lnTo>
                    <a:pt x="206" y="104"/>
                  </a:lnTo>
                  <a:lnTo>
                    <a:pt x="203" y="104"/>
                  </a:lnTo>
                  <a:close/>
                  <a:moveTo>
                    <a:pt x="327" y="105"/>
                  </a:moveTo>
                  <a:lnTo>
                    <a:pt x="324" y="105"/>
                  </a:lnTo>
                  <a:lnTo>
                    <a:pt x="321" y="105"/>
                  </a:lnTo>
                  <a:lnTo>
                    <a:pt x="319" y="106"/>
                  </a:lnTo>
                  <a:lnTo>
                    <a:pt x="317" y="106"/>
                  </a:lnTo>
                  <a:lnTo>
                    <a:pt x="315" y="107"/>
                  </a:lnTo>
                  <a:lnTo>
                    <a:pt x="313" y="107"/>
                  </a:lnTo>
                  <a:lnTo>
                    <a:pt x="310" y="108"/>
                  </a:lnTo>
                  <a:lnTo>
                    <a:pt x="308" y="110"/>
                  </a:lnTo>
                  <a:lnTo>
                    <a:pt x="306" y="115"/>
                  </a:lnTo>
                  <a:lnTo>
                    <a:pt x="306" y="117"/>
                  </a:lnTo>
                  <a:lnTo>
                    <a:pt x="308" y="122"/>
                  </a:lnTo>
                  <a:lnTo>
                    <a:pt x="310" y="125"/>
                  </a:lnTo>
                  <a:lnTo>
                    <a:pt x="311" y="126"/>
                  </a:lnTo>
                  <a:lnTo>
                    <a:pt x="313" y="127"/>
                  </a:lnTo>
                  <a:lnTo>
                    <a:pt x="319" y="127"/>
                  </a:lnTo>
                  <a:lnTo>
                    <a:pt x="321" y="126"/>
                  </a:lnTo>
                  <a:lnTo>
                    <a:pt x="325" y="123"/>
                  </a:lnTo>
                  <a:lnTo>
                    <a:pt x="325" y="120"/>
                  </a:lnTo>
                  <a:lnTo>
                    <a:pt x="323" y="119"/>
                  </a:lnTo>
                  <a:lnTo>
                    <a:pt x="322" y="119"/>
                  </a:lnTo>
                  <a:lnTo>
                    <a:pt x="321" y="119"/>
                  </a:lnTo>
                  <a:lnTo>
                    <a:pt x="321" y="121"/>
                  </a:lnTo>
                  <a:lnTo>
                    <a:pt x="320" y="123"/>
                  </a:lnTo>
                  <a:lnTo>
                    <a:pt x="319" y="123"/>
                  </a:lnTo>
                  <a:lnTo>
                    <a:pt x="317" y="124"/>
                  </a:lnTo>
                  <a:lnTo>
                    <a:pt x="315" y="124"/>
                  </a:lnTo>
                  <a:lnTo>
                    <a:pt x="312" y="121"/>
                  </a:lnTo>
                  <a:lnTo>
                    <a:pt x="311" y="119"/>
                  </a:lnTo>
                  <a:lnTo>
                    <a:pt x="311" y="117"/>
                  </a:lnTo>
                  <a:lnTo>
                    <a:pt x="312" y="114"/>
                  </a:lnTo>
                  <a:lnTo>
                    <a:pt x="313" y="112"/>
                  </a:lnTo>
                  <a:lnTo>
                    <a:pt x="316" y="111"/>
                  </a:lnTo>
                  <a:lnTo>
                    <a:pt x="320" y="109"/>
                  </a:lnTo>
                  <a:lnTo>
                    <a:pt x="325" y="108"/>
                  </a:lnTo>
                  <a:lnTo>
                    <a:pt x="329" y="108"/>
                  </a:lnTo>
                  <a:lnTo>
                    <a:pt x="330" y="109"/>
                  </a:lnTo>
                  <a:lnTo>
                    <a:pt x="333" y="114"/>
                  </a:lnTo>
                  <a:lnTo>
                    <a:pt x="335" y="117"/>
                  </a:lnTo>
                  <a:lnTo>
                    <a:pt x="335" y="119"/>
                  </a:lnTo>
                  <a:lnTo>
                    <a:pt x="336" y="119"/>
                  </a:lnTo>
                  <a:lnTo>
                    <a:pt x="337" y="119"/>
                  </a:lnTo>
                  <a:lnTo>
                    <a:pt x="337" y="116"/>
                  </a:lnTo>
                  <a:lnTo>
                    <a:pt x="336" y="113"/>
                  </a:lnTo>
                  <a:lnTo>
                    <a:pt x="335" y="110"/>
                  </a:lnTo>
                  <a:lnTo>
                    <a:pt x="334" y="107"/>
                  </a:lnTo>
                  <a:lnTo>
                    <a:pt x="332" y="106"/>
                  </a:lnTo>
                  <a:lnTo>
                    <a:pt x="329" y="105"/>
                  </a:lnTo>
                  <a:lnTo>
                    <a:pt x="327" y="105"/>
                  </a:lnTo>
                  <a:close/>
                  <a:moveTo>
                    <a:pt x="364" y="106"/>
                  </a:moveTo>
                  <a:lnTo>
                    <a:pt x="363" y="106"/>
                  </a:lnTo>
                  <a:lnTo>
                    <a:pt x="363" y="113"/>
                  </a:lnTo>
                  <a:lnTo>
                    <a:pt x="361" y="115"/>
                  </a:lnTo>
                  <a:lnTo>
                    <a:pt x="359" y="116"/>
                  </a:lnTo>
                  <a:lnTo>
                    <a:pt x="357" y="118"/>
                  </a:lnTo>
                  <a:lnTo>
                    <a:pt x="357" y="119"/>
                  </a:lnTo>
                  <a:lnTo>
                    <a:pt x="360" y="119"/>
                  </a:lnTo>
                  <a:lnTo>
                    <a:pt x="361" y="119"/>
                  </a:lnTo>
                  <a:lnTo>
                    <a:pt x="363" y="119"/>
                  </a:lnTo>
                  <a:lnTo>
                    <a:pt x="367" y="121"/>
                  </a:lnTo>
                  <a:lnTo>
                    <a:pt x="367" y="122"/>
                  </a:lnTo>
                  <a:lnTo>
                    <a:pt x="368" y="124"/>
                  </a:lnTo>
                  <a:lnTo>
                    <a:pt x="370" y="124"/>
                  </a:lnTo>
                  <a:lnTo>
                    <a:pt x="371" y="122"/>
                  </a:lnTo>
                  <a:lnTo>
                    <a:pt x="370" y="120"/>
                  </a:lnTo>
                  <a:lnTo>
                    <a:pt x="370" y="118"/>
                  </a:lnTo>
                  <a:lnTo>
                    <a:pt x="371" y="117"/>
                  </a:lnTo>
                  <a:lnTo>
                    <a:pt x="375" y="115"/>
                  </a:lnTo>
                  <a:lnTo>
                    <a:pt x="375" y="112"/>
                  </a:lnTo>
                  <a:lnTo>
                    <a:pt x="369" y="112"/>
                  </a:lnTo>
                  <a:lnTo>
                    <a:pt x="366" y="109"/>
                  </a:lnTo>
                  <a:lnTo>
                    <a:pt x="365" y="107"/>
                  </a:lnTo>
                  <a:lnTo>
                    <a:pt x="364" y="107"/>
                  </a:lnTo>
                  <a:lnTo>
                    <a:pt x="364" y="106"/>
                  </a:lnTo>
                  <a:close/>
                  <a:moveTo>
                    <a:pt x="559" y="111"/>
                  </a:moveTo>
                  <a:lnTo>
                    <a:pt x="561" y="111"/>
                  </a:lnTo>
                  <a:lnTo>
                    <a:pt x="563" y="112"/>
                  </a:lnTo>
                  <a:lnTo>
                    <a:pt x="564" y="114"/>
                  </a:lnTo>
                  <a:lnTo>
                    <a:pt x="565" y="117"/>
                  </a:lnTo>
                  <a:lnTo>
                    <a:pt x="565" y="119"/>
                  </a:lnTo>
                  <a:lnTo>
                    <a:pt x="563" y="122"/>
                  </a:lnTo>
                  <a:lnTo>
                    <a:pt x="561" y="123"/>
                  </a:lnTo>
                  <a:lnTo>
                    <a:pt x="559" y="124"/>
                  </a:lnTo>
                  <a:lnTo>
                    <a:pt x="558" y="123"/>
                  </a:lnTo>
                  <a:lnTo>
                    <a:pt x="556" y="123"/>
                  </a:lnTo>
                  <a:lnTo>
                    <a:pt x="554" y="121"/>
                  </a:lnTo>
                  <a:lnTo>
                    <a:pt x="553" y="119"/>
                  </a:lnTo>
                  <a:lnTo>
                    <a:pt x="552" y="118"/>
                  </a:lnTo>
                  <a:lnTo>
                    <a:pt x="552" y="116"/>
                  </a:lnTo>
                  <a:lnTo>
                    <a:pt x="553" y="114"/>
                  </a:lnTo>
                  <a:lnTo>
                    <a:pt x="555" y="112"/>
                  </a:lnTo>
                  <a:lnTo>
                    <a:pt x="556" y="111"/>
                  </a:lnTo>
                  <a:lnTo>
                    <a:pt x="559" y="111"/>
                  </a:lnTo>
                  <a:close/>
                  <a:moveTo>
                    <a:pt x="199" y="119"/>
                  </a:moveTo>
                  <a:lnTo>
                    <a:pt x="201" y="119"/>
                  </a:lnTo>
                  <a:lnTo>
                    <a:pt x="203" y="120"/>
                  </a:lnTo>
                  <a:lnTo>
                    <a:pt x="205" y="123"/>
                  </a:lnTo>
                  <a:lnTo>
                    <a:pt x="205" y="127"/>
                  </a:lnTo>
                  <a:lnTo>
                    <a:pt x="204" y="129"/>
                  </a:lnTo>
                  <a:lnTo>
                    <a:pt x="200" y="131"/>
                  </a:lnTo>
                  <a:lnTo>
                    <a:pt x="194" y="129"/>
                  </a:lnTo>
                  <a:lnTo>
                    <a:pt x="192" y="127"/>
                  </a:lnTo>
                  <a:lnTo>
                    <a:pt x="192" y="122"/>
                  </a:lnTo>
                  <a:lnTo>
                    <a:pt x="194" y="119"/>
                  </a:lnTo>
                  <a:lnTo>
                    <a:pt x="197" y="119"/>
                  </a:lnTo>
                  <a:lnTo>
                    <a:pt x="199" y="119"/>
                  </a:lnTo>
                  <a:close/>
                  <a:moveTo>
                    <a:pt x="337" y="126"/>
                  </a:moveTo>
                  <a:lnTo>
                    <a:pt x="331" y="127"/>
                  </a:lnTo>
                  <a:lnTo>
                    <a:pt x="321" y="131"/>
                  </a:lnTo>
                  <a:lnTo>
                    <a:pt x="318" y="132"/>
                  </a:lnTo>
                  <a:lnTo>
                    <a:pt x="315" y="134"/>
                  </a:lnTo>
                  <a:lnTo>
                    <a:pt x="315" y="135"/>
                  </a:lnTo>
                  <a:lnTo>
                    <a:pt x="316" y="136"/>
                  </a:lnTo>
                  <a:lnTo>
                    <a:pt x="319" y="136"/>
                  </a:lnTo>
                  <a:lnTo>
                    <a:pt x="320" y="135"/>
                  </a:lnTo>
                  <a:lnTo>
                    <a:pt x="324" y="134"/>
                  </a:lnTo>
                  <a:lnTo>
                    <a:pt x="330" y="133"/>
                  </a:lnTo>
                  <a:lnTo>
                    <a:pt x="334" y="133"/>
                  </a:lnTo>
                  <a:lnTo>
                    <a:pt x="334" y="135"/>
                  </a:lnTo>
                  <a:lnTo>
                    <a:pt x="333" y="137"/>
                  </a:lnTo>
                  <a:lnTo>
                    <a:pt x="332" y="140"/>
                  </a:lnTo>
                  <a:lnTo>
                    <a:pt x="331" y="141"/>
                  </a:lnTo>
                  <a:lnTo>
                    <a:pt x="329" y="144"/>
                  </a:lnTo>
                  <a:lnTo>
                    <a:pt x="329" y="145"/>
                  </a:lnTo>
                  <a:lnTo>
                    <a:pt x="328" y="146"/>
                  </a:lnTo>
                  <a:lnTo>
                    <a:pt x="327" y="146"/>
                  </a:lnTo>
                  <a:lnTo>
                    <a:pt x="321" y="148"/>
                  </a:lnTo>
                  <a:lnTo>
                    <a:pt x="321" y="151"/>
                  </a:lnTo>
                  <a:lnTo>
                    <a:pt x="325" y="151"/>
                  </a:lnTo>
                  <a:lnTo>
                    <a:pt x="327" y="150"/>
                  </a:lnTo>
                  <a:lnTo>
                    <a:pt x="335" y="148"/>
                  </a:lnTo>
                  <a:lnTo>
                    <a:pt x="338" y="147"/>
                  </a:lnTo>
                  <a:lnTo>
                    <a:pt x="342" y="146"/>
                  </a:lnTo>
                  <a:lnTo>
                    <a:pt x="344" y="144"/>
                  </a:lnTo>
                  <a:lnTo>
                    <a:pt x="346" y="143"/>
                  </a:lnTo>
                  <a:lnTo>
                    <a:pt x="347" y="143"/>
                  </a:lnTo>
                  <a:lnTo>
                    <a:pt x="347" y="142"/>
                  </a:lnTo>
                  <a:lnTo>
                    <a:pt x="346" y="141"/>
                  </a:lnTo>
                  <a:lnTo>
                    <a:pt x="343" y="141"/>
                  </a:lnTo>
                  <a:lnTo>
                    <a:pt x="341" y="142"/>
                  </a:lnTo>
                  <a:lnTo>
                    <a:pt x="338" y="143"/>
                  </a:lnTo>
                  <a:lnTo>
                    <a:pt x="336" y="143"/>
                  </a:lnTo>
                  <a:lnTo>
                    <a:pt x="335" y="142"/>
                  </a:lnTo>
                  <a:lnTo>
                    <a:pt x="335" y="141"/>
                  </a:lnTo>
                  <a:lnTo>
                    <a:pt x="336" y="140"/>
                  </a:lnTo>
                  <a:lnTo>
                    <a:pt x="338" y="134"/>
                  </a:lnTo>
                  <a:lnTo>
                    <a:pt x="339" y="131"/>
                  </a:lnTo>
                  <a:lnTo>
                    <a:pt x="340" y="129"/>
                  </a:lnTo>
                  <a:lnTo>
                    <a:pt x="340" y="126"/>
                  </a:lnTo>
                  <a:lnTo>
                    <a:pt x="337" y="126"/>
                  </a:lnTo>
                  <a:close/>
                  <a:moveTo>
                    <a:pt x="498" y="130"/>
                  </a:moveTo>
                  <a:lnTo>
                    <a:pt x="499" y="130"/>
                  </a:lnTo>
                  <a:lnTo>
                    <a:pt x="501" y="131"/>
                  </a:lnTo>
                  <a:lnTo>
                    <a:pt x="504" y="134"/>
                  </a:lnTo>
                  <a:lnTo>
                    <a:pt x="504" y="134"/>
                  </a:lnTo>
                  <a:lnTo>
                    <a:pt x="505" y="136"/>
                  </a:lnTo>
                  <a:lnTo>
                    <a:pt x="504" y="138"/>
                  </a:lnTo>
                  <a:lnTo>
                    <a:pt x="503" y="141"/>
                  </a:lnTo>
                  <a:lnTo>
                    <a:pt x="503" y="141"/>
                  </a:lnTo>
                  <a:lnTo>
                    <a:pt x="501" y="142"/>
                  </a:lnTo>
                  <a:lnTo>
                    <a:pt x="497" y="142"/>
                  </a:lnTo>
                  <a:lnTo>
                    <a:pt x="495" y="141"/>
                  </a:lnTo>
                  <a:lnTo>
                    <a:pt x="493" y="139"/>
                  </a:lnTo>
                  <a:lnTo>
                    <a:pt x="493" y="134"/>
                  </a:lnTo>
                  <a:lnTo>
                    <a:pt x="494" y="133"/>
                  </a:lnTo>
                  <a:lnTo>
                    <a:pt x="496" y="130"/>
                  </a:lnTo>
                  <a:lnTo>
                    <a:pt x="498" y="130"/>
                  </a:lnTo>
                  <a:close/>
                  <a:moveTo>
                    <a:pt x="348" y="148"/>
                  </a:moveTo>
                  <a:lnTo>
                    <a:pt x="348" y="150"/>
                  </a:lnTo>
                  <a:lnTo>
                    <a:pt x="346" y="153"/>
                  </a:lnTo>
                  <a:lnTo>
                    <a:pt x="340" y="156"/>
                  </a:lnTo>
                  <a:lnTo>
                    <a:pt x="334" y="157"/>
                  </a:lnTo>
                  <a:lnTo>
                    <a:pt x="328" y="158"/>
                  </a:lnTo>
                  <a:lnTo>
                    <a:pt x="324" y="158"/>
                  </a:lnTo>
                  <a:lnTo>
                    <a:pt x="324" y="161"/>
                  </a:lnTo>
                  <a:lnTo>
                    <a:pt x="325" y="163"/>
                  </a:lnTo>
                  <a:lnTo>
                    <a:pt x="326" y="165"/>
                  </a:lnTo>
                  <a:lnTo>
                    <a:pt x="329" y="170"/>
                  </a:lnTo>
                  <a:lnTo>
                    <a:pt x="332" y="172"/>
                  </a:lnTo>
                  <a:lnTo>
                    <a:pt x="336" y="173"/>
                  </a:lnTo>
                  <a:lnTo>
                    <a:pt x="343" y="171"/>
                  </a:lnTo>
                  <a:lnTo>
                    <a:pt x="350" y="169"/>
                  </a:lnTo>
                  <a:lnTo>
                    <a:pt x="353" y="166"/>
                  </a:lnTo>
                  <a:lnTo>
                    <a:pt x="354" y="162"/>
                  </a:lnTo>
                  <a:lnTo>
                    <a:pt x="353" y="156"/>
                  </a:lnTo>
                  <a:lnTo>
                    <a:pt x="352" y="153"/>
                  </a:lnTo>
                  <a:lnTo>
                    <a:pt x="351" y="150"/>
                  </a:lnTo>
                  <a:lnTo>
                    <a:pt x="349" y="148"/>
                  </a:lnTo>
                  <a:lnTo>
                    <a:pt x="348" y="148"/>
                  </a:lnTo>
                  <a:close/>
                  <a:moveTo>
                    <a:pt x="237" y="156"/>
                  </a:moveTo>
                  <a:lnTo>
                    <a:pt x="231" y="156"/>
                  </a:lnTo>
                  <a:lnTo>
                    <a:pt x="223" y="158"/>
                  </a:lnTo>
                  <a:lnTo>
                    <a:pt x="216" y="161"/>
                  </a:lnTo>
                  <a:lnTo>
                    <a:pt x="213" y="163"/>
                  </a:lnTo>
                  <a:lnTo>
                    <a:pt x="213" y="166"/>
                  </a:lnTo>
                  <a:lnTo>
                    <a:pt x="214" y="170"/>
                  </a:lnTo>
                  <a:lnTo>
                    <a:pt x="216" y="175"/>
                  </a:lnTo>
                  <a:lnTo>
                    <a:pt x="218" y="178"/>
                  </a:lnTo>
                  <a:lnTo>
                    <a:pt x="220" y="180"/>
                  </a:lnTo>
                  <a:lnTo>
                    <a:pt x="220" y="175"/>
                  </a:lnTo>
                  <a:lnTo>
                    <a:pt x="219" y="172"/>
                  </a:lnTo>
                  <a:lnTo>
                    <a:pt x="217" y="165"/>
                  </a:lnTo>
                  <a:lnTo>
                    <a:pt x="228" y="161"/>
                  </a:lnTo>
                  <a:lnTo>
                    <a:pt x="232" y="159"/>
                  </a:lnTo>
                  <a:lnTo>
                    <a:pt x="235" y="158"/>
                  </a:lnTo>
                  <a:lnTo>
                    <a:pt x="237" y="157"/>
                  </a:lnTo>
                  <a:lnTo>
                    <a:pt x="238" y="156"/>
                  </a:lnTo>
                  <a:lnTo>
                    <a:pt x="238" y="156"/>
                  </a:lnTo>
                  <a:lnTo>
                    <a:pt x="237" y="156"/>
                  </a:lnTo>
                  <a:close/>
                  <a:moveTo>
                    <a:pt x="418" y="157"/>
                  </a:moveTo>
                  <a:lnTo>
                    <a:pt x="420" y="157"/>
                  </a:lnTo>
                  <a:lnTo>
                    <a:pt x="422" y="158"/>
                  </a:lnTo>
                  <a:lnTo>
                    <a:pt x="423" y="160"/>
                  </a:lnTo>
                  <a:lnTo>
                    <a:pt x="424" y="163"/>
                  </a:lnTo>
                  <a:lnTo>
                    <a:pt x="424" y="164"/>
                  </a:lnTo>
                  <a:lnTo>
                    <a:pt x="423" y="166"/>
                  </a:lnTo>
                  <a:lnTo>
                    <a:pt x="422" y="167"/>
                  </a:lnTo>
                  <a:lnTo>
                    <a:pt x="419" y="168"/>
                  </a:lnTo>
                  <a:lnTo>
                    <a:pt x="417" y="169"/>
                  </a:lnTo>
                  <a:lnTo>
                    <a:pt x="415" y="169"/>
                  </a:lnTo>
                  <a:lnTo>
                    <a:pt x="413" y="167"/>
                  </a:lnTo>
                  <a:lnTo>
                    <a:pt x="412" y="165"/>
                  </a:lnTo>
                  <a:lnTo>
                    <a:pt x="411" y="164"/>
                  </a:lnTo>
                  <a:lnTo>
                    <a:pt x="411" y="162"/>
                  </a:lnTo>
                  <a:lnTo>
                    <a:pt x="412" y="159"/>
                  </a:lnTo>
                  <a:lnTo>
                    <a:pt x="414" y="158"/>
                  </a:lnTo>
                  <a:lnTo>
                    <a:pt x="416" y="157"/>
                  </a:lnTo>
                  <a:lnTo>
                    <a:pt x="418" y="157"/>
                  </a:lnTo>
                  <a:close/>
                  <a:moveTo>
                    <a:pt x="348" y="158"/>
                  </a:moveTo>
                  <a:lnTo>
                    <a:pt x="350" y="158"/>
                  </a:lnTo>
                  <a:lnTo>
                    <a:pt x="350" y="159"/>
                  </a:lnTo>
                  <a:lnTo>
                    <a:pt x="351" y="161"/>
                  </a:lnTo>
                  <a:lnTo>
                    <a:pt x="350" y="163"/>
                  </a:lnTo>
                  <a:lnTo>
                    <a:pt x="348" y="164"/>
                  </a:lnTo>
                  <a:lnTo>
                    <a:pt x="345" y="166"/>
                  </a:lnTo>
                  <a:lnTo>
                    <a:pt x="341" y="168"/>
                  </a:lnTo>
                  <a:lnTo>
                    <a:pt x="337" y="169"/>
                  </a:lnTo>
                  <a:lnTo>
                    <a:pt x="335" y="170"/>
                  </a:lnTo>
                  <a:lnTo>
                    <a:pt x="334" y="170"/>
                  </a:lnTo>
                  <a:lnTo>
                    <a:pt x="332" y="169"/>
                  </a:lnTo>
                  <a:lnTo>
                    <a:pt x="331" y="167"/>
                  </a:lnTo>
                  <a:lnTo>
                    <a:pt x="330" y="166"/>
                  </a:lnTo>
                  <a:lnTo>
                    <a:pt x="330" y="164"/>
                  </a:lnTo>
                  <a:lnTo>
                    <a:pt x="331" y="163"/>
                  </a:lnTo>
                  <a:lnTo>
                    <a:pt x="333" y="163"/>
                  </a:lnTo>
                  <a:lnTo>
                    <a:pt x="335" y="162"/>
                  </a:lnTo>
                  <a:lnTo>
                    <a:pt x="339" y="160"/>
                  </a:lnTo>
                  <a:lnTo>
                    <a:pt x="343" y="159"/>
                  </a:lnTo>
                  <a:lnTo>
                    <a:pt x="346" y="158"/>
                  </a:lnTo>
                  <a:lnTo>
                    <a:pt x="348" y="158"/>
                  </a:lnTo>
                  <a:close/>
                  <a:moveTo>
                    <a:pt x="649" y="169"/>
                  </a:moveTo>
                  <a:lnTo>
                    <a:pt x="652" y="169"/>
                  </a:lnTo>
                  <a:lnTo>
                    <a:pt x="654" y="170"/>
                  </a:lnTo>
                  <a:lnTo>
                    <a:pt x="655" y="170"/>
                  </a:lnTo>
                  <a:lnTo>
                    <a:pt x="655" y="173"/>
                  </a:lnTo>
                  <a:lnTo>
                    <a:pt x="656" y="175"/>
                  </a:lnTo>
                  <a:lnTo>
                    <a:pt x="655" y="177"/>
                  </a:lnTo>
                  <a:lnTo>
                    <a:pt x="654" y="178"/>
                  </a:lnTo>
                  <a:lnTo>
                    <a:pt x="651" y="180"/>
                  </a:lnTo>
                  <a:lnTo>
                    <a:pt x="648" y="180"/>
                  </a:lnTo>
                  <a:lnTo>
                    <a:pt x="646" y="179"/>
                  </a:lnTo>
                  <a:lnTo>
                    <a:pt x="645" y="178"/>
                  </a:lnTo>
                  <a:lnTo>
                    <a:pt x="643" y="175"/>
                  </a:lnTo>
                  <a:lnTo>
                    <a:pt x="643" y="172"/>
                  </a:lnTo>
                  <a:lnTo>
                    <a:pt x="644" y="170"/>
                  </a:lnTo>
                  <a:lnTo>
                    <a:pt x="646" y="170"/>
                  </a:lnTo>
                  <a:lnTo>
                    <a:pt x="649" y="169"/>
                  </a:lnTo>
                  <a:close/>
                  <a:moveTo>
                    <a:pt x="246" y="178"/>
                  </a:moveTo>
                  <a:lnTo>
                    <a:pt x="245" y="178"/>
                  </a:lnTo>
                  <a:lnTo>
                    <a:pt x="245" y="180"/>
                  </a:lnTo>
                  <a:lnTo>
                    <a:pt x="243" y="182"/>
                  </a:lnTo>
                  <a:lnTo>
                    <a:pt x="238" y="184"/>
                  </a:lnTo>
                  <a:lnTo>
                    <a:pt x="233" y="185"/>
                  </a:lnTo>
                  <a:lnTo>
                    <a:pt x="228" y="186"/>
                  </a:lnTo>
                  <a:lnTo>
                    <a:pt x="225" y="186"/>
                  </a:lnTo>
                  <a:lnTo>
                    <a:pt x="224" y="185"/>
                  </a:lnTo>
                  <a:lnTo>
                    <a:pt x="222" y="185"/>
                  </a:lnTo>
                  <a:lnTo>
                    <a:pt x="221" y="186"/>
                  </a:lnTo>
                  <a:lnTo>
                    <a:pt x="221" y="188"/>
                  </a:lnTo>
                  <a:lnTo>
                    <a:pt x="223" y="193"/>
                  </a:lnTo>
                  <a:lnTo>
                    <a:pt x="225" y="195"/>
                  </a:lnTo>
                  <a:lnTo>
                    <a:pt x="226" y="195"/>
                  </a:lnTo>
                  <a:lnTo>
                    <a:pt x="230" y="192"/>
                  </a:lnTo>
                  <a:lnTo>
                    <a:pt x="235" y="190"/>
                  </a:lnTo>
                  <a:lnTo>
                    <a:pt x="240" y="188"/>
                  </a:lnTo>
                  <a:lnTo>
                    <a:pt x="245" y="187"/>
                  </a:lnTo>
                  <a:lnTo>
                    <a:pt x="248" y="187"/>
                  </a:lnTo>
                  <a:lnTo>
                    <a:pt x="250" y="188"/>
                  </a:lnTo>
                  <a:lnTo>
                    <a:pt x="251" y="187"/>
                  </a:lnTo>
                  <a:lnTo>
                    <a:pt x="251" y="185"/>
                  </a:lnTo>
                  <a:lnTo>
                    <a:pt x="250" y="182"/>
                  </a:lnTo>
                  <a:lnTo>
                    <a:pt x="248" y="178"/>
                  </a:lnTo>
                  <a:lnTo>
                    <a:pt x="247" y="178"/>
                  </a:lnTo>
                  <a:lnTo>
                    <a:pt x="246" y="178"/>
                  </a:lnTo>
                  <a:close/>
                  <a:moveTo>
                    <a:pt x="695" y="189"/>
                  </a:moveTo>
                  <a:lnTo>
                    <a:pt x="689" y="199"/>
                  </a:lnTo>
                  <a:lnTo>
                    <a:pt x="686" y="207"/>
                  </a:lnTo>
                  <a:lnTo>
                    <a:pt x="683" y="213"/>
                  </a:lnTo>
                  <a:lnTo>
                    <a:pt x="681" y="215"/>
                  </a:lnTo>
                  <a:lnTo>
                    <a:pt x="680" y="215"/>
                  </a:lnTo>
                  <a:lnTo>
                    <a:pt x="678" y="217"/>
                  </a:lnTo>
                  <a:lnTo>
                    <a:pt x="677" y="217"/>
                  </a:lnTo>
                  <a:lnTo>
                    <a:pt x="675" y="218"/>
                  </a:lnTo>
                  <a:lnTo>
                    <a:pt x="674" y="219"/>
                  </a:lnTo>
                  <a:lnTo>
                    <a:pt x="674" y="221"/>
                  </a:lnTo>
                  <a:lnTo>
                    <a:pt x="675" y="222"/>
                  </a:lnTo>
                  <a:lnTo>
                    <a:pt x="675" y="225"/>
                  </a:lnTo>
                  <a:lnTo>
                    <a:pt x="674" y="229"/>
                  </a:lnTo>
                  <a:lnTo>
                    <a:pt x="671" y="235"/>
                  </a:lnTo>
                  <a:lnTo>
                    <a:pt x="668" y="244"/>
                  </a:lnTo>
                  <a:lnTo>
                    <a:pt x="656" y="266"/>
                  </a:lnTo>
                  <a:lnTo>
                    <a:pt x="665" y="289"/>
                  </a:lnTo>
                  <a:lnTo>
                    <a:pt x="670" y="302"/>
                  </a:lnTo>
                  <a:lnTo>
                    <a:pt x="672" y="312"/>
                  </a:lnTo>
                  <a:lnTo>
                    <a:pt x="673" y="318"/>
                  </a:lnTo>
                  <a:lnTo>
                    <a:pt x="671" y="323"/>
                  </a:lnTo>
                  <a:lnTo>
                    <a:pt x="668" y="326"/>
                  </a:lnTo>
                  <a:lnTo>
                    <a:pt x="660" y="329"/>
                  </a:lnTo>
                  <a:lnTo>
                    <a:pt x="651" y="332"/>
                  </a:lnTo>
                  <a:lnTo>
                    <a:pt x="645" y="339"/>
                  </a:lnTo>
                  <a:lnTo>
                    <a:pt x="641" y="346"/>
                  </a:lnTo>
                  <a:lnTo>
                    <a:pt x="639" y="351"/>
                  </a:lnTo>
                  <a:lnTo>
                    <a:pt x="584" y="369"/>
                  </a:lnTo>
                  <a:lnTo>
                    <a:pt x="529" y="387"/>
                  </a:lnTo>
                  <a:lnTo>
                    <a:pt x="522" y="383"/>
                  </a:lnTo>
                  <a:lnTo>
                    <a:pt x="511" y="380"/>
                  </a:lnTo>
                  <a:lnTo>
                    <a:pt x="506" y="380"/>
                  </a:lnTo>
                  <a:lnTo>
                    <a:pt x="503" y="379"/>
                  </a:lnTo>
                  <a:lnTo>
                    <a:pt x="502" y="378"/>
                  </a:lnTo>
                  <a:lnTo>
                    <a:pt x="501" y="376"/>
                  </a:lnTo>
                  <a:lnTo>
                    <a:pt x="501" y="370"/>
                  </a:lnTo>
                  <a:lnTo>
                    <a:pt x="504" y="365"/>
                  </a:lnTo>
                  <a:lnTo>
                    <a:pt x="507" y="362"/>
                  </a:lnTo>
                  <a:lnTo>
                    <a:pt x="512" y="361"/>
                  </a:lnTo>
                  <a:lnTo>
                    <a:pt x="516" y="359"/>
                  </a:lnTo>
                  <a:lnTo>
                    <a:pt x="527" y="355"/>
                  </a:lnTo>
                  <a:lnTo>
                    <a:pt x="532" y="350"/>
                  </a:lnTo>
                  <a:lnTo>
                    <a:pt x="535" y="343"/>
                  </a:lnTo>
                  <a:lnTo>
                    <a:pt x="535" y="336"/>
                  </a:lnTo>
                  <a:lnTo>
                    <a:pt x="532" y="328"/>
                  </a:lnTo>
                  <a:lnTo>
                    <a:pt x="527" y="323"/>
                  </a:lnTo>
                  <a:lnTo>
                    <a:pt x="522" y="319"/>
                  </a:lnTo>
                  <a:lnTo>
                    <a:pt x="516" y="318"/>
                  </a:lnTo>
                  <a:lnTo>
                    <a:pt x="511" y="318"/>
                  </a:lnTo>
                  <a:lnTo>
                    <a:pt x="503" y="321"/>
                  </a:lnTo>
                  <a:lnTo>
                    <a:pt x="495" y="324"/>
                  </a:lnTo>
                  <a:lnTo>
                    <a:pt x="490" y="326"/>
                  </a:lnTo>
                  <a:lnTo>
                    <a:pt x="486" y="330"/>
                  </a:lnTo>
                  <a:lnTo>
                    <a:pt x="484" y="335"/>
                  </a:lnTo>
                  <a:lnTo>
                    <a:pt x="484" y="342"/>
                  </a:lnTo>
                  <a:lnTo>
                    <a:pt x="486" y="349"/>
                  </a:lnTo>
                  <a:lnTo>
                    <a:pt x="490" y="355"/>
                  </a:lnTo>
                  <a:lnTo>
                    <a:pt x="491" y="356"/>
                  </a:lnTo>
                  <a:lnTo>
                    <a:pt x="492" y="358"/>
                  </a:lnTo>
                  <a:lnTo>
                    <a:pt x="492" y="361"/>
                  </a:lnTo>
                  <a:lnTo>
                    <a:pt x="489" y="367"/>
                  </a:lnTo>
                  <a:lnTo>
                    <a:pt x="488" y="370"/>
                  </a:lnTo>
                  <a:lnTo>
                    <a:pt x="488" y="375"/>
                  </a:lnTo>
                  <a:lnTo>
                    <a:pt x="490" y="381"/>
                  </a:lnTo>
                  <a:lnTo>
                    <a:pt x="490" y="384"/>
                  </a:lnTo>
                  <a:lnTo>
                    <a:pt x="487" y="387"/>
                  </a:lnTo>
                  <a:lnTo>
                    <a:pt x="482" y="393"/>
                  </a:lnTo>
                  <a:lnTo>
                    <a:pt x="479" y="400"/>
                  </a:lnTo>
                  <a:lnTo>
                    <a:pt x="479" y="406"/>
                  </a:lnTo>
                  <a:lnTo>
                    <a:pt x="480" y="408"/>
                  </a:lnTo>
                  <a:lnTo>
                    <a:pt x="479" y="410"/>
                  </a:lnTo>
                  <a:lnTo>
                    <a:pt x="479" y="411"/>
                  </a:lnTo>
                  <a:lnTo>
                    <a:pt x="477" y="412"/>
                  </a:lnTo>
                  <a:lnTo>
                    <a:pt x="475" y="411"/>
                  </a:lnTo>
                  <a:lnTo>
                    <a:pt x="470" y="406"/>
                  </a:lnTo>
                  <a:lnTo>
                    <a:pt x="467" y="400"/>
                  </a:lnTo>
                  <a:lnTo>
                    <a:pt x="461" y="382"/>
                  </a:lnTo>
                  <a:lnTo>
                    <a:pt x="458" y="375"/>
                  </a:lnTo>
                  <a:lnTo>
                    <a:pt x="455" y="367"/>
                  </a:lnTo>
                  <a:lnTo>
                    <a:pt x="454" y="366"/>
                  </a:lnTo>
                  <a:lnTo>
                    <a:pt x="453" y="366"/>
                  </a:lnTo>
                  <a:lnTo>
                    <a:pt x="445" y="368"/>
                  </a:lnTo>
                  <a:lnTo>
                    <a:pt x="437" y="370"/>
                  </a:lnTo>
                  <a:lnTo>
                    <a:pt x="426" y="374"/>
                  </a:lnTo>
                  <a:lnTo>
                    <a:pt x="411" y="379"/>
                  </a:lnTo>
                  <a:lnTo>
                    <a:pt x="368" y="394"/>
                  </a:lnTo>
                  <a:lnTo>
                    <a:pt x="374" y="411"/>
                  </a:lnTo>
                  <a:lnTo>
                    <a:pt x="377" y="418"/>
                  </a:lnTo>
                  <a:lnTo>
                    <a:pt x="379" y="424"/>
                  </a:lnTo>
                  <a:lnTo>
                    <a:pt x="380" y="428"/>
                  </a:lnTo>
                  <a:lnTo>
                    <a:pt x="380" y="430"/>
                  </a:lnTo>
                  <a:lnTo>
                    <a:pt x="378" y="432"/>
                  </a:lnTo>
                  <a:lnTo>
                    <a:pt x="372" y="434"/>
                  </a:lnTo>
                  <a:lnTo>
                    <a:pt x="363" y="438"/>
                  </a:lnTo>
                  <a:lnTo>
                    <a:pt x="354" y="441"/>
                  </a:lnTo>
                  <a:lnTo>
                    <a:pt x="347" y="443"/>
                  </a:lnTo>
                  <a:lnTo>
                    <a:pt x="344" y="445"/>
                  </a:lnTo>
                  <a:lnTo>
                    <a:pt x="344" y="448"/>
                  </a:lnTo>
                  <a:lnTo>
                    <a:pt x="350" y="463"/>
                  </a:lnTo>
                  <a:lnTo>
                    <a:pt x="353" y="473"/>
                  </a:lnTo>
                  <a:lnTo>
                    <a:pt x="365" y="501"/>
                  </a:lnTo>
                  <a:lnTo>
                    <a:pt x="368" y="513"/>
                  </a:lnTo>
                  <a:lnTo>
                    <a:pt x="371" y="522"/>
                  </a:lnTo>
                  <a:lnTo>
                    <a:pt x="374" y="530"/>
                  </a:lnTo>
                  <a:lnTo>
                    <a:pt x="360" y="530"/>
                  </a:lnTo>
                  <a:lnTo>
                    <a:pt x="351" y="534"/>
                  </a:lnTo>
                  <a:lnTo>
                    <a:pt x="346" y="539"/>
                  </a:lnTo>
                  <a:lnTo>
                    <a:pt x="343" y="548"/>
                  </a:lnTo>
                  <a:lnTo>
                    <a:pt x="344" y="556"/>
                  </a:lnTo>
                  <a:lnTo>
                    <a:pt x="349" y="563"/>
                  </a:lnTo>
                  <a:lnTo>
                    <a:pt x="356" y="568"/>
                  </a:lnTo>
                  <a:lnTo>
                    <a:pt x="366" y="570"/>
                  </a:lnTo>
                  <a:lnTo>
                    <a:pt x="374" y="567"/>
                  </a:lnTo>
                  <a:lnTo>
                    <a:pt x="382" y="562"/>
                  </a:lnTo>
                  <a:lnTo>
                    <a:pt x="385" y="554"/>
                  </a:lnTo>
                  <a:lnTo>
                    <a:pt x="386" y="549"/>
                  </a:lnTo>
                  <a:lnTo>
                    <a:pt x="412" y="541"/>
                  </a:lnTo>
                  <a:lnTo>
                    <a:pt x="417" y="540"/>
                  </a:lnTo>
                  <a:lnTo>
                    <a:pt x="420" y="539"/>
                  </a:lnTo>
                  <a:lnTo>
                    <a:pt x="421" y="542"/>
                  </a:lnTo>
                  <a:lnTo>
                    <a:pt x="425" y="549"/>
                  </a:lnTo>
                  <a:lnTo>
                    <a:pt x="430" y="559"/>
                  </a:lnTo>
                  <a:lnTo>
                    <a:pt x="435" y="574"/>
                  </a:lnTo>
                  <a:lnTo>
                    <a:pt x="442" y="591"/>
                  </a:lnTo>
                  <a:lnTo>
                    <a:pt x="449" y="610"/>
                  </a:lnTo>
                  <a:lnTo>
                    <a:pt x="458" y="631"/>
                  </a:lnTo>
                  <a:lnTo>
                    <a:pt x="467" y="654"/>
                  </a:lnTo>
                  <a:lnTo>
                    <a:pt x="475" y="674"/>
                  </a:lnTo>
                  <a:lnTo>
                    <a:pt x="480" y="690"/>
                  </a:lnTo>
                  <a:lnTo>
                    <a:pt x="485" y="702"/>
                  </a:lnTo>
                  <a:lnTo>
                    <a:pt x="489" y="712"/>
                  </a:lnTo>
                  <a:lnTo>
                    <a:pt x="491" y="719"/>
                  </a:lnTo>
                  <a:lnTo>
                    <a:pt x="493" y="724"/>
                  </a:lnTo>
                  <a:lnTo>
                    <a:pt x="494" y="726"/>
                  </a:lnTo>
                  <a:lnTo>
                    <a:pt x="494" y="728"/>
                  </a:lnTo>
                  <a:lnTo>
                    <a:pt x="492" y="728"/>
                  </a:lnTo>
                  <a:lnTo>
                    <a:pt x="491" y="729"/>
                  </a:lnTo>
                  <a:lnTo>
                    <a:pt x="490" y="731"/>
                  </a:lnTo>
                  <a:lnTo>
                    <a:pt x="488" y="736"/>
                  </a:lnTo>
                  <a:lnTo>
                    <a:pt x="484" y="744"/>
                  </a:lnTo>
                  <a:lnTo>
                    <a:pt x="475" y="747"/>
                  </a:lnTo>
                  <a:lnTo>
                    <a:pt x="472" y="748"/>
                  </a:lnTo>
                  <a:lnTo>
                    <a:pt x="469" y="748"/>
                  </a:lnTo>
                  <a:lnTo>
                    <a:pt x="465" y="749"/>
                  </a:lnTo>
                  <a:lnTo>
                    <a:pt x="463" y="749"/>
                  </a:lnTo>
                  <a:lnTo>
                    <a:pt x="461" y="748"/>
                  </a:lnTo>
                  <a:lnTo>
                    <a:pt x="459" y="747"/>
                  </a:lnTo>
                  <a:lnTo>
                    <a:pt x="456" y="745"/>
                  </a:lnTo>
                  <a:lnTo>
                    <a:pt x="454" y="744"/>
                  </a:lnTo>
                  <a:lnTo>
                    <a:pt x="448" y="742"/>
                  </a:lnTo>
                  <a:lnTo>
                    <a:pt x="447" y="742"/>
                  </a:lnTo>
                  <a:lnTo>
                    <a:pt x="439" y="744"/>
                  </a:lnTo>
                  <a:lnTo>
                    <a:pt x="434" y="746"/>
                  </a:lnTo>
                  <a:lnTo>
                    <a:pt x="431" y="749"/>
                  </a:lnTo>
                  <a:lnTo>
                    <a:pt x="429" y="753"/>
                  </a:lnTo>
                  <a:lnTo>
                    <a:pt x="427" y="756"/>
                  </a:lnTo>
                  <a:lnTo>
                    <a:pt x="426" y="758"/>
                  </a:lnTo>
                  <a:lnTo>
                    <a:pt x="426" y="763"/>
                  </a:lnTo>
                  <a:lnTo>
                    <a:pt x="427" y="765"/>
                  </a:lnTo>
                  <a:lnTo>
                    <a:pt x="431" y="774"/>
                  </a:lnTo>
                  <a:lnTo>
                    <a:pt x="438" y="779"/>
                  </a:lnTo>
                  <a:lnTo>
                    <a:pt x="447" y="782"/>
                  </a:lnTo>
                  <a:lnTo>
                    <a:pt x="456" y="780"/>
                  </a:lnTo>
                  <a:lnTo>
                    <a:pt x="460" y="778"/>
                  </a:lnTo>
                  <a:lnTo>
                    <a:pt x="463" y="776"/>
                  </a:lnTo>
                  <a:lnTo>
                    <a:pt x="466" y="771"/>
                  </a:lnTo>
                  <a:lnTo>
                    <a:pt x="468" y="767"/>
                  </a:lnTo>
                  <a:lnTo>
                    <a:pt x="469" y="765"/>
                  </a:lnTo>
                  <a:lnTo>
                    <a:pt x="469" y="763"/>
                  </a:lnTo>
                  <a:lnTo>
                    <a:pt x="473" y="762"/>
                  </a:lnTo>
                  <a:lnTo>
                    <a:pt x="476" y="760"/>
                  </a:lnTo>
                  <a:lnTo>
                    <a:pt x="479" y="759"/>
                  </a:lnTo>
                  <a:lnTo>
                    <a:pt x="489" y="756"/>
                  </a:lnTo>
                  <a:lnTo>
                    <a:pt x="498" y="760"/>
                  </a:lnTo>
                  <a:lnTo>
                    <a:pt x="504" y="762"/>
                  </a:lnTo>
                  <a:lnTo>
                    <a:pt x="508" y="763"/>
                  </a:lnTo>
                  <a:lnTo>
                    <a:pt x="509" y="763"/>
                  </a:lnTo>
                  <a:lnTo>
                    <a:pt x="511" y="765"/>
                  </a:lnTo>
                  <a:lnTo>
                    <a:pt x="511" y="766"/>
                  </a:lnTo>
                  <a:lnTo>
                    <a:pt x="512" y="767"/>
                  </a:lnTo>
                  <a:lnTo>
                    <a:pt x="513" y="767"/>
                  </a:lnTo>
                  <a:lnTo>
                    <a:pt x="515" y="768"/>
                  </a:lnTo>
                  <a:lnTo>
                    <a:pt x="518" y="770"/>
                  </a:lnTo>
                  <a:lnTo>
                    <a:pt x="520" y="770"/>
                  </a:lnTo>
                  <a:lnTo>
                    <a:pt x="522" y="772"/>
                  </a:lnTo>
                  <a:lnTo>
                    <a:pt x="523" y="775"/>
                  </a:lnTo>
                  <a:lnTo>
                    <a:pt x="523" y="778"/>
                  </a:lnTo>
                  <a:lnTo>
                    <a:pt x="524" y="781"/>
                  </a:lnTo>
                  <a:lnTo>
                    <a:pt x="525" y="784"/>
                  </a:lnTo>
                  <a:lnTo>
                    <a:pt x="527" y="786"/>
                  </a:lnTo>
                  <a:lnTo>
                    <a:pt x="530" y="787"/>
                  </a:lnTo>
                  <a:lnTo>
                    <a:pt x="534" y="788"/>
                  </a:lnTo>
                  <a:lnTo>
                    <a:pt x="538" y="788"/>
                  </a:lnTo>
                  <a:lnTo>
                    <a:pt x="543" y="787"/>
                  </a:lnTo>
                  <a:lnTo>
                    <a:pt x="549" y="785"/>
                  </a:lnTo>
                  <a:lnTo>
                    <a:pt x="553" y="785"/>
                  </a:lnTo>
                  <a:lnTo>
                    <a:pt x="556" y="783"/>
                  </a:lnTo>
                  <a:lnTo>
                    <a:pt x="559" y="781"/>
                  </a:lnTo>
                  <a:lnTo>
                    <a:pt x="560" y="780"/>
                  </a:lnTo>
                  <a:lnTo>
                    <a:pt x="561" y="778"/>
                  </a:lnTo>
                  <a:lnTo>
                    <a:pt x="562" y="776"/>
                  </a:lnTo>
                  <a:lnTo>
                    <a:pt x="563" y="774"/>
                  </a:lnTo>
                  <a:lnTo>
                    <a:pt x="563" y="771"/>
                  </a:lnTo>
                  <a:lnTo>
                    <a:pt x="562" y="769"/>
                  </a:lnTo>
                  <a:lnTo>
                    <a:pt x="559" y="763"/>
                  </a:lnTo>
                  <a:lnTo>
                    <a:pt x="553" y="761"/>
                  </a:lnTo>
                  <a:lnTo>
                    <a:pt x="534" y="763"/>
                  </a:lnTo>
                  <a:lnTo>
                    <a:pt x="527" y="762"/>
                  </a:lnTo>
                  <a:lnTo>
                    <a:pt x="525" y="758"/>
                  </a:lnTo>
                  <a:lnTo>
                    <a:pt x="526" y="753"/>
                  </a:lnTo>
                  <a:lnTo>
                    <a:pt x="528" y="745"/>
                  </a:lnTo>
                  <a:lnTo>
                    <a:pt x="527" y="737"/>
                  </a:lnTo>
                  <a:lnTo>
                    <a:pt x="523" y="730"/>
                  </a:lnTo>
                  <a:lnTo>
                    <a:pt x="516" y="725"/>
                  </a:lnTo>
                  <a:lnTo>
                    <a:pt x="511" y="723"/>
                  </a:lnTo>
                  <a:lnTo>
                    <a:pt x="509" y="723"/>
                  </a:lnTo>
                  <a:lnTo>
                    <a:pt x="506" y="720"/>
                  </a:lnTo>
                  <a:lnTo>
                    <a:pt x="504" y="715"/>
                  </a:lnTo>
                  <a:lnTo>
                    <a:pt x="500" y="706"/>
                  </a:lnTo>
                  <a:lnTo>
                    <a:pt x="496" y="698"/>
                  </a:lnTo>
                  <a:lnTo>
                    <a:pt x="495" y="693"/>
                  </a:lnTo>
                  <a:lnTo>
                    <a:pt x="495" y="688"/>
                  </a:lnTo>
                  <a:lnTo>
                    <a:pt x="497" y="687"/>
                  </a:lnTo>
                  <a:lnTo>
                    <a:pt x="504" y="685"/>
                  </a:lnTo>
                  <a:lnTo>
                    <a:pt x="512" y="682"/>
                  </a:lnTo>
                  <a:lnTo>
                    <a:pt x="521" y="679"/>
                  </a:lnTo>
                  <a:lnTo>
                    <a:pt x="527" y="678"/>
                  </a:lnTo>
                  <a:lnTo>
                    <a:pt x="529" y="678"/>
                  </a:lnTo>
                  <a:lnTo>
                    <a:pt x="531" y="679"/>
                  </a:lnTo>
                  <a:lnTo>
                    <a:pt x="538" y="683"/>
                  </a:lnTo>
                  <a:lnTo>
                    <a:pt x="545" y="685"/>
                  </a:lnTo>
                  <a:lnTo>
                    <a:pt x="553" y="684"/>
                  </a:lnTo>
                  <a:lnTo>
                    <a:pt x="555" y="683"/>
                  </a:lnTo>
                  <a:lnTo>
                    <a:pt x="557" y="682"/>
                  </a:lnTo>
                  <a:lnTo>
                    <a:pt x="559" y="680"/>
                  </a:lnTo>
                  <a:lnTo>
                    <a:pt x="561" y="678"/>
                  </a:lnTo>
                  <a:lnTo>
                    <a:pt x="562" y="676"/>
                  </a:lnTo>
                  <a:lnTo>
                    <a:pt x="564" y="675"/>
                  </a:lnTo>
                  <a:lnTo>
                    <a:pt x="564" y="670"/>
                  </a:lnTo>
                  <a:lnTo>
                    <a:pt x="566" y="669"/>
                  </a:lnTo>
                  <a:lnTo>
                    <a:pt x="567" y="666"/>
                  </a:lnTo>
                  <a:lnTo>
                    <a:pt x="565" y="661"/>
                  </a:lnTo>
                  <a:lnTo>
                    <a:pt x="562" y="654"/>
                  </a:lnTo>
                  <a:lnTo>
                    <a:pt x="559" y="650"/>
                  </a:lnTo>
                  <a:lnTo>
                    <a:pt x="555" y="647"/>
                  </a:lnTo>
                  <a:lnTo>
                    <a:pt x="552" y="646"/>
                  </a:lnTo>
                  <a:lnTo>
                    <a:pt x="546" y="646"/>
                  </a:lnTo>
                  <a:lnTo>
                    <a:pt x="545" y="646"/>
                  </a:lnTo>
                  <a:lnTo>
                    <a:pt x="543" y="646"/>
                  </a:lnTo>
                  <a:lnTo>
                    <a:pt x="543" y="646"/>
                  </a:lnTo>
                  <a:lnTo>
                    <a:pt x="539" y="646"/>
                  </a:lnTo>
                  <a:lnTo>
                    <a:pt x="537" y="646"/>
                  </a:lnTo>
                  <a:lnTo>
                    <a:pt x="532" y="649"/>
                  </a:lnTo>
                  <a:lnTo>
                    <a:pt x="527" y="653"/>
                  </a:lnTo>
                  <a:lnTo>
                    <a:pt x="525" y="658"/>
                  </a:lnTo>
                  <a:lnTo>
                    <a:pt x="525" y="663"/>
                  </a:lnTo>
                  <a:lnTo>
                    <a:pt x="521" y="666"/>
                  </a:lnTo>
                  <a:lnTo>
                    <a:pt x="515" y="668"/>
                  </a:lnTo>
                  <a:lnTo>
                    <a:pt x="506" y="671"/>
                  </a:lnTo>
                  <a:lnTo>
                    <a:pt x="498" y="674"/>
                  </a:lnTo>
                  <a:lnTo>
                    <a:pt x="492" y="675"/>
                  </a:lnTo>
                  <a:lnTo>
                    <a:pt x="489" y="676"/>
                  </a:lnTo>
                  <a:lnTo>
                    <a:pt x="488" y="675"/>
                  </a:lnTo>
                  <a:lnTo>
                    <a:pt x="486" y="669"/>
                  </a:lnTo>
                  <a:lnTo>
                    <a:pt x="482" y="661"/>
                  </a:lnTo>
                  <a:lnTo>
                    <a:pt x="478" y="649"/>
                  </a:lnTo>
                  <a:lnTo>
                    <a:pt x="473" y="636"/>
                  </a:lnTo>
                  <a:lnTo>
                    <a:pt x="466" y="621"/>
                  </a:lnTo>
                  <a:lnTo>
                    <a:pt x="460" y="604"/>
                  </a:lnTo>
                  <a:lnTo>
                    <a:pt x="452" y="585"/>
                  </a:lnTo>
                  <a:lnTo>
                    <a:pt x="446" y="569"/>
                  </a:lnTo>
                  <a:lnTo>
                    <a:pt x="442" y="557"/>
                  </a:lnTo>
                  <a:lnTo>
                    <a:pt x="438" y="547"/>
                  </a:lnTo>
                  <a:lnTo>
                    <a:pt x="435" y="540"/>
                  </a:lnTo>
                  <a:lnTo>
                    <a:pt x="434" y="536"/>
                  </a:lnTo>
                  <a:lnTo>
                    <a:pt x="433" y="532"/>
                  </a:lnTo>
                  <a:lnTo>
                    <a:pt x="433" y="529"/>
                  </a:lnTo>
                  <a:lnTo>
                    <a:pt x="435" y="523"/>
                  </a:lnTo>
                  <a:lnTo>
                    <a:pt x="439" y="515"/>
                  </a:lnTo>
                  <a:lnTo>
                    <a:pt x="443" y="507"/>
                  </a:lnTo>
                  <a:lnTo>
                    <a:pt x="447" y="498"/>
                  </a:lnTo>
                  <a:lnTo>
                    <a:pt x="451" y="490"/>
                  </a:lnTo>
                  <a:lnTo>
                    <a:pt x="454" y="486"/>
                  </a:lnTo>
                  <a:lnTo>
                    <a:pt x="458" y="483"/>
                  </a:lnTo>
                  <a:lnTo>
                    <a:pt x="463" y="481"/>
                  </a:lnTo>
                  <a:lnTo>
                    <a:pt x="470" y="478"/>
                  </a:lnTo>
                  <a:lnTo>
                    <a:pt x="480" y="475"/>
                  </a:lnTo>
                  <a:lnTo>
                    <a:pt x="506" y="467"/>
                  </a:lnTo>
                  <a:lnTo>
                    <a:pt x="516" y="463"/>
                  </a:lnTo>
                  <a:lnTo>
                    <a:pt x="525" y="461"/>
                  </a:lnTo>
                  <a:lnTo>
                    <a:pt x="529" y="459"/>
                  </a:lnTo>
                  <a:lnTo>
                    <a:pt x="532" y="458"/>
                  </a:lnTo>
                  <a:lnTo>
                    <a:pt x="533" y="459"/>
                  </a:lnTo>
                  <a:lnTo>
                    <a:pt x="534" y="461"/>
                  </a:lnTo>
                  <a:lnTo>
                    <a:pt x="535" y="462"/>
                  </a:lnTo>
                  <a:lnTo>
                    <a:pt x="536" y="463"/>
                  </a:lnTo>
                  <a:lnTo>
                    <a:pt x="537" y="464"/>
                  </a:lnTo>
                  <a:lnTo>
                    <a:pt x="538" y="464"/>
                  </a:lnTo>
                  <a:lnTo>
                    <a:pt x="539" y="465"/>
                  </a:lnTo>
                  <a:lnTo>
                    <a:pt x="541" y="466"/>
                  </a:lnTo>
                  <a:lnTo>
                    <a:pt x="543" y="468"/>
                  </a:lnTo>
                  <a:lnTo>
                    <a:pt x="549" y="470"/>
                  </a:lnTo>
                  <a:lnTo>
                    <a:pt x="556" y="470"/>
                  </a:lnTo>
                  <a:lnTo>
                    <a:pt x="559" y="470"/>
                  </a:lnTo>
                  <a:lnTo>
                    <a:pt x="564" y="467"/>
                  </a:lnTo>
                  <a:lnTo>
                    <a:pt x="567" y="466"/>
                  </a:lnTo>
                  <a:lnTo>
                    <a:pt x="568" y="464"/>
                  </a:lnTo>
                  <a:lnTo>
                    <a:pt x="570" y="463"/>
                  </a:lnTo>
                  <a:lnTo>
                    <a:pt x="571" y="462"/>
                  </a:lnTo>
                  <a:lnTo>
                    <a:pt x="572" y="459"/>
                  </a:lnTo>
                  <a:lnTo>
                    <a:pt x="574" y="453"/>
                  </a:lnTo>
                  <a:lnTo>
                    <a:pt x="573" y="446"/>
                  </a:lnTo>
                  <a:lnTo>
                    <a:pt x="571" y="438"/>
                  </a:lnTo>
                  <a:lnTo>
                    <a:pt x="567" y="430"/>
                  </a:lnTo>
                  <a:lnTo>
                    <a:pt x="562" y="426"/>
                  </a:lnTo>
                  <a:lnTo>
                    <a:pt x="557" y="423"/>
                  </a:lnTo>
                  <a:lnTo>
                    <a:pt x="550" y="421"/>
                  </a:lnTo>
                  <a:lnTo>
                    <a:pt x="544" y="422"/>
                  </a:lnTo>
                  <a:lnTo>
                    <a:pt x="537" y="425"/>
                  </a:lnTo>
                  <a:lnTo>
                    <a:pt x="532" y="428"/>
                  </a:lnTo>
                  <a:lnTo>
                    <a:pt x="531" y="430"/>
                  </a:lnTo>
                  <a:lnTo>
                    <a:pt x="527" y="430"/>
                  </a:lnTo>
                  <a:lnTo>
                    <a:pt x="526" y="429"/>
                  </a:lnTo>
                  <a:lnTo>
                    <a:pt x="522" y="426"/>
                  </a:lnTo>
                  <a:lnTo>
                    <a:pt x="520" y="425"/>
                  </a:lnTo>
                  <a:lnTo>
                    <a:pt x="519" y="423"/>
                  </a:lnTo>
                  <a:lnTo>
                    <a:pt x="518" y="420"/>
                  </a:lnTo>
                  <a:lnTo>
                    <a:pt x="519" y="419"/>
                  </a:lnTo>
                  <a:lnTo>
                    <a:pt x="520" y="418"/>
                  </a:lnTo>
                  <a:lnTo>
                    <a:pt x="522" y="417"/>
                  </a:lnTo>
                  <a:lnTo>
                    <a:pt x="526" y="414"/>
                  </a:lnTo>
                  <a:lnTo>
                    <a:pt x="528" y="410"/>
                  </a:lnTo>
                  <a:lnTo>
                    <a:pt x="532" y="402"/>
                  </a:lnTo>
                  <a:lnTo>
                    <a:pt x="532" y="401"/>
                  </a:lnTo>
                  <a:lnTo>
                    <a:pt x="534" y="399"/>
                  </a:lnTo>
                  <a:lnTo>
                    <a:pt x="536" y="398"/>
                  </a:lnTo>
                  <a:lnTo>
                    <a:pt x="541" y="396"/>
                  </a:lnTo>
                  <a:lnTo>
                    <a:pt x="547" y="394"/>
                  </a:lnTo>
                  <a:lnTo>
                    <a:pt x="557" y="390"/>
                  </a:lnTo>
                  <a:lnTo>
                    <a:pt x="571" y="386"/>
                  </a:lnTo>
                  <a:lnTo>
                    <a:pt x="589" y="380"/>
                  </a:lnTo>
                  <a:lnTo>
                    <a:pt x="643" y="362"/>
                  </a:lnTo>
                  <a:lnTo>
                    <a:pt x="652" y="366"/>
                  </a:lnTo>
                  <a:lnTo>
                    <a:pt x="657" y="368"/>
                  </a:lnTo>
                  <a:lnTo>
                    <a:pt x="662" y="369"/>
                  </a:lnTo>
                  <a:lnTo>
                    <a:pt x="667" y="369"/>
                  </a:lnTo>
                  <a:lnTo>
                    <a:pt x="676" y="367"/>
                  </a:lnTo>
                  <a:lnTo>
                    <a:pt x="684" y="362"/>
                  </a:lnTo>
                  <a:lnTo>
                    <a:pt x="688" y="359"/>
                  </a:lnTo>
                  <a:lnTo>
                    <a:pt x="691" y="352"/>
                  </a:lnTo>
                  <a:lnTo>
                    <a:pt x="692" y="346"/>
                  </a:lnTo>
                  <a:lnTo>
                    <a:pt x="690" y="340"/>
                  </a:lnTo>
                  <a:lnTo>
                    <a:pt x="689" y="338"/>
                  </a:lnTo>
                  <a:lnTo>
                    <a:pt x="688" y="336"/>
                  </a:lnTo>
                  <a:lnTo>
                    <a:pt x="687" y="333"/>
                  </a:lnTo>
                  <a:lnTo>
                    <a:pt x="686" y="331"/>
                  </a:lnTo>
                  <a:lnTo>
                    <a:pt x="684" y="329"/>
                  </a:lnTo>
                  <a:lnTo>
                    <a:pt x="684" y="326"/>
                  </a:lnTo>
                  <a:lnTo>
                    <a:pt x="686" y="324"/>
                  </a:lnTo>
                  <a:lnTo>
                    <a:pt x="688" y="321"/>
                  </a:lnTo>
                  <a:lnTo>
                    <a:pt x="692" y="319"/>
                  </a:lnTo>
                  <a:lnTo>
                    <a:pt x="696" y="318"/>
                  </a:lnTo>
                  <a:lnTo>
                    <a:pt x="701" y="318"/>
                  </a:lnTo>
                  <a:lnTo>
                    <a:pt x="703" y="320"/>
                  </a:lnTo>
                  <a:lnTo>
                    <a:pt x="705" y="325"/>
                  </a:lnTo>
                  <a:lnTo>
                    <a:pt x="706" y="328"/>
                  </a:lnTo>
                  <a:lnTo>
                    <a:pt x="708" y="331"/>
                  </a:lnTo>
                  <a:lnTo>
                    <a:pt x="709" y="332"/>
                  </a:lnTo>
                  <a:lnTo>
                    <a:pt x="712" y="331"/>
                  </a:lnTo>
                  <a:lnTo>
                    <a:pt x="719" y="330"/>
                  </a:lnTo>
                  <a:lnTo>
                    <a:pt x="730" y="326"/>
                  </a:lnTo>
                  <a:lnTo>
                    <a:pt x="728" y="319"/>
                  </a:lnTo>
                  <a:lnTo>
                    <a:pt x="721" y="321"/>
                  </a:lnTo>
                  <a:lnTo>
                    <a:pt x="716" y="322"/>
                  </a:lnTo>
                  <a:lnTo>
                    <a:pt x="713" y="323"/>
                  </a:lnTo>
                  <a:lnTo>
                    <a:pt x="711" y="321"/>
                  </a:lnTo>
                  <a:lnTo>
                    <a:pt x="708" y="313"/>
                  </a:lnTo>
                  <a:lnTo>
                    <a:pt x="708" y="310"/>
                  </a:lnTo>
                  <a:lnTo>
                    <a:pt x="707" y="309"/>
                  </a:lnTo>
                  <a:lnTo>
                    <a:pt x="707" y="307"/>
                  </a:lnTo>
                  <a:lnTo>
                    <a:pt x="706" y="305"/>
                  </a:lnTo>
                  <a:lnTo>
                    <a:pt x="704" y="303"/>
                  </a:lnTo>
                  <a:lnTo>
                    <a:pt x="702" y="295"/>
                  </a:lnTo>
                  <a:lnTo>
                    <a:pt x="701" y="294"/>
                  </a:lnTo>
                  <a:lnTo>
                    <a:pt x="701" y="293"/>
                  </a:lnTo>
                  <a:lnTo>
                    <a:pt x="709" y="290"/>
                  </a:lnTo>
                  <a:lnTo>
                    <a:pt x="716" y="287"/>
                  </a:lnTo>
                  <a:lnTo>
                    <a:pt x="721" y="286"/>
                  </a:lnTo>
                  <a:lnTo>
                    <a:pt x="719" y="279"/>
                  </a:lnTo>
                  <a:lnTo>
                    <a:pt x="718" y="280"/>
                  </a:lnTo>
                  <a:lnTo>
                    <a:pt x="716" y="280"/>
                  </a:lnTo>
                  <a:lnTo>
                    <a:pt x="710" y="281"/>
                  </a:lnTo>
                  <a:lnTo>
                    <a:pt x="701" y="285"/>
                  </a:lnTo>
                  <a:lnTo>
                    <a:pt x="694" y="287"/>
                  </a:lnTo>
                  <a:lnTo>
                    <a:pt x="691" y="288"/>
                  </a:lnTo>
                  <a:lnTo>
                    <a:pt x="691" y="291"/>
                  </a:lnTo>
                  <a:lnTo>
                    <a:pt x="692" y="293"/>
                  </a:lnTo>
                  <a:lnTo>
                    <a:pt x="694" y="298"/>
                  </a:lnTo>
                  <a:lnTo>
                    <a:pt x="694" y="301"/>
                  </a:lnTo>
                  <a:lnTo>
                    <a:pt x="695" y="302"/>
                  </a:lnTo>
                  <a:lnTo>
                    <a:pt x="695" y="304"/>
                  </a:lnTo>
                  <a:lnTo>
                    <a:pt x="694" y="306"/>
                  </a:lnTo>
                  <a:lnTo>
                    <a:pt x="692" y="307"/>
                  </a:lnTo>
                  <a:lnTo>
                    <a:pt x="689" y="308"/>
                  </a:lnTo>
                  <a:lnTo>
                    <a:pt x="687" y="308"/>
                  </a:lnTo>
                  <a:lnTo>
                    <a:pt x="687" y="307"/>
                  </a:lnTo>
                  <a:lnTo>
                    <a:pt x="685" y="304"/>
                  </a:lnTo>
                  <a:lnTo>
                    <a:pt x="682" y="297"/>
                  </a:lnTo>
                  <a:lnTo>
                    <a:pt x="674" y="281"/>
                  </a:lnTo>
                  <a:lnTo>
                    <a:pt x="671" y="274"/>
                  </a:lnTo>
                  <a:lnTo>
                    <a:pt x="671" y="270"/>
                  </a:lnTo>
                  <a:lnTo>
                    <a:pt x="671" y="267"/>
                  </a:lnTo>
                  <a:lnTo>
                    <a:pt x="674" y="261"/>
                  </a:lnTo>
                  <a:lnTo>
                    <a:pt x="686" y="237"/>
                  </a:lnTo>
                  <a:lnTo>
                    <a:pt x="688" y="232"/>
                  </a:lnTo>
                  <a:lnTo>
                    <a:pt x="690" y="229"/>
                  </a:lnTo>
                  <a:lnTo>
                    <a:pt x="691" y="229"/>
                  </a:lnTo>
                  <a:lnTo>
                    <a:pt x="692" y="230"/>
                  </a:lnTo>
                  <a:lnTo>
                    <a:pt x="694" y="230"/>
                  </a:lnTo>
                  <a:lnTo>
                    <a:pt x="697" y="232"/>
                  </a:lnTo>
                  <a:lnTo>
                    <a:pt x="701" y="233"/>
                  </a:lnTo>
                  <a:lnTo>
                    <a:pt x="703" y="235"/>
                  </a:lnTo>
                  <a:lnTo>
                    <a:pt x="710" y="237"/>
                  </a:lnTo>
                  <a:lnTo>
                    <a:pt x="707" y="229"/>
                  </a:lnTo>
                  <a:lnTo>
                    <a:pt x="699" y="223"/>
                  </a:lnTo>
                  <a:lnTo>
                    <a:pt x="695" y="222"/>
                  </a:lnTo>
                  <a:lnTo>
                    <a:pt x="695" y="220"/>
                  </a:lnTo>
                  <a:lnTo>
                    <a:pt x="696" y="218"/>
                  </a:lnTo>
                  <a:lnTo>
                    <a:pt x="697" y="214"/>
                  </a:lnTo>
                  <a:lnTo>
                    <a:pt x="699" y="212"/>
                  </a:lnTo>
                  <a:lnTo>
                    <a:pt x="701" y="207"/>
                  </a:lnTo>
                  <a:lnTo>
                    <a:pt x="695" y="189"/>
                  </a:lnTo>
                  <a:close/>
                  <a:moveTo>
                    <a:pt x="180" y="190"/>
                  </a:moveTo>
                  <a:lnTo>
                    <a:pt x="182" y="190"/>
                  </a:lnTo>
                  <a:lnTo>
                    <a:pt x="185" y="192"/>
                  </a:lnTo>
                  <a:lnTo>
                    <a:pt x="187" y="193"/>
                  </a:lnTo>
                  <a:lnTo>
                    <a:pt x="187" y="200"/>
                  </a:lnTo>
                  <a:lnTo>
                    <a:pt x="185" y="201"/>
                  </a:lnTo>
                  <a:lnTo>
                    <a:pt x="182" y="202"/>
                  </a:lnTo>
                  <a:lnTo>
                    <a:pt x="180" y="202"/>
                  </a:lnTo>
                  <a:lnTo>
                    <a:pt x="177" y="201"/>
                  </a:lnTo>
                  <a:lnTo>
                    <a:pt x="174" y="199"/>
                  </a:lnTo>
                  <a:lnTo>
                    <a:pt x="174" y="194"/>
                  </a:lnTo>
                  <a:lnTo>
                    <a:pt x="175" y="192"/>
                  </a:lnTo>
                  <a:lnTo>
                    <a:pt x="178" y="190"/>
                  </a:lnTo>
                  <a:lnTo>
                    <a:pt x="180" y="190"/>
                  </a:lnTo>
                  <a:close/>
                  <a:moveTo>
                    <a:pt x="254" y="193"/>
                  </a:moveTo>
                  <a:lnTo>
                    <a:pt x="251" y="194"/>
                  </a:lnTo>
                  <a:lnTo>
                    <a:pt x="245" y="195"/>
                  </a:lnTo>
                  <a:lnTo>
                    <a:pt x="238" y="198"/>
                  </a:lnTo>
                  <a:lnTo>
                    <a:pt x="235" y="200"/>
                  </a:lnTo>
                  <a:lnTo>
                    <a:pt x="231" y="200"/>
                  </a:lnTo>
                  <a:lnTo>
                    <a:pt x="229" y="201"/>
                  </a:lnTo>
                  <a:lnTo>
                    <a:pt x="228" y="201"/>
                  </a:lnTo>
                  <a:lnTo>
                    <a:pt x="227" y="202"/>
                  </a:lnTo>
                  <a:lnTo>
                    <a:pt x="227" y="203"/>
                  </a:lnTo>
                  <a:lnTo>
                    <a:pt x="228" y="203"/>
                  </a:lnTo>
                  <a:lnTo>
                    <a:pt x="229" y="204"/>
                  </a:lnTo>
                  <a:lnTo>
                    <a:pt x="233" y="204"/>
                  </a:lnTo>
                  <a:lnTo>
                    <a:pt x="238" y="201"/>
                  </a:lnTo>
                  <a:lnTo>
                    <a:pt x="242" y="200"/>
                  </a:lnTo>
                  <a:lnTo>
                    <a:pt x="247" y="200"/>
                  </a:lnTo>
                  <a:lnTo>
                    <a:pt x="246" y="204"/>
                  </a:lnTo>
                  <a:lnTo>
                    <a:pt x="244" y="208"/>
                  </a:lnTo>
                  <a:lnTo>
                    <a:pt x="235" y="217"/>
                  </a:lnTo>
                  <a:lnTo>
                    <a:pt x="235" y="219"/>
                  </a:lnTo>
                  <a:lnTo>
                    <a:pt x="238" y="219"/>
                  </a:lnTo>
                  <a:lnTo>
                    <a:pt x="239" y="218"/>
                  </a:lnTo>
                  <a:lnTo>
                    <a:pt x="243" y="217"/>
                  </a:lnTo>
                  <a:lnTo>
                    <a:pt x="253" y="214"/>
                  </a:lnTo>
                  <a:lnTo>
                    <a:pt x="256" y="213"/>
                  </a:lnTo>
                  <a:lnTo>
                    <a:pt x="260" y="211"/>
                  </a:lnTo>
                  <a:lnTo>
                    <a:pt x="260" y="209"/>
                  </a:lnTo>
                  <a:lnTo>
                    <a:pt x="258" y="208"/>
                  </a:lnTo>
                  <a:lnTo>
                    <a:pt x="257" y="208"/>
                  </a:lnTo>
                  <a:lnTo>
                    <a:pt x="254" y="209"/>
                  </a:lnTo>
                  <a:lnTo>
                    <a:pt x="253" y="210"/>
                  </a:lnTo>
                  <a:lnTo>
                    <a:pt x="249" y="210"/>
                  </a:lnTo>
                  <a:lnTo>
                    <a:pt x="249" y="209"/>
                  </a:lnTo>
                  <a:lnTo>
                    <a:pt x="250" y="207"/>
                  </a:lnTo>
                  <a:lnTo>
                    <a:pt x="251" y="205"/>
                  </a:lnTo>
                  <a:lnTo>
                    <a:pt x="252" y="201"/>
                  </a:lnTo>
                  <a:lnTo>
                    <a:pt x="253" y="199"/>
                  </a:lnTo>
                  <a:lnTo>
                    <a:pt x="254" y="197"/>
                  </a:lnTo>
                  <a:lnTo>
                    <a:pt x="254" y="193"/>
                  </a:lnTo>
                  <a:close/>
                  <a:moveTo>
                    <a:pt x="322" y="209"/>
                  </a:moveTo>
                  <a:lnTo>
                    <a:pt x="325" y="209"/>
                  </a:lnTo>
                  <a:lnTo>
                    <a:pt x="328" y="210"/>
                  </a:lnTo>
                  <a:lnTo>
                    <a:pt x="329" y="211"/>
                  </a:lnTo>
                  <a:lnTo>
                    <a:pt x="331" y="214"/>
                  </a:lnTo>
                  <a:lnTo>
                    <a:pt x="331" y="217"/>
                  </a:lnTo>
                  <a:lnTo>
                    <a:pt x="330" y="219"/>
                  </a:lnTo>
                  <a:lnTo>
                    <a:pt x="326" y="221"/>
                  </a:lnTo>
                  <a:lnTo>
                    <a:pt x="321" y="221"/>
                  </a:lnTo>
                  <a:lnTo>
                    <a:pt x="319" y="219"/>
                  </a:lnTo>
                  <a:lnTo>
                    <a:pt x="318" y="215"/>
                  </a:lnTo>
                  <a:lnTo>
                    <a:pt x="318" y="214"/>
                  </a:lnTo>
                  <a:lnTo>
                    <a:pt x="319" y="212"/>
                  </a:lnTo>
                  <a:lnTo>
                    <a:pt x="320" y="210"/>
                  </a:lnTo>
                  <a:lnTo>
                    <a:pt x="322" y="209"/>
                  </a:lnTo>
                  <a:close/>
                  <a:moveTo>
                    <a:pt x="263" y="215"/>
                  </a:moveTo>
                  <a:lnTo>
                    <a:pt x="253" y="219"/>
                  </a:lnTo>
                  <a:lnTo>
                    <a:pt x="249" y="220"/>
                  </a:lnTo>
                  <a:lnTo>
                    <a:pt x="246" y="221"/>
                  </a:lnTo>
                  <a:lnTo>
                    <a:pt x="242" y="222"/>
                  </a:lnTo>
                  <a:lnTo>
                    <a:pt x="238" y="223"/>
                  </a:lnTo>
                  <a:lnTo>
                    <a:pt x="237" y="225"/>
                  </a:lnTo>
                  <a:lnTo>
                    <a:pt x="237" y="227"/>
                  </a:lnTo>
                  <a:lnTo>
                    <a:pt x="238" y="230"/>
                  </a:lnTo>
                  <a:lnTo>
                    <a:pt x="240" y="237"/>
                  </a:lnTo>
                  <a:lnTo>
                    <a:pt x="242" y="240"/>
                  </a:lnTo>
                  <a:lnTo>
                    <a:pt x="244" y="242"/>
                  </a:lnTo>
                  <a:lnTo>
                    <a:pt x="245" y="241"/>
                  </a:lnTo>
                  <a:lnTo>
                    <a:pt x="245" y="240"/>
                  </a:lnTo>
                  <a:lnTo>
                    <a:pt x="244" y="237"/>
                  </a:lnTo>
                  <a:lnTo>
                    <a:pt x="243" y="234"/>
                  </a:lnTo>
                  <a:lnTo>
                    <a:pt x="242" y="231"/>
                  </a:lnTo>
                  <a:lnTo>
                    <a:pt x="242" y="226"/>
                  </a:lnTo>
                  <a:lnTo>
                    <a:pt x="243" y="226"/>
                  </a:lnTo>
                  <a:lnTo>
                    <a:pt x="245" y="224"/>
                  </a:lnTo>
                  <a:lnTo>
                    <a:pt x="247" y="224"/>
                  </a:lnTo>
                  <a:lnTo>
                    <a:pt x="253" y="229"/>
                  </a:lnTo>
                  <a:lnTo>
                    <a:pt x="254" y="229"/>
                  </a:lnTo>
                  <a:lnTo>
                    <a:pt x="254" y="222"/>
                  </a:lnTo>
                  <a:lnTo>
                    <a:pt x="254" y="222"/>
                  </a:lnTo>
                  <a:lnTo>
                    <a:pt x="256" y="221"/>
                  </a:lnTo>
                  <a:lnTo>
                    <a:pt x="259" y="221"/>
                  </a:lnTo>
                  <a:lnTo>
                    <a:pt x="261" y="222"/>
                  </a:lnTo>
                  <a:lnTo>
                    <a:pt x="267" y="233"/>
                  </a:lnTo>
                  <a:lnTo>
                    <a:pt x="267" y="234"/>
                  </a:lnTo>
                  <a:lnTo>
                    <a:pt x="269" y="234"/>
                  </a:lnTo>
                  <a:lnTo>
                    <a:pt x="269" y="229"/>
                  </a:lnTo>
                  <a:lnTo>
                    <a:pt x="267" y="224"/>
                  </a:lnTo>
                  <a:lnTo>
                    <a:pt x="263" y="215"/>
                  </a:lnTo>
                  <a:close/>
                  <a:moveTo>
                    <a:pt x="116" y="221"/>
                  </a:moveTo>
                  <a:lnTo>
                    <a:pt x="115" y="222"/>
                  </a:lnTo>
                  <a:lnTo>
                    <a:pt x="113" y="225"/>
                  </a:lnTo>
                  <a:lnTo>
                    <a:pt x="114" y="226"/>
                  </a:lnTo>
                  <a:lnTo>
                    <a:pt x="116" y="229"/>
                  </a:lnTo>
                  <a:lnTo>
                    <a:pt x="117" y="232"/>
                  </a:lnTo>
                  <a:lnTo>
                    <a:pt x="117" y="234"/>
                  </a:lnTo>
                  <a:lnTo>
                    <a:pt x="116" y="236"/>
                  </a:lnTo>
                  <a:lnTo>
                    <a:pt x="115" y="236"/>
                  </a:lnTo>
                  <a:lnTo>
                    <a:pt x="113" y="237"/>
                  </a:lnTo>
                  <a:lnTo>
                    <a:pt x="111" y="236"/>
                  </a:lnTo>
                  <a:lnTo>
                    <a:pt x="110" y="235"/>
                  </a:lnTo>
                  <a:lnTo>
                    <a:pt x="110" y="234"/>
                  </a:lnTo>
                  <a:lnTo>
                    <a:pt x="108" y="237"/>
                  </a:lnTo>
                  <a:lnTo>
                    <a:pt x="110" y="239"/>
                  </a:lnTo>
                  <a:lnTo>
                    <a:pt x="113" y="241"/>
                  </a:lnTo>
                  <a:lnTo>
                    <a:pt x="115" y="241"/>
                  </a:lnTo>
                  <a:lnTo>
                    <a:pt x="120" y="238"/>
                  </a:lnTo>
                  <a:lnTo>
                    <a:pt x="121" y="233"/>
                  </a:lnTo>
                  <a:lnTo>
                    <a:pt x="120" y="227"/>
                  </a:lnTo>
                  <a:lnTo>
                    <a:pt x="119" y="224"/>
                  </a:lnTo>
                  <a:lnTo>
                    <a:pt x="118" y="222"/>
                  </a:lnTo>
                  <a:lnTo>
                    <a:pt x="116" y="221"/>
                  </a:lnTo>
                  <a:close/>
                  <a:moveTo>
                    <a:pt x="489" y="221"/>
                  </a:moveTo>
                  <a:lnTo>
                    <a:pt x="491" y="221"/>
                  </a:lnTo>
                  <a:lnTo>
                    <a:pt x="494" y="223"/>
                  </a:lnTo>
                  <a:lnTo>
                    <a:pt x="495" y="226"/>
                  </a:lnTo>
                  <a:lnTo>
                    <a:pt x="495" y="228"/>
                  </a:lnTo>
                  <a:lnTo>
                    <a:pt x="493" y="230"/>
                  </a:lnTo>
                  <a:lnTo>
                    <a:pt x="492" y="232"/>
                  </a:lnTo>
                  <a:lnTo>
                    <a:pt x="489" y="233"/>
                  </a:lnTo>
                  <a:lnTo>
                    <a:pt x="486" y="233"/>
                  </a:lnTo>
                  <a:lnTo>
                    <a:pt x="483" y="230"/>
                  </a:lnTo>
                  <a:lnTo>
                    <a:pt x="482" y="228"/>
                  </a:lnTo>
                  <a:lnTo>
                    <a:pt x="482" y="224"/>
                  </a:lnTo>
                  <a:lnTo>
                    <a:pt x="484" y="222"/>
                  </a:lnTo>
                  <a:lnTo>
                    <a:pt x="488" y="221"/>
                  </a:lnTo>
                  <a:lnTo>
                    <a:pt x="489" y="221"/>
                  </a:lnTo>
                  <a:close/>
                  <a:moveTo>
                    <a:pt x="124" y="244"/>
                  </a:moveTo>
                  <a:lnTo>
                    <a:pt x="120" y="245"/>
                  </a:lnTo>
                  <a:lnTo>
                    <a:pt x="117" y="246"/>
                  </a:lnTo>
                  <a:lnTo>
                    <a:pt x="113" y="247"/>
                  </a:lnTo>
                  <a:lnTo>
                    <a:pt x="109" y="249"/>
                  </a:lnTo>
                  <a:lnTo>
                    <a:pt x="103" y="251"/>
                  </a:lnTo>
                  <a:lnTo>
                    <a:pt x="102" y="251"/>
                  </a:lnTo>
                  <a:lnTo>
                    <a:pt x="101" y="251"/>
                  </a:lnTo>
                  <a:lnTo>
                    <a:pt x="101" y="253"/>
                  </a:lnTo>
                  <a:lnTo>
                    <a:pt x="104" y="253"/>
                  </a:lnTo>
                  <a:lnTo>
                    <a:pt x="105" y="252"/>
                  </a:lnTo>
                  <a:lnTo>
                    <a:pt x="108" y="251"/>
                  </a:lnTo>
                  <a:lnTo>
                    <a:pt x="110" y="253"/>
                  </a:lnTo>
                  <a:lnTo>
                    <a:pt x="110" y="258"/>
                  </a:lnTo>
                  <a:lnTo>
                    <a:pt x="108" y="261"/>
                  </a:lnTo>
                  <a:lnTo>
                    <a:pt x="106" y="266"/>
                  </a:lnTo>
                  <a:lnTo>
                    <a:pt x="106" y="269"/>
                  </a:lnTo>
                  <a:lnTo>
                    <a:pt x="107" y="269"/>
                  </a:lnTo>
                  <a:lnTo>
                    <a:pt x="109" y="267"/>
                  </a:lnTo>
                  <a:lnTo>
                    <a:pt x="110" y="265"/>
                  </a:lnTo>
                  <a:lnTo>
                    <a:pt x="111" y="262"/>
                  </a:lnTo>
                  <a:lnTo>
                    <a:pt x="115" y="255"/>
                  </a:lnTo>
                  <a:lnTo>
                    <a:pt x="121" y="258"/>
                  </a:lnTo>
                  <a:lnTo>
                    <a:pt x="126" y="260"/>
                  </a:lnTo>
                  <a:lnTo>
                    <a:pt x="129" y="260"/>
                  </a:lnTo>
                  <a:lnTo>
                    <a:pt x="131" y="261"/>
                  </a:lnTo>
                  <a:lnTo>
                    <a:pt x="132" y="261"/>
                  </a:lnTo>
                  <a:lnTo>
                    <a:pt x="132" y="260"/>
                  </a:lnTo>
                  <a:lnTo>
                    <a:pt x="131" y="259"/>
                  </a:lnTo>
                  <a:lnTo>
                    <a:pt x="129" y="258"/>
                  </a:lnTo>
                  <a:lnTo>
                    <a:pt x="127" y="257"/>
                  </a:lnTo>
                  <a:lnTo>
                    <a:pt x="126" y="256"/>
                  </a:lnTo>
                  <a:lnTo>
                    <a:pt x="123" y="255"/>
                  </a:lnTo>
                  <a:lnTo>
                    <a:pt x="120" y="253"/>
                  </a:lnTo>
                  <a:lnTo>
                    <a:pt x="118" y="251"/>
                  </a:lnTo>
                  <a:lnTo>
                    <a:pt x="118" y="250"/>
                  </a:lnTo>
                  <a:lnTo>
                    <a:pt x="122" y="248"/>
                  </a:lnTo>
                  <a:lnTo>
                    <a:pt x="125" y="246"/>
                  </a:lnTo>
                  <a:lnTo>
                    <a:pt x="126" y="244"/>
                  </a:lnTo>
                  <a:lnTo>
                    <a:pt x="126" y="244"/>
                  </a:lnTo>
                  <a:lnTo>
                    <a:pt x="124" y="244"/>
                  </a:lnTo>
                  <a:close/>
                  <a:moveTo>
                    <a:pt x="135" y="266"/>
                  </a:moveTo>
                  <a:lnTo>
                    <a:pt x="130" y="267"/>
                  </a:lnTo>
                  <a:lnTo>
                    <a:pt x="125" y="269"/>
                  </a:lnTo>
                  <a:lnTo>
                    <a:pt x="121" y="271"/>
                  </a:lnTo>
                  <a:lnTo>
                    <a:pt x="118" y="272"/>
                  </a:lnTo>
                  <a:lnTo>
                    <a:pt x="116" y="273"/>
                  </a:lnTo>
                  <a:lnTo>
                    <a:pt x="113" y="273"/>
                  </a:lnTo>
                  <a:lnTo>
                    <a:pt x="111" y="273"/>
                  </a:lnTo>
                  <a:lnTo>
                    <a:pt x="110" y="274"/>
                  </a:lnTo>
                  <a:lnTo>
                    <a:pt x="110" y="274"/>
                  </a:lnTo>
                  <a:lnTo>
                    <a:pt x="109" y="275"/>
                  </a:lnTo>
                  <a:lnTo>
                    <a:pt x="109" y="277"/>
                  </a:lnTo>
                  <a:lnTo>
                    <a:pt x="111" y="277"/>
                  </a:lnTo>
                  <a:lnTo>
                    <a:pt x="114" y="276"/>
                  </a:lnTo>
                  <a:lnTo>
                    <a:pt x="118" y="276"/>
                  </a:lnTo>
                  <a:lnTo>
                    <a:pt x="119" y="277"/>
                  </a:lnTo>
                  <a:lnTo>
                    <a:pt x="119" y="279"/>
                  </a:lnTo>
                  <a:lnTo>
                    <a:pt x="118" y="280"/>
                  </a:lnTo>
                  <a:lnTo>
                    <a:pt x="117" y="284"/>
                  </a:lnTo>
                  <a:lnTo>
                    <a:pt x="116" y="287"/>
                  </a:lnTo>
                  <a:lnTo>
                    <a:pt x="115" y="288"/>
                  </a:lnTo>
                  <a:lnTo>
                    <a:pt x="114" y="291"/>
                  </a:lnTo>
                  <a:lnTo>
                    <a:pt x="114" y="292"/>
                  </a:lnTo>
                  <a:lnTo>
                    <a:pt x="115" y="293"/>
                  </a:lnTo>
                  <a:lnTo>
                    <a:pt x="116" y="293"/>
                  </a:lnTo>
                  <a:lnTo>
                    <a:pt x="116" y="292"/>
                  </a:lnTo>
                  <a:lnTo>
                    <a:pt x="117" y="291"/>
                  </a:lnTo>
                  <a:lnTo>
                    <a:pt x="119" y="287"/>
                  </a:lnTo>
                  <a:lnTo>
                    <a:pt x="122" y="283"/>
                  </a:lnTo>
                  <a:lnTo>
                    <a:pt x="127" y="286"/>
                  </a:lnTo>
                  <a:lnTo>
                    <a:pt x="133" y="287"/>
                  </a:lnTo>
                  <a:lnTo>
                    <a:pt x="135" y="287"/>
                  </a:lnTo>
                  <a:lnTo>
                    <a:pt x="137" y="285"/>
                  </a:lnTo>
                  <a:lnTo>
                    <a:pt x="139" y="282"/>
                  </a:lnTo>
                  <a:lnTo>
                    <a:pt x="140" y="280"/>
                  </a:lnTo>
                  <a:lnTo>
                    <a:pt x="140" y="279"/>
                  </a:lnTo>
                  <a:lnTo>
                    <a:pt x="139" y="276"/>
                  </a:lnTo>
                  <a:lnTo>
                    <a:pt x="138" y="273"/>
                  </a:lnTo>
                  <a:lnTo>
                    <a:pt x="135" y="266"/>
                  </a:lnTo>
                  <a:close/>
                  <a:moveTo>
                    <a:pt x="130" y="271"/>
                  </a:moveTo>
                  <a:lnTo>
                    <a:pt x="132" y="273"/>
                  </a:lnTo>
                  <a:lnTo>
                    <a:pt x="134" y="276"/>
                  </a:lnTo>
                  <a:lnTo>
                    <a:pt x="135" y="279"/>
                  </a:lnTo>
                  <a:lnTo>
                    <a:pt x="135" y="280"/>
                  </a:lnTo>
                  <a:lnTo>
                    <a:pt x="134" y="282"/>
                  </a:lnTo>
                  <a:lnTo>
                    <a:pt x="133" y="283"/>
                  </a:lnTo>
                  <a:lnTo>
                    <a:pt x="130" y="283"/>
                  </a:lnTo>
                  <a:lnTo>
                    <a:pt x="127" y="280"/>
                  </a:lnTo>
                  <a:lnTo>
                    <a:pt x="126" y="279"/>
                  </a:lnTo>
                  <a:lnTo>
                    <a:pt x="126" y="276"/>
                  </a:lnTo>
                  <a:lnTo>
                    <a:pt x="125" y="275"/>
                  </a:lnTo>
                  <a:lnTo>
                    <a:pt x="126" y="273"/>
                  </a:lnTo>
                  <a:lnTo>
                    <a:pt x="127" y="272"/>
                  </a:lnTo>
                  <a:lnTo>
                    <a:pt x="129" y="271"/>
                  </a:lnTo>
                  <a:lnTo>
                    <a:pt x="130" y="271"/>
                  </a:lnTo>
                  <a:close/>
                  <a:moveTo>
                    <a:pt x="567" y="273"/>
                  </a:moveTo>
                  <a:lnTo>
                    <a:pt x="564" y="273"/>
                  </a:lnTo>
                  <a:lnTo>
                    <a:pt x="559" y="274"/>
                  </a:lnTo>
                  <a:lnTo>
                    <a:pt x="545" y="279"/>
                  </a:lnTo>
                  <a:lnTo>
                    <a:pt x="538" y="281"/>
                  </a:lnTo>
                  <a:lnTo>
                    <a:pt x="526" y="285"/>
                  </a:lnTo>
                  <a:lnTo>
                    <a:pt x="510" y="290"/>
                  </a:lnTo>
                  <a:lnTo>
                    <a:pt x="491" y="296"/>
                  </a:lnTo>
                  <a:lnTo>
                    <a:pt x="469" y="303"/>
                  </a:lnTo>
                  <a:lnTo>
                    <a:pt x="447" y="310"/>
                  </a:lnTo>
                  <a:lnTo>
                    <a:pt x="422" y="318"/>
                  </a:lnTo>
                  <a:lnTo>
                    <a:pt x="319" y="352"/>
                  </a:lnTo>
                  <a:lnTo>
                    <a:pt x="288" y="412"/>
                  </a:lnTo>
                  <a:lnTo>
                    <a:pt x="259" y="472"/>
                  </a:lnTo>
                  <a:lnTo>
                    <a:pt x="303" y="583"/>
                  </a:lnTo>
                  <a:lnTo>
                    <a:pt x="335" y="598"/>
                  </a:lnTo>
                  <a:lnTo>
                    <a:pt x="347" y="603"/>
                  </a:lnTo>
                  <a:lnTo>
                    <a:pt x="357" y="609"/>
                  </a:lnTo>
                  <a:lnTo>
                    <a:pt x="365" y="612"/>
                  </a:lnTo>
                  <a:lnTo>
                    <a:pt x="367" y="614"/>
                  </a:lnTo>
                  <a:lnTo>
                    <a:pt x="367" y="615"/>
                  </a:lnTo>
                  <a:lnTo>
                    <a:pt x="368" y="616"/>
                  </a:lnTo>
                  <a:lnTo>
                    <a:pt x="369" y="617"/>
                  </a:lnTo>
                  <a:lnTo>
                    <a:pt x="371" y="623"/>
                  </a:lnTo>
                  <a:lnTo>
                    <a:pt x="373" y="626"/>
                  </a:lnTo>
                  <a:lnTo>
                    <a:pt x="374" y="629"/>
                  </a:lnTo>
                  <a:lnTo>
                    <a:pt x="376" y="631"/>
                  </a:lnTo>
                  <a:lnTo>
                    <a:pt x="377" y="632"/>
                  </a:lnTo>
                  <a:lnTo>
                    <a:pt x="380" y="634"/>
                  </a:lnTo>
                  <a:lnTo>
                    <a:pt x="386" y="637"/>
                  </a:lnTo>
                  <a:lnTo>
                    <a:pt x="393" y="637"/>
                  </a:lnTo>
                  <a:lnTo>
                    <a:pt x="402" y="634"/>
                  </a:lnTo>
                  <a:lnTo>
                    <a:pt x="404" y="633"/>
                  </a:lnTo>
                  <a:lnTo>
                    <a:pt x="406" y="631"/>
                  </a:lnTo>
                  <a:lnTo>
                    <a:pt x="408" y="629"/>
                  </a:lnTo>
                  <a:lnTo>
                    <a:pt x="410" y="625"/>
                  </a:lnTo>
                  <a:lnTo>
                    <a:pt x="411" y="623"/>
                  </a:lnTo>
                  <a:lnTo>
                    <a:pt x="412" y="621"/>
                  </a:lnTo>
                  <a:lnTo>
                    <a:pt x="412" y="617"/>
                  </a:lnTo>
                  <a:lnTo>
                    <a:pt x="411" y="615"/>
                  </a:lnTo>
                  <a:lnTo>
                    <a:pt x="410" y="612"/>
                  </a:lnTo>
                  <a:lnTo>
                    <a:pt x="405" y="604"/>
                  </a:lnTo>
                  <a:lnTo>
                    <a:pt x="399" y="599"/>
                  </a:lnTo>
                  <a:lnTo>
                    <a:pt x="392" y="598"/>
                  </a:lnTo>
                  <a:lnTo>
                    <a:pt x="382" y="600"/>
                  </a:lnTo>
                  <a:lnTo>
                    <a:pt x="374" y="602"/>
                  </a:lnTo>
                  <a:lnTo>
                    <a:pt x="372" y="602"/>
                  </a:lnTo>
                  <a:lnTo>
                    <a:pt x="370" y="602"/>
                  </a:lnTo>
                  <a:lnTo>
                    <a:pt x="369" y="602"/>
                  </a:lnTo>
                  <a:lnTo>
                    <a:pt x="369" y="601"/>
                  </a:lnTo>
                  <a:lnTo>
                    <a:pt x="367" y="599"/>
                  </a:lnTo>
                  <a:lnTo>
                    <a:pt x="366" y="598"/>
                  </a:lnTo>
                  <a:lnTo>
                    <a:pt x="360" y="596"/>
                  </a:lnTo>
                  <a:lnTo>
                    <a:pt x="352" y="593"/>
                  </a:lnTo>
                  <a:lnTo>
                    <a:pt x="343" y="589"/>
                  </a:lnTo>
                  <a:lnTo>
                    <a:pt x="335" y="585"/>
                  </a:lnTo>
                  <a:lnTo>
                    <a:pt x="326" y="581"/>
                  </a:lnTo>
                  <a:lnTo>
                    <a:pt x="315" y="576"/>
                  </a:lnTo>
                  <a:lnTo>
                    <a:pt x="312" y="571"/>
                  </a:lnTo>
                  <a:lnTo>
                    <a:pt x="309" y="564"/>
                  </a:lnTo>
                  <a:lnTo>
                    <a:pt x="305" y="555"/>
                  </a:lnTo>
                  <a:lnTo>
                    <a:pt x="300" y="541"/>
                  </a:lnTo>
                  <a:lnTo>
                    <a:pt x="293" y="523"/>
                  </a:lnTo>
                  <a:lnTo>
                    <a:pt x="273" y="473"/>
                  </a:lnTo>
                  <a:lnTo>
                    <a:pt x="301" y="417"/>
                  </a:lnTo>
                  <a:lnTo>
                    <a:pt x="328" y="361"/>
                  </a:lnTo>
                  <a:lnTo>
                    <a:pt x="447" y="323"/>
                  </a:lnTo>
                  <a:lnTo>
                    <a:pt x="564" y="284"/>
                  </a:lnTo>
                  <a:lnTo>
                    <a:pt x="574" y="287"/>
                  </a:lnTo>
                  <a:lnTo>
                    <a:pt x="588" y="295"/>
                  </a:lnTo>
                  <a:lnTo>
                    <a:pt x="591" y="297"/>
                  </a:lnTo>
                  <a:lnTo>
                    <a:pt x="591" y="298"/>
                  </a:lnTo>
                  <a:lnTo>
                    <a:pt x="593" y="299"/>
                  </a:lnTo>
                  <a:lnTo>
                    <a:pt x="593" y="301"/>
                  </a:lnTo>
                  <a:lnTo>
                    <a:pt x="595" y="306"/>
                  </a:lnTo>
                  <a:lnTo>
                    <a:pt x="597" y="313"/>
                  </a:lnTo>
                  <a:lnTo>
                    <a:pt x="601" y="319"/>
                  </a:lnTo>
                  <a:lnTo>
                    <a:pt x="607" y="323"/>
                  </a:lnTo>
                  <a:lnTo>
                    <a:pt x="613" y="324"/>
                  </a:lnTo>
                  <a:lnTo>
                    <a:pt x="621" y="324"/>
                  </a:lnTo>
                  <a:lnTo>
                    <a:pt x="630" y="322"/>
                  </a:lnTo>
                  <a:lnTo>
                    <a:pt x="635" y="320"/>
                  </a:lnTo>
                  <a:lnTo>
                    <a:pt x="640" y="317"/>
                  </a:lnTo>
                  <a:lnTo>
                    <a:pt x="642" y="314"/>
                  </a:lnTo>
                  <a:lnTo>
                    <a:pt x="646" y="305"/>
                  </a:lnTo>
                  <a:lnTo>
                    <a:pt x="645" y="296"/>
                  </a:lnTo>
                  <a:lnTo>
                    <a:pt x="644" y="294"/>
                  </a:lnTo>
                  <a:lnTo>
                    <a:pt x="642" y="291"/>
                  </a:lnTo>
                  <a:lnTo>
                    <a:pt x="640" y="289"/>
                  </a:lnTo>
                  <a:lnTo>
                    <a:pt x="639" y="287"/>
                  </a:lnTo>
                  <a:lnTo>
                    <a:pt x="637" y="285"/>
                  </a:lnTo>
                  <a:lnTo>
                    <a:pt x="635" y="284"/>
                  </a:lnTo>
                  <a:lnTo>
                    <a:pt x="631" y="284"/>
                  </a:lnTo>
                  <a:lnTo>
                    <a:pt x="631" y="283"/>
                  </a:lnTo>
                  <a:lnTo>
                    <a:pt x="628" y="282"/>
                  </a:lnTo>
                  <a:lnTo>
                    <a:pt x="621" y="283"/>
                  </a:lnTo>
                  <a:lnTo>
                    <a:pt x="602" y="288"/>
                  </a:lnTo>
                  <a:lnTo>
                    <a:pt x="579" y="278"/>
                  </a:lnTo>
                  <a:lnTo>
                    <a:pt x="573" y="275"/>
                  </a:lnTo>
                  <a:lnTo>
                    <a:pt x="569" y="273"/>
                  </a:lnTo>
                  <a:lnTo>
                    <a:pt x="568" y="273"/>
                  </a:lnTo>
                  <a:lnTo>
                    <a:pt x="567" y="273"/>
                  </a:lnTo>
                  <a:close/>
                  <a:moveTo>
                    <a:pt x="88" y="274"/>
                  </a:moveTo>
                  <a:lnTo>
                    <a:pt x="82" y="287"/>
                  </a:lnTo>
                  <a:lnTo>
                    <a:pt x="83" y="287"/>
                  </a:lnTo>
                  <a:lnTo>
                    <a:pt x="85" y="287"/>
                  </a:lnTo>
                  <a:lnTo>
                    <a:pt x="89" y="291"/>
                  </a:lnTo>
                  <a:lnTo>
                    <a:pt x="89" y="294"/>
                  </a:lnTo>
                  <a:lnTo>
                    <a:pt x="88" y="296"/>
                  </a:lnTo>
                  <a:lnTo>
                    <a:pt x="87" y="298"/>
                  </a:lnTo>
                  <a:lnTo>
                    <a:pt x="86" y="299"/>
                  </a:lnTo>
                  <a:lnTo>
                    <a:pt x="80" y="299"/>
                  </a:lnTo>
                  <a:lnTo>
                    <a:pt x="78" y="296"/>
                  </a:lnTo>
                  <a:lnTo>
                    <a:pt x="71" y="309"/>
                  </a:lnTo>
                  <a:lnTo>
                    <a:pt x="72" y="310"/>
                  </a:lnTo>
                  <a:lnTo>
                    <a:pt x="73" y="310"/>
                  </a:lnTo>
                  <a:lnTo>
                    <a:pt x="83" y="313"/>
                  </a:lnTo>
                  <a:lnTo>
                    <a:pt x="92" y="311"/>
                  </a:lnTo>
                  <a:lnTo>
                    <a:pt x="99" y="306"/>
                  </a:lnTo>
                  <a:lnTo>
                    <a:pt x="103" y="298"/>
                  </a:lnTo>
                  <a:lnTo>
                    <a:pt x="102" y="287"/>
                  </a:lnTo>
                  <a:lnTo>
                    <a:pt x="100" y="282"/>
                  </a:lnTo>
                  <a:lnTo>
                    <a:pt x="96" y="279"/>
                  </a:lnTo>
                  <a:lnTo>
                    <a:pt x="94" y="277"/>
                  </a:lnTo>
                  <a:lnTo>
                    <a:pt x="88" y="274"/>
                  </a:lnTo>
                  <a:close/>
                  <a:moveTo>
                    <a:pt x="354" y="287"/>
                  </a:moveTo>
                  <a:lnTo>
                    <a:pt x="356" y="287"/>
                  </a:lnTo>
                  <a:lnTo>
                    <a:pt x="358" y="287"/>
                  </a:lnTo>
                  <a:lnTo>
                    <a:pt x="359" y="288"/>
                  </a:lnTo>
                  <a:lnTo>
                    <a:pt x="360" y="290"/>
                  </a:lnTo>
                  <a:lnTo>
                    <a:pt x="361" y="293"/>
                  </a:lnTo>
                  <a:lnTo>
                    <a:pt x="360" y="295"/>
                  </a:lnTo>
                  <a:lnTo>
                    <a:pt x="359" y="297"/>
                  </a:lnTo>
                  <a:lnTo>
                    <a:pt x="357" y="298"/>
                  </a:lnTo>
                  <a:lnTo>
                    <a:pt x="354" y="299"/>
                  </a:lnTo>
                  <a:lnTo>
                    <a:pt x="351" y="298"/>
                  </a:lnTo>
                  <a:lnTo>
                    <a:pt x="348" y="295"/>
                  </a:lnTo>
                  <a:lnTo>
                    <a:pt x="348" y="290"/>
                  </a:lnTo>
                  <a:lnTo>
                    <a:pt x="349" y="288"/>
                  </a:lnTo>
                  <a:lnTo>
                    <a:pt x="351" y="287"/>
                  </a:lnTo>
                  <a:lnTo>
                    <a:pt x="351" y="287"/>
                  </a:lnTo>
                  <a:lnTo>
                    <a:pt x="354" y="287"/>
                  </a:lnTo>
                  <a:close/>
                  <a:moveTo>
                    <a:pt x="621" y="297"/>
                  </a:moveTo>
                  <a:lnTo>
                    <a:pt x="624" y="299"/>
                  </a:lnTo>
                  <a:lnTo>
                    <a:pt x="626" y="302"/>
                  </a:lnTo>
                  <a:lnTo>
                    <a:pt x="626" y="304"/>
                  </a:lnTo>
                  <a:lnTo>
                    <a:pt x="625" y="307"/>
                  </a:lnTo>
                  <a:lnTo>
                    <a:pt x="623" y="309"/>
                  </a:lnTo>
                  <a:lnTo>
                    <a:pt x="623" y="310"/>
                  </a:lnTo>
                  <a:lnTo>
                    <a:pt x="621" y="310"/>
                  </a:lnTo>
                  <a:lnTo>
                    <a:pt x="618" y="309"/>
                  </a:lnTo>
                  <a:lnTo>
                    <a:pt x="616" y="309"/>
                  </a:lnTo>
                  <a:lnTo>
                    <a:pt x="614" y="307"/>
                  </a:lnTo>
                  <a:lnTo>
                    <a:pt x="614" y="302"/>
                  </a:lnTo>
                  <a:lnTo>
                    <a:pt x="615" y="300"/>
                  </a:lnTo>
                  <a:lnTo>
                    <a:pt x="618" y="297"/>
                  </a:lnTo>
                  <a:lnTo>
                    <a:pt x="621" y="29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6" name="Freeform 124"/>
            <p:cNvSpPr>
              <a:spLocks noEditPoints="1"/>
            </p:cNvSpPr>
            <p:nvPr/>
          </p:nvSpPr>
          <p:spPr bwMode="auto">
            <a:xfrm>
              <a:off x="3824288" y="8143721"/>
              <a:ext cx="1268413" cy="1358117"/>
            </a:xfrm>
            <a:custGeom>
              <a:avLst/>
              <a:gdLst/>
              <a:ahLst/>
              <a:cxnLst>
                <a:cxn ang="0">
                  <a:pos x="116" y="17"/>
                </a:cxn>
                <a:cxn ang="0">
                  <a:pos x="727" y="47"/>
                </a:cxn>
                <a:cxn ang="0">
                  <a:pos x="643" y="140"/>
                </a:cxn>
                <a:cxn ang="0">
                  <a:pos x="674" y="195"/>
                </a:cxn>
                <a:cxn ang="0">
                  <a:pos x="749" y="70"/>
                </a:cxn>
                <a:cxn ang="0">
                  <a:pos x="234" y="89"/>
                </a:cxn>
                <a:cxn ang="0">
                  <a:pos x="170" y="312"/>
                </a:cxn>
                <a:cxn ang="0">
                  <a:pos x="173" y="245"/>
                </a:cxn>
                <a:cxn ang="0">
                  <a:pos x="257" y="35"/>
                </a:cxn>
                <a:cxn ang="0">
                  <a:pos x="258" y="62"/>
                </a:cxn>
                <a:cxn ang="0">
                  <a:pos x="512" y="72"/>
                </a:cxn>
                <a:cxn ang="0">
                  <a:pos x="550" y="173"/>
                </a:cxn>
                <a:cxn ang="0">
                  <a:pos x="605" y="144"/>
                </a:cxn>
                <a:cxn ang="0">
                  <a:pos x="473" y="93"/>
                </a:cxn>
                <a:cxn ang="0">
                  <a:pos x="522" y="105"/>
                </a:cxn>
                <a:cxn ang="0">
                  <a:pos x="400" y="144"/>
                </a:cxn>
                <a:cxn ang="0">
                  <a:pos x="431" y="125"/>
                </a:cxn>
                <a:cxn ang="0">
                  <a:pos x="721" y="151"/>
                </a:cxn>
                <a:cxn ang="0">
                  <a:pos x="599" y="248"/>
                </a:cxn>
                <a:cxn ang="0">
                  <a:pos x="625" y="269"/>
                </a:cxn>
                <a:cxn ang="0">
                  <a:pos x="547" y="114"/>
                </a:cxn>
                <a:cxn ang="0">
                  <a:pos x="723" y="122"/>
                </a:cxn>
                <a:cxn ang="0">
                  <a:pos x="545" y="208"/>
                </a:cxn>
                <a:cxn ang="0">
                  <a:pos x="366" y="222"/>
                </a:cxn>
                <a:cxn ang="0">
                  <a:pos x="12" y="249"/>
                </a:cxn>
                <a:cxn ang="0">
                  <a:pos x="515" y="234"/>
                </a:cxn>
                <a:cxn ang="0">
                  <a:pos x="701" y="360"/>
                </a:cxn>
                <a:cxn ang="0">
                  <a:pos x="671" y="294"/>
                </a:cxn>
                <a:cxn ang="0">
                  <a:pos x="534" y="245"/>
                </a:cxn>
                <a:cxn ang="0">
                  <a:pos x="23" y="282"/>
                </a:cxn>
                <a:cxn ang="0">
                  <a:pos x="42" y="273"/>
                </a:cxn>
                <a:cxn ang="0">
                  <a:pos x="689" y="279"/>
                </a:cxn>
                <a:cxn ang="0">
                  <a:pos x="346" y="332"/>
                </a:cxn>
                <a:cxn ang="0">
                  <a:pos x="708" y="507"/>
                </a:cxn>
                <a:cxn ang="0">
                  <a:pos x="595" y="550"/>
                </a:cxn>
                <a:cxn ang="0">
                  <a:pos x="328" y="298"/>
                </a:cxn>
                <a:cxn ang="0">
                  <a:pos x="455" y="491"/>
                </a:cxn>
                <a:cxn ang="0">
                  <a:pos x="786" y="319"/>
                </a:cxn>
                <a:cxn ang="0">
                  <a:pos x="307" y="313"/>
                </a:cxn>
                <a:cxn ang="0">
                  <a:pos x="754" y="324"/>
                </a:cxn>
                <a:cxn ang="0">
                  <a:pos x="410" y="388"/>
                </a:cxn>
                <a:cxn ang="0">
                  <a:pos x="534" y="559"/>
                </a:cxn>
                <a:cxn ang="0">
                  <a:pos x="717" y="444"/>
                </a:cxn>
                <a:cxn ang="0">
                  <a:pos x="188" y="334"/>
                </a:cxn>
                <a:cxn ang="0">
                  <a:pos x="712" y="336"/>
                </a:cxn>
                <a:cxn ang="0">
                  <a:pos x="329" y="359"/>
                </a:cxn>
                <a:cxn ang="0">
                  <a:pos x="257" y="548"/>
                </a:cxn>
                <a:cxn ang="0">
                  <a:pos x="238" y="649"/>
                </a:cxn>
                <a:cxn ang="0">
                  <a:pos x="357" y="370"/>
                </a:cxn>
                <a:cxn ang="0">
                  <a:pos x="168" y="499"/>
                </a:cxn>
                <a:cxn ang="0">
                  <a:pos x="183" y="716"/>
                </a:cxn>
                <a:cxn ang="0">
                  <a:pos x="252" y="733"/>
                </a:cxn>
                <a:cxn ang="0">
                  <a:pos x="158" y="656"/>
                </a:cxn>
                <a:cxn ang="0">
                  <a:pos x="232" y="431"/>
                </a:cxn>
                <a:cxn ang="0">
                  <a:pos x="219" y="422"/>
                </a:cxn>
                <a:cxn ang="0">
                  <a:pos x="550" y="444"/>
                </a:cxn>
                <a:cxn ang="0">
                  <a:pos x="95" y="528"/>
                </a:cxn>
                <a:cxn ang="0">
                  <a:pos x="241" y="493"/>
                </a:cxn>
                <a:cxn ang="0">
                  <a:pos x="160" y="517"/>
                </a:cxn>
                <a:cxn ang="0">
                  <a:pos x="435" y="626"/>
                </a:cxn>
                <a:cxn ang="0">
                  <a:pos x="638" y="804"/>
                </a:cxn>
                <a:cxn ang="0">
                  <a:pos x="533" y="698"/>
                </a:cxn>
                <a:cxn ang="0">
                  <a:pos x="656" y="567"/>
                </a:cxn>
              </a:cxnLst>
              <a:rect l="0" t="0" r="r" b="b"/>
              <a:pathLst>
                <a:path w="799" h="809">
                  <a:moveTo>
                    <a:pt x="512" y="0"/>
                  </a:moveTo>
                  <a:lnTo>
                    <a:pt x="513" y="0"/>
                  </a:lnTo>
                  <a:lnTo>
                    <a:pt x="515" y="1"/>
                  </a:lnTo>
                  <a:lnTo>
                    <a:pt x="516" y="3"/>
                  </a:lnTo>
                  <a:lnTo>
                    <a:pt x="517" y="4"/>
                  </a:lnTo>
                  <a:lnTo>
                    <a:pt x="517" y="9"/>
                  </a:lnTo>
                  <a:lnTo>
                    <a:pt x="514" y="12"/>
                  </a:lnTo>
                  <a:lnTo>
                    <a:pt x="513" y="12"/>
                  </a:lnTo>
                  <a:lnTo>
                    <a:pt x="510" y="12"/>
                  </a:lnTo>
                  <a:lnTo>
                    <a:pt x="508" y="11"/>
                  </a:lnTo>
                  <a:lnTo>
                    <a:pt x="506" y="9"/>
                  </a:lnTo>
                  <a:lnTo>
                    <a:pt x="505" y="7"/>
                  </a:lnTo>
                  <a:lnTo>
                    <a:pt x="505" y="5"/>
                  </a:lnTo>
                  <a:lnTo>
                    <a:pt x="506" y="3"/>
                  </a:lnTo>
                  <a:lnTo>
                    <a:pt x="508" y="1"/>
                  </a:lnTo>
                  <a:lnTo>
                    <a:pt x="510" y="0"/>
                  </a:lnTo>
                  <a:lnTo>
                    <a:pt x="512" y="0"/>
                  </a:lnTo>
                  <a:close/>
                  <a:moveTo>
                    <a:pt x="669" y="8"/>
                  </a:moveTo>
                  <a:lnTo>
                    <a:pt x="671" y="8"/>
                  </a:lnTo>
                  <a:lnTo>
                    <a:pt x="672" y="9"/>
                  </a:lnTo>
                  <a:lnTo>
                    <a:pt x="673" y="11"/>
                  </a:lnTo>
                  <a:lnTo>
                    <a:pt x="674" y="16"/>
                  </a:lnTo>
                  <a:lnTo>
                    <a:pt x="673" y="19"/>
                  </a:lnTo>
                  <a:lnTo>
                    <a:pt x="670" y="20"/>
                  </a:lnTo>
                  <a:lnTo>
                    <a:pt x="667" y="20"/>
                  </a:lnTo>
                  <a:lnTo>
                    <a:pt x="664" y="19"/>
                  </a:lnTo>
                  <a:lnTo>
                    <a:pt x="662" y="16"/>
                  </a:lnTo>
                  <a:lnTo>
                    <a:pt x="662" y="13"/>
                  </a:lnTo>
                  <a:lnTo>
                    <a:pt x="664" y="10"/>
                  </a:lnTo>
                  <a:lnTo>
                    <a:pt x="667" y="9"/>
                  </a:lnTo>
                  <a:lnTo>
                    <a:pt x="668" y="8"/>
                  </a:lnTo>
                  <a:lnTo>
                    <a:pt x="669" y="8"/>
                  </a:lnTo>
                  <a:close/>
                  <a:moveTo>
                    <a:pt x="116" y="17"/>
                  </a:moveTo>
                  <a:lnTo>
                    <a:pt x="112" y="17"/>
                  </a:lnTo>
                  <a:lnTo>
                    <a:pt x="110" y="18"/>
                  </a:lnTo>
                  <a:lnTo>
                    <a:pt x="106" y="19"/>
                  </a:lnTo>
                  <a:lnTo>
                    <a:pt x="103" y="20"/>
                  </a:lnTo>
                  <a:lnTo>
                    <a:pt x="99" y="22"/>
                  </a:lnTo>
                  <a:lnTo>
                    <a:pt x="98" y="23"/>
                  </a:lnTo>
                  <a:lnTo>
                    <a:pt x="97" y="25"/>
                  </a:lnTo>
                  <a:lnTo>
                    <a:pt x="96" y="27"/>
                  </a:lnTo>
                  <a:lnTo>
                    <a:pt x="95" y="30"/>
                  </a:lnTo>
                  <a:lnTo>
                    <a:pt x="91" y="38"/>
                  </a:lnTo>
                  <a:lnTo>
                    <a:pt x="43" y="54"/>
                  </a:lnTo>
                  <a:lnTo>
                    <a:pt x="39" y="67"/>
                  </a:lnTo>
                  <a:lnTo>
                    <a:pt x="42" y="66"/>
                  </a:lnTo>
                  <a:lnTo>
                    <a:pt x="57" y="62"/>
                  </a:lnTo>
                  <a:lnTo>
                    <a:pt x="82" y="54"/>
                  </a:lnTo>
                  <a:lnTo>
                    <a:pt x="90" y="51"/>
                  </a:lnTo>
                  <a:lnTo>
                    <a:pt x="94" y="50"/>
                  </a:lnTo>
                  <a:lnTo>
                    <a:pt x="97" y="50"/>
                  </a:lnTo>
                  <a:lnTo>
                    <a:pt x="99" y="51"/>
                  </a:lnTo>
                  <a:lnTo>
                    <a:pt x="102" y="52"/>
                  </a:lnTo>
                  <a:lnTo>
                    <a:pt x="112" y="56"/>
                  </a:lnTo>
                  <a:lnTo>
                    <a:pt x="122" y="56"/>
                  </a:lnTo>
                  <a:lnTo>
                    <a:pt x="128" y="52"/>
                  </a:lnTo>
                  <a:lnTo>
                    <a:pt x="133" y="47"/>
                  </a:lnTo>
                  <a:lnTo>
                    <a:pt x="135" y="41"/>
                  </a:lnTo>
                  <a:lnTo>
                    <a:pt x="134" y="33"/>
                  </a:lnTo>
                  <a:lnTo>
                    <a:pt x="130" y="24"/>
                  </a:lnTo>
                  <a:lnTo>
                    <a:pt x="124" y="19"/>
                  </a:lnTo>
                  <a:lnTo>
                    <a:pt x="116" y="17"/>
                  </a:lnTo>
                  <a:close/>
                  <a:moveTo>
                    <a:pt x="739" y="27"/>
                  </a:moveTo>
                  <a:lnTo>
                    <a:pt x="733" y="33"/>
                  </a:lnTo>
                  <a:lnTo>
                    <a:pt x="729" y="41"/>
                  </a:lnTo>
                  <a:lnTo>
                    <a:pt x="727" y="47"/>
                  </a:lnTo>
                  <a:lnTo>
                    <a:pt x="726" y="49"/>
                  </a:lnTo>
                  <a:lnTo>
                    <a:pt x="725" y="49"/>
                  </a:lnTo>
                  <a:lnTo>
                    <a:pt x="717" y="52"/>
                  </a:lnTo>
                  <a:lnTo>
                    <a:pt x="709" y="55"/>
                  </a:lnTo>
                  <a:lnTo>
                    <a:pt x="701" y="57"/>
                  </a:lnTo>
                  <a:lnTo>
                    <a:pt x="693" y="60"/>
                  </a:lnTo>
                  <a:lnTo>
                    <a:pt x="687" y="62"/>
                  </a:lnTo>
                  <a:lnTo>
                    <a:pt x="683" y="63"/>
                  </a:lnTo>
                  <a:lnTo>
                    <a:pt x="681" y="63"/>
                  </a:lnTo>
                  <a:lnTo>
                    <a:pt x="680" y="61"/>
                  </a:lnTo>
                  <a:lnTo>
                    <a:pt x="675" y="56"/>
                  </a:lnTo>
                  <a:lnTo>
                    <a:pt x="664" y="51"/>
                  </a:lnTo>
                  <a:lnTo>
                    <a:pt x="660" y="51"/>
                  </a:lnTo>
                  <a:lnTo>
                    <a:pt x="658" y="52"/>
                  </a:lnTo>
                  <a:lnTo>
                    <a:pt x="656" y="52"/>
                  </a:lnTo>
                  <a:lnTo>
                    <a:pt x="655" y="53"/>
                  </a:lnTo>
                  <a:lnTo>
                    <a:pt x="649" y="56"/>
                  </a:lnTo>
                  <a:lnTo>
                    <a:pt x="644" y="61"/>
                  </a:lnTo>
                  <a:lnTo>
                    <a:pt x="641" y="67"/>
                  </a:lnTo>
                  <a:lnTo>
                    <a:pt x="641" y="74"/>
                  </a:lnTo>
                  <a:lnTo>
                    <a:pt x="645" y="84"/>
                  </a:lnTo>
                  <a:lnTo>
                    <a:pt x="650" y="92"/>
                  </a:lnTo>
                  <a:lnTo>
                    <a:pt x="656" y="98"/>
                  </a:lnTo>
                  <a:lnTo>
                    <a:pt x="661" y="101"/>
                  </a:lnTo>
                  <a:lnTo>
                    <a:pt x="655" y="114"/>
                  </a:lnTo>
                  <a:lnTo>
                    <a:pt x="652" y="121"/>
                  </a:lnTo>
                  <a:lnTo>
                    <a:pt x="649" y="129"/>
                  </a:lnTo>
                  <a:lnTo>
                    <a:pt x="648" y="129"/>
                  </a:lnTo>
                  <a:lnTo>
                    <a:pt x="647" y="131"/>
                  </a:lnTo>
                  <a:lnTo>
                    <a:pt x="646" y="131"/>
                  </a:lnTo>
                  <a:lnTo>
                    <a:pt x="645" y="132"/>
                  </a:lnTo>
                  <a:lnTo>
                    <a:pt x="645" y="135"/>
                  </a:lnTo>
                  <a:lnTo>
                    <a:pt x="643" y="140"/>
                  </a:lnTo>
                  <a:lnTo>
                    <a:pt x="640" y="146"/>
                  </a:lnTo>
                  <a:lnTo>
                    <a:pt x="633" y="159"/>
                  </a:lnTo>
                  <a:lnTo>
                    <a:pt x="639" y="173"/>
                  </a:lnTo>
                  <a:lnTo>
                    <a:pt x="642" y="183"/>
                  </a:lnTo>
                  <a:lnTo>
                    <a:pt x="644" y="188"/>
                  </a:lnTo>
                  <a:lnTo>
                    <a:pt x="644" y="192"/>
                  </a:lnTo>
                  <a:lnTo>
                    <a:pt x="643" y="194"/>
                  </a:lnTo>
                  <a:lnTo>
                    <a:pt x="641" y="196"/>
                  </a:lnTo>
                  <a:lnTo>
                    <a:pt x="639" y="202"/>
                  </a:lnTo>
                  <a:lnTo>
                    <a:pt x="638" y="208"/>
                  </a:lnTo>
                  <a:lnTo>
                    <a:pt x="638" y="212"/>
                  </a:lnTo>
                  <a:lnTo>
                    <a:pt x="639" y="213"/>
                  </a:lnTo>
                  <a:lnTo>
                    <a:pt x="641" y="217"/>
                  </a:lnTo>
                  <a:lnTo>
                    <a:pt x="642" y="219"/>
                  </a:lnTo>
                  <a:lnTo>
                    <a:pt x="647" y="224"/>
                  </a:lnTo>
                  <a:lnTo>
                    <a:pt x="654" y="226"/>
                  </a:lnTo>
                  <a:lnTo>
                    <a:pt x="661" y="227"/>
                  </a:lnTo>
                  <a:lnTo>
                    <a:pt x="668" y="225"/>
                  </a:lnTo>
                  <a:lnTo>
                    <a:pt x="670" y="224"/>
                  </a:lnTo>
                  <a:lnTo>
                    <a:pt x="671" y="224"/>
                  </a:lnTo>
                  <a:lnTo>
                    <a:pt x="673" y="224"/>
                  </a:lnTo>
                  <a:lnTo>
                    <a:pt x="673" y="224"/>
                  </a:lnTo>
                  <a:lnTo>
                    <a:pt x="673" y="223"/>
                  </a:lnTo>
                  <a:lnTo>
                    <a:pt x="674" y="221"/>
                  </a:lnTo>
                  <a:lnTo>
                    <a:pt x="676" y="219"/>
                  </a:lnTo>
                  <a:lnTo>
                    <a:pt x="677" y="217"/>
                  </a:lnTo>
                  <a:lnTo>
                    <a:pt x="679" y="214"/>
                  </a:lnTo>
                  <a:lnTo>
                    <a:pt x="680" y="212"/>
                  </a:lnTo>
                  <a:lnTo>
                    <a:pt x="680" y="207"/>
                  </a:lnTo>
                  <a:lnTo>
                    <a:pt x="678" y="200"/>
                  </a:lnTo>
                  <a:lnTo>
                    <a:pt x="677" y="198"/>
                  </a:lnTo>
                  <a:lnTo>
                    <a:pt x="675" y="196"/>
                  </a:lnTo>
                  <a:lnTo>
                    <a:pt x="674" y="195"/>
                  </a:lnTo>
                  <a:lnTo>
                    <a:pt x="672" y="193"/>
                  </a:lnTo>
                  <a:lnTo>
                    <a:pt x="670" y="192"/>
                  </a:lnTo>
                  <a:lnTo>
                    <a:pt x="667" y="189"/>
                  </a:lnTo>
                  <a:lnTo>
                    <a:pt x="666" y="189"/>
                  </a:lnTo>
                  <a:lnTo>
                    <a:pt x="665" y="188"/>
                  </a:lnTo>
                  <a:lnTo>
                    <a:pt x="663" y="188"/>
                  </a:lnTo>
                  <a:lnTo>
                    <a:pt x="659" y="187"/>
                  </a:lnTo>
                  <a:lnTo>
                    <a:pt x="657" y="184"/>
                  </a:lnTo>
                  <a:lnTo>
                    <a:pt x="656" y="180"/>
                  </a:lnTo>
                  <a:lnTo>
                    <a:pt x="653" y="173"/>
                  </a:lnTo>
                  <a:lnTo>
                    <a:pt x="650" y="165"/>
                  </a:lnTo>
                  <a:lnTo>
                    <a:pt x="648" y="158"/>
                  </a:lnTo>
                  <a:lnTo>
                    <a:pt x="649" y="154"/>
                  </a:lnTo>
                  <a:lnTo>
                    <a:pt x="652" y="152"/>
                  </a:lnTo>
                  <a:lnTo>
                    <a:pt x="653" y="152"/>
                  </a:lnTo>
                  <a:lnTo>
                    <a:pt x="653" y="151"/>
                  </a:lnTo>
                  <a:lnTo>
                    <a:pt x="654" y="148"/>
                  </a:lnTo>
                  <a:lnTo>
                    <a:pt x="657" y="142"/>
                  </a:lnTo>
                  <a:lnTo>
                    <a:pt x="660" y="133"/>
                  </a:lnTo>
                  <a:lnTo>
                    <a:pt x="670" y="114"/>
                  </a:lnTo>
                  <a:lnTo>
                    <a:pt x="674" y="106"/>
                  </a:lnTo>
                  <a:lnTo>
                    <a:pt x="677" y="100"/>
                  </a:lnTo>
                  <a:lnTo>
                    <a:pt x="679" y="97"/>
                  </a:lnTo>
                  <a:lnTo>
                    <a:pt x="682" y="94"/>
                  </a:lnTo>
                  <a:lnTo>
                    <a:pt x="685" y="89"/>
                  </a:lnTo>
                  <a:lnTo>
                    <a:pt x="687" y="83"/>
                  </a:lnTo>
                  <a:lnTo>
                    <a:pt x="687" y="78"/>
                  </a:lnTo>
                  <a:lnTo>
                    <a:pt x="686" y="76"/>
                  </a:lnTo>
                  <a:lnTo>
                    <a:pt x="709" y="67"/>
                  </a:lnTo>
                  <a:lnTo>
                    <a:pt x="732" y="59"/>
                  </a:lnTo>
                  <a:lnTo>
                    <a:pt x="739" y="66"/>
                  </a:lnTo>
                  <a:lnTo>
                    <a:pt x="745" y="70"/>
                  </a:lnTo>
                  <a:lnTo>
                    <a:pt x="749" y="70"/>
                  </a:lnTo>
                  <a:lnTo>
                    <a:pt x="739" y="27"/>
                  </a:lnTo>
                  <a:close/>
                  <a:moveTo>
                    <a:pt x="115" y="31"/>
                  </a:moveTo>
                  <a:lnTo>
                    <a:pt x="119" y="33"/>
                  </a:lnTo>
                  <a:lnTo>
                    <a:pt x="120" y="35"/>
                  </a:lnTo>
                  <a:lnTo>
                    <a:pt x="121" y="37"/>
                  </a:lnTo>
                  <a:lnTo>
                    <a:pt x="121" y="39"/>
                  </a:lnTo>
                  <a:lnTo>
                    <a:pt x="120" y="41"/>
                  </a:lnTo>
                  <a:lnTo>
                    <a:pt x="118" y="42"/>
                  </a:lnTo>
                  <a:lnTo>
                    <a:pt x="116" y="43"/>
                  </a:lnTo>
                  <a:lnTo>
                    <a:pt x="113" y="43"/>
                  </a:lnTo>
                  <a:lnTo>
                    <a:pt x="112" y="42"/>
                  </a:lnTo>
                  <a:lnTo>
                    <a:pt x="111" y="41"/>
                  </a:lnTo>
                  <a:lnTo>
                    <a:pt x="108" y="36"/>
                  </a:lnTo>
                  <a:lnTo>
                    <a:pt x="108" y="34"/>
                  </a:lnTo>
                  <a:lnTo>
                    <a:pt x="110" y="33"/>
                  </a:lnTo>
                  <a:lnTo>
                    <a:pt x="112" y="32"/>
                  </a:lnTo>
                  <a:lnTo>
                    <a:pt x="112" y="31"/>
                  </a:lnTo>
                  <a:lnTo>
                    <a:pt x="115" y="31"/>
                  </a:lnTo>
                  <a:close/>
                  <a:moveTo>
                    <a:pt x="257" y="35"/>
                  </a:moveTo>
                  <a:lnTo>
                    <a:pt x="249" y="38"/>
                  </a:lnTo>
                  <a:lnTo>
                    <a:pt x="243" y="41"/>
                  </a:lnTo>
                  <a:lnTo>
                    <a:pt x="238" y="49"/>
                  </a:lnTo>
                  <a:lnTo>
                    <a:pt x="237" y="51"/>
                  </a:lnTo>
                  <a:lnTo>
                    <a:pt x="237" y="56"/>
                  </a:lnTo>
                  <a:lnTo>
                    <a:pt x="238" y="59"/>
                  </a:lnTo>
                  <a:lnTo>
                    <a:pt x="240" y="64"/>
                  </a:lnTo>
                  <a:lnTo>
                    <a:pt x="240" y="66"/>
                  </a:lnTo>
                  <a:lnTo>
                    <a:pt x="240" y="67"/>
                  </a:lnTo>
                  <a:lnTo>
                    <a:pt x="241" y="69"/>
                  </a:lnTo>
                  <a:lnTo>
                    <a:pt x="242" y="71"/>
                  </a:lnTo>
                  <a:lnTo>
                    <a:pt x="241" y="74"/>
                  </a:lnTo>
                  <a:lnTo>
                    <a:pt x="239" y="80"/>
                  </a:lnTo>
                  <a:lnTo>
                    <a:pt x="234" y="89"/>
                  </a:lnTo>
                  <a:lnTo>
                    <a:pt x="229" y="100"/>
                  </a:lnTo>
                  <a:lnTo>
                    <a:pt x="223" y="112"/>
                  </a:lnTo>
                  <a:lnTo>
                    <a:pt x="216" y="126"/>
                  </a:lnTo>
                  <a:lnTo>
                    <a:pt x="208" y="144"/>
                  </a:lnTo>
                  <a:lnTo>
                    <a:pt x="198" y="165"/>
                  </a:lnTo>
                  <a:lnTo>
                    <a:pt x="188" y="185"/>
                  </a:lnTo>
                  <a:lnTo>
                    <a:pt x="178" y="203"/>
                  </a:lnTo>
                  <a:lnTo>
                    <a:pt x="171" y="219"/>
                  </a:lnTo>
                  <a:lnTo>
                    <a:pt x="164" y="232"/>
                  </a:lnTo>
                  <a:lnTo>
                    <a:pt x="159" y="245"/>
                  </a:lnTo>
                  <a:lnTo>
                    <a:pt x="155" y="254"/>
                  </a:lnTo>
                  <a:lnTo>
                    <a:pt x="152" y="261"/>
                  </a:lnTo>
                  <a:lnTo>
                    <a:pt x="151" y="263"/>
                  </a:lnTo>
                  <a:lnTo>
                    <a:pt x="151" y="264"/>
                  </a:lnTo>
                  <a:lnTo>
                    <a:pt x="150" y="266"/>
                  </a:lnTo>
                  <a:lnTo>
                    <a:pt x="148" y="268"/>
                  </a:lnTo>
                  <a:lnTo>
                    <a:pt x="147" y="269"/>
                  </a:lnTo>
                  <a:lnTo>
                    <a:pt x="146" y="272"/>
                  </a:lnTo>
                  <a:lnTo>
                    <a:pt x="144" y="275"/>
                  </a:lnTo>
                  <a:lnTo>
                    <a:pt x="144" y="277"/>
                  </a:lnTo>
                  <a:lnTo>
                    <a:pt x="144" y="283"/>
                  </a:lnTo>
                  <a:lnTo>
                    <a:pt x="144" y="285"/>
                  </a:lnTo>
                  <a:lnTo>
                    <a:pt x="144" y="287"/>
                  </a:lnTo>
                  <a:lnTo>
                    <a:pt x="145" y="289"/>
                  </a:lnTo>
                  <a:lnTo>
                    <a:pt x="149" y="294"/>
                  </a:lnTo>
                  <a:lnTo>
                    <a:pt x="154" y="298"/>
                  </a:lnTo>
                  <a:lnTo>
                    <a:pt x="157" y="299"/>
                  </a:lnTo>
                  <a:lnTo>
                    <a:pt x="159" y="300"/>
                  </a:lnTo>
                  <a:lnTo>
                    <a:pt x="161" y="300"/>
                  </a:lnTo>
                  <a:lnTo>
                    <a:pt x="164" y="302"/>
                  </a:lnTo>
                  <a:lnTo>
                    <a:pt x="166" y="305"/>
                  </a:lnTo>
                  <a:lnTo>
                    <a:pt x="168" y="308"/>
                  </a:lnTo>
                  <a:lnTo>
                    <a:pt x="170" y="312"/>
                  </a:lnTo>
                  <a:lnTo>
                    <a:pt x="172" y="316"/>
                  </a:lnTo>
                  <a:lnTo>
                    <a:pt x="173" y="319"/>
                  </a:lnTo>
                  <a:lnTo>
                    <a:pt x="173" y="322"/>
                  </a:lnTo>
                  <a:lnTo>
                    <a:pt x="168" y="331"/>
                  </a:lnTo>
                  <a:lnTo>
                    <a:pt x="166" y="336"/>
                  </a:lnTo>
                  <a:lnTo>
                    <a:pt x="166" y="341"/>
                  </a:lnTo>
                  <a:lnTo>
                    <a:pt x="167" y="346"/>
                  </a:lnTo>
                  <a:lnTo>
                    <a:pt x="174" y="354"/>
                  </a:lnTo>
                  <a:lnTo>
                    <a:pt x="181" y="358"/>
                  </a:lnTo>
                  <a:lnTo>
                    <a:pt x="191" y="358"/>
                  </a:lnTo>
                  <a:lnTo>
                    <a:pt x="200" y="355"/>
                  </a:lnTo>
                  <a:lnTo>
                    <a:pt x="206" y="349"/>
                  </a:lnTo>
                  <a:lnTo>
                    <a:pt x="208" y="342"/>
                  </a:lnTo>
                  <a:lnTo>
                    <a:pt x="208" y="334"/>
                  </a:lnTo>
                  <a:lnTo>
                    <a:pt x="204" y="327"/>
                  </a:lnTo>
                  <a:lnTo>
                    <a:pt x="198" y="322"/>
                  </a:lnTo>
                  <a:lnTo>
                    <a:pt x="192" y="319"/>
                  </a:lnTo>
                  <a:lnTo>
                    <a:pt x="189" y="319"/>
                  </a:lnTo>
                  <a:lnTo>
                    <a:pt x="186" y="317"/>
                  </a:lnTo>
                  <a:lnTo>
                    <a:pt x="185" y="315"/>
                  </a:lnTo>
                  <a:lnTo>
                    <a:pt x="184" y="312"/>
                  </a:lnTo>
                  <a:lnTo>
                    <a:pt x="182" y="309"/>
                  </a:lnTo>
                  <a:lnTo>
                    <a:pt x="178" y="298"/>
                  </a:lnTo>
                  <a:lnTo>
                    <a:pt x="182" y="293"/>
                  </a:lnTo>
                  <a:lnTo>
                    <a:pt x="185" y="284"/>
                  </a:lnTo>
                  <a:lnTo>
                    <a:pt x="184" y="275"/>
                  </a:lnTo>
                  <a:lnTo>
                    <a:pt x="179" y="268"/>
                  </a:lnTo>
                  <a:lnTo>
                    <a:pt x="171" y="263"/>
                  </a:lnTo>
                  <a:lnTo>
                    <a:pt x="169" y="262"/>
                  </a:lnTo>
                  <a:lnTo>
                    <a:pt x="166" y="260"/>
                  </a:lnTo>
                  <a:lnTo>
                    <a:pt x="167" y="257"/>
                  </a:lnTo>
                  <a:lnTo>
                    <a:pt x="169" y="253"/>
                  </a:lnTo>
                  <a:lnTo>
                    <a:pt x="173" y="245"/>
                  </a:lnTo>
                  <a:lnTo>
                    <a:pt x="176" y="235"/>
                  </a:lnTo>
                  <a:lnTo>
                    <a:pt x="182" y="224"/>
                  </a:lnTo>
                  <a:lnTo>
                    <a:pt x="187" y="214"/>
                  </a:lnTo>
                  <a:lnTo>
                    <a:pt x="192" y="204"/>
                  </a:lnTo>
                  <a:lnTo>
                    <a:pt x="195" y="197"/>
                  </a:lnTo>
                  <a:lnTo>
                    <a:pt x="197" y="192"/>
                  </a:lnTo>
                  <a:lnTo>
                    <a:pt x="198" y="190"/>
                  </a:lnTo>
                  <a:lnTo>
                    <a:pt x="198" y="188"/>
                  </a:lnTo>
                  <a:lnTo>
                    <a:pt x="199" y="188"/>
                  </a:lnTo>
                  <a:lnTo>
                    <a:pt x="200" y="188"/>
                  </a:lnTo>
                  <a:lnTo>
                    <a:pt x="205" y="179"/>
                  </a:lnTo>
                  <a:lnTo>
                    <a:pt x="208" y="171"/>
                  </a:lnTo>
                  <a:lnTo>
                    <a:pt x="214" y="158"/>
                  </a:lnTo>
                  <a:lnTo>
                    <a:pt x="222" y="144"/>
                  </a:lnTo>
                  <a:lnTo>
                    <a:pt x="223" y="141"/>
                  </a:lnTo>
                  <a:lnTo>
                    <a:pt x="234" y="120"/>
                  </a:lnTo>
                  <a:lnTo>
                    <a:pt x="239" y="109"/>
                  </a:lnTo>
                  <a:lnTo>
                    <a:pt x="255" y="77"/>
                  </a:lnTo>
                  <a:lnTo>
                    <a:pt x="262" y="75"/>
                  </a:lnTo>
                  <a:lnTo>
                    <a:pt x="272" y="71"/>
                  </a:lnTo>
                  <a:lnTo>
                    <a:pt x="276" y="65"/>
                  </a:lnTo>
                  <a:lnTo>
                    <a:pt x="279" y="57"/>
                  </a:lnTo>
                  <a:lnTo>
                    <a:pt x="277" y="49"/>
                  </a:lnTo>
                  <a:lnTo>
                    <a:pt x="276" y="46"/>
                  </a:lnTo>
                  <a:lnTo>
                    <a:pt x="274" y="43"/>
                  </a:lnTo>
                  <a:lnTo>
                    <a:pt x="273" y="41"/>
                  </a:lnTo>
                  <a:lnTo>
                    <a:pt x="272" y="41"/>
                  </a:lnTo>
                  <a:lnTo>
                    <a:pt x="270" y="39"/>
                  </a:lnTo>
                  <a:lnTo>
                    <a:pt x="267" y="38"/>
                  </a:lnTo>
                  <a:lnTo>
                    <a:pt x="265" y="37"/>
                  </a:lnTo>
                  <a:lnTo>
                    <a:pt x="262" y="36"/>
                  </a:lnTo>
                  <a:lnTo>
                    <a:pt x="260" y="35"/>
                  </a:lnTo>
                  <a:lnTo>
                    <a:pt x="257" y="35"/>
                  </a:lnTo>
                  <a:close/>
                  <a:moveTo>
                    <a:pt x="451" y="41"/>
                  </a:moveTo>
                  <a:lnTo>
                    <a:pt x="453" y="43"/>
                  </a:lnTo>
                  <a:lnTo>
                    <a:pt x="455" y="49"/>
                  </a:lnTo>
                  <a:lnTo>
                    <a:pt x="461" y="61"/>
                  </a:lnTo>
                  <a:lnTo>
                    <a:pt x="463" y="67"/>
                  </a:lnTo>
                  <a:lnTo>
                    <a:pt x="463" y="70"/>
                  </a:lnTo>
                  <a:lnTo>
                    <a:pt x="462" y="71"/>
                  </a:lnTo>
                  <a:lnTo>
                    <a:pt x="456" y="74"/>
                  </a:lnTo>
                  <a:lnTo>
                    <a:pt x="448" y="77"/>
                  </a:lnTo>
                  <a:lnTo>
                    <a:pt x="440" y="79"/>
                  </a:lnTo>
                  <a:lnTo>
                    <a:pt x="434" y="80"/>
                  </a:lnTo>
                  <a:lnTo>
                    <a:pt x="432" y="81"/>
                  </a:lnTo>
                  <a:lnTo>
                    <a:pt x="430" y="78"/>
                  </a:lnTo>
                  <a:lnTo>
                    <a:pt x="428" y="73"/>
                  </a:lnTo>
                  <a:lnTo>
                    <a:pt x="422" y="59"/>
                  </a:lnTo>
                  <a:lnTo>
                    <a:pt x="420" y="54"/>
                  </a:lnTo>
                  <a:lnTo>
                    <a:pt x="420" y="51"/>
                  </a:lnTo>
                  <a:lnTo>
                    <a:pt x="423" y="50"/>
                  </a:lnTo>
                  <a:lnTo>
                    <a:pt x="429" y="48"/>
                  </a:lnTo>
                  <a:lnTo>
                    <a:pt x="435" y="46"/>
                  </a:lnTo>
                  <a:lnTo>
                    <a:pt x="443" y="43"/>
                  </a:lnTo>
                  <a:lnTo>
                    <a:pt x="449" y="41"/>
                  </a:lnTo>
                  <a:lnTo>
                    <a:pt x="451" y="41"/>
                  </a:lnTo>
                  <a:close/>
                  <a:moveTo>
                    <a:pt x="256" y="49"/>
                  </a:moveTo>
                  <a:lnTo>
                    <a:pt x="258" y="49"/>
                  </a:lnTo>
                  <a:lnTo>
                    <a:pt x="261" y="50"/>
                  </a:lnTo>
                  <a:lnTo>
                    <a:pt x="263" y="52"/>
                  </a:lnTo>
                  <a:lnTo>
                    <a:pt x="264" y="54"/>
                  </a:lnTo>
                  <a:lnTo>
                    <a:pt x="264" y="56"/>
                  </a:lnTo>
                  <a:lnTo>
                    <a:pt x="263" y="58"/>
                  </a:lnTo>
                  <a:lnTo>
                    <a:pt x="262" y="61"/>
                  </a:lnTo>
                  <a:lnTo>
                    <a:pt x="260" y="62"/>
                  </a:lnTo>
                  <a:lnTo>
                    <a:pt x="258" y="62"/>
                  </a:lnTo>
                  <a:lnTo>
                    <a:pt x="256" y="61"/>
                  </a:lnTo>
                  <a:lnTo>
                    <a:pt x="253" y="59"/>
                  </a:lnTo>
                  <a:lnTo>
                    <a:pt x="252" y="57"/>
                  </a:lnTo>
                  <a:lnTo>
                    <a:pt x="251" y="55"/>
                  </a:lnTo>
                  <a:lnTo>
                    <a:pt x="253" y="51"/>
                  </a:lnTo>
                  <a:lnTo>
                    <a:pt x="256" y="49"/>
                  </a:lnTo>
                  <a:lnTo>
                    <a:pt x="256" y="49"/>
                  </a:lnTo>
                  <a:close/>
                  <a:moveTo>
                    <a:pt x="412" y="53"/>
                  </a:moveTo>
                  <a:lnTo>
                    <a:pt x="417" y="66"/>
                  </a:lnTo>
                  <a:lnTo>
                    <a:pt x="420" y="76"/>
                  </a:lnTo>
                  <a:lnTo>
                    <a:pt x="422" y="81"/>
                  </a:lnTo>
                  <a:lnTo>
                    <a:pt x="421" y="85"/>
                  </a:lnTo>
                  <a:lnTo>
                    <a:pt x="417" y="87"/>
                  </a:lnTo>
                  <a:lnTo>
                    <a:pt x="408" y="90"/>
                  </a:lnTo>
                  <a:lnTo>
                    <a:pt x="400" y="92"/>
                  </a:lnTo>
                  <a:lnTo>
                    <a:pt x="395" y="93"/>
                  </a:lnTo>
                  <a:lnTo>
                    <a:pt x="392" y="93"/>
                  </a:lnTo>
                  <a:lnTo>
                    <a:pt x="390" y="91"/>
                  </a:lnTo>
                  <a:lnTo>
                    <a:pt x="387" y="85"/>
                  </a:lnTo>
                  <a:lnTo>
                    <a:pt x="385" y="78"/>
                  </a:lnTo>
                  <a:lnTo>
                    <a:pt x="382" y="72"/>
                  </a:lnTo>
                  <a:lnTo>
                    <a:pt x="381" y="67"/>
                  </a:lnTo>
                  <a:lnTo>
                    <a:pt x="381" y="64"/>
                  </a:lnTo>
                  <a:lnTo>
                    <a:pt x="384" y="63"/>
                  </a:lnTo>
                  <a:lnTo>
                    <a:pt x="389" y="61"/>
                  </a:lnTo>
                  <a:lnTo>
                    <a:pt x="397" y="58"/>
                  </a:lnTo>
                  <a:lnTo>
                    <a:pt x="412" y="53"/>
                  </a:lnTo>
                  <a:close/>
                  <a:moveTo>
                    <a:pt x="507" y="61"/>
                  </a:moveTo>
                  <a:lnTo>
                    <a:pt x="511" y="63"/>
                  </a:lnTo>
                  <a:lnTo>
                    <a:pt x="513" y="65"/>
                  </a:lnTo>
                  <a:lnTo>
                    <a:pt x="513" y="68"/>
                  </a:lnTo>
                  <a:lnTo>
                    <a:pt x="513" y="70"/>
                  </a:lnTo>
                  <a:lnTo>
                    <a:pt x="512" y="72"/>
                  </a:lnTo>
                  <a:lnTo>
                    <a:pt x="510" y="73"/>
                  </a:lnTo>
                  <a:lnTo>
                    <a:pt x="505" y="73"/>
                  </a:lnTo>
                  <a:lnTo>
                    <a:pt x="503" y="72"/>
                  </a:lnTo>
                  <a:lnTo>
                    <a:pt x="500" y="67"/>
                  </a:lnTo>
                  <a:lnTo>
                    <a:pt x="500" y="65"/>
                  </a:lnTo>
                  <a:lnTo>
                    <a:pt x="505" y="61"/>
                  </a:lnTo>
                  <a:lnTo>
                    <a:pt x="507" y="61"/>
                  </a:lnTo>
                  <a:close/>
                  <a:moveTo>
                    <a:pt x="607" y="70"/>
                  </a:moveTo>
                  <a:lnTo>
                    <a:pt x="603" y="70"/>
                  </a:lnTo>
                  <a:lnTo>
                    <a:pt x="597" y="71"/>
                  </a:lnTo>
                  <a:lnTo>
                    <a:pt x="592" y="76"/>
                  </a:lnTo>
                  <a:lnTo>
                    <a:pt x="587" y="81"/>
                  </a:lnTo>
                  <a:lnTo>
                    <a:pt x="585" y="87"/>
                  </a:lnTo>
                  <a:lnTo>
                    <a:pt x="586" y="93"/>
                  </a:lnTo>
                  <a:lnTo>
                    <a:pt x="590" y="101"/>
                  </a:lnTo>
                  <a:lnTo>
                    <a:pt x="593" y="108"/>
                  </a:lnTo>
                  <a:lnTo>
                    <a:pt x="596" y="113"/>
                  </a:lnTo>
                  <a:lnTo>
                    <a:pt x="598" y="114"/>
                  </a:lnTo>
                  <a:lnTo>
                    <a:pt x="600" y="118"/>
                  </a:lnTo>
                  <a:lnTo>
                    <a:pt x="600" y="120"/>
                  </a:lnTo>
                  <a:lnTo>
                    <a:pt x="599" y="123"/>
                  </a:lnTo>
                  <a:lnTo>
                    <a:pt x="597" y="129"/>
                  </a:lnTo>
                  <a:lnTo>
                    <a:pt x="594" y="135"/>
                  </a:lnTo>
                  <a:lnTo>
                    <a:pt x="588" y="149"/>
                  </a:lnTo>
                  <a:lnTo>
                    <a:pt x="573" y="154"/>
                  </a:lnTo>
                  <a:lnTo>
                    <a:pt x="564" y="157"/>
                  </a:lnTo>
                  <a:lnTo>
                    <a:pt x="560" y="158"/>
                  </a:lnTo>
                  <a:lnTo>
                    <a:pt x="554" y="164"/>
                  </a:lnTo>
                  <a:lnTo>
                    <a:pt x="551" y="169"/>
                  </a:lnTo>
                  <a:lnTo>
                    <a:pt x="551" y="170"/>
                  </a:lnTo>
                  <a:lnTo>
                    <a:pt x="552" y="171"/>
                  </a:lnTo>
                  <a:lnTo>
                    <a:pt x="552" y="173"/>
                  </a:lnTo>
                  <a:lnTo>
                    <a:pt x="550" y="173"/>
                  </a:lnTo>
                  <a:lnTo>
                    <a:pt x="549" y="174"/>
                  </a:lnTo>
                  <a:lnTo>
                    <a:pt x="548" y="175"/>
                  </a:lnTo>
                  <a:lnTo>
                    <a:pt x="545" y="180"/>
                  </a:lnTo>
                  <a:lnTo>
                    <a:pt x="542" y="182"/>
                  </a:lnTo>
                  <a:lnTo>
                    <a:pt x="534" y="184"/>
                  </a:lnTo>
                  <a:lnTo>
                    <a:pt x="532" y="185"/>
                  </a:lnTo>
                  <a:lnTo>
                    <a:pt x="529" y="186"/>
                  </a:lnTo>
                  <a:lnTo>
                    <a:pt x="526" y="189"/>
                  </a:lnTo>
                  <a:lnTo>
                    <a:pt x="524" y="192"/>
                  </a:lnTo>
                  <a:lnTo>
                    <a:pt x="523" y="194"/>
                  </a:lnTo>
                  <a:lnTo>
                    <a:pt x="521" y="196"/>
                  </a:lnTo>
                  <a:lnTo>
                    <a:pt x="521" y="199"/>
                  </a:lnTo>
                  <a:lnTo>
                    <a:pt x="522" y="208"/>
                  </a:lnTo>
                  <a:lnTo>
                    <a:pt x="527" y="216"/>
                  </a:lnTo>
                  <a:lnTo>
                    <a:pt x="534" y="221"/>
                  </a:lnTo>
                  <a:lnTo>
                    <a:pt x="536" y="221"/>
                  </a:lnTo>
                  <a:lnTo>
                    <a:pt x="539" y="222"/>
                  </a:lnTo>
                  <a:lnTo>
                    <a:pt x="548" y="222"/>
                  </a:lnTo>
                  <a:lnTo>
                    <a:pt x="556" y="218"/>
                  </a:lnTo>
                  <a:lnTo>
                    <a:pt x="558" y="217"/>
                  </a:lnTo>
                  <a:lnTo>
                    <a:pt x="560" y="214"/>
                  </a:lnTo>
                  <a:lnTo>
                    <a:pt x="563" y="207"/>
                  </a:lnTo>
                  <a:lnTo>
                    <a:pt x="563" y="200"/>
                  </a:lnTo>
                  <a:lnTo>
                    <a:pt x="561" y="195"/>
                  </a:lnTo>
                  <a:lnTo>
                    <a:pt x="558" y="185"/>
                  </a:lnTo>
                  <a:lnTo>
                    <a:pt x="562" y="177"/>
                  </a:lnTo>
                  <a:lnTo>
                    <a:pt x="566" y="167"/>
                  </a:lnTo>
                  <a:lnTo>
                    <a:pt x="581" y="163"/>
                  </a:lnTo>
                  <a:lnTo>
                    <a:pt x="589" y="160"/>
                  </a:lnTo>
                  <a:lnTo>
                    <a:pt x="593" y="158"/>
                  </a:lnTo>
                  <a:lnTo>
                    <a:pt x="597" y="156"/>
                  </a:lnTo>
                  <a:lnTo>
                    <a:pt x="600" y="151"/>
                  </a:lnTo>
                  <a:lnTo>
                    <a:pt x="605" y="144"/>
                  </a:lnTo>
                  <a:lnTo>
                    <a:pt x="609" y="134"/>
                  </a:lnTo>
                  <a:lnTo>
                    <a:pt x="613" y="126"/>
                  </a:lnTo>
                  <a:lnTo>
                    <a:pt x="616" y="121"/>
                  </a:lnTo>
                  <a:lnTo>
                    <a:pt x="618" y="118"/>
                  </a:lnTo>
                  <a:lnTo>
                    <a:pt x="620" y="116"/>
                  </a:lnTo>
                  <a:lnTo>
                    <a:pt x="625" y="113"/>
                  </a:lnTo>
                  <a:lnTo>
                    <a:pt x="629" y="107"/>
                  </a:lnTo>
                  <a:lnTo>
                    <a:pt x="631" y="100"/>
                  </a:lnTo>
                  <a:lnTo>
                    <a:pt x="630" y="93"/>
                  </a:lnTo>
                  <a:lnTo>
                    <a:pt x="625" y="79"/>
                  </a:lnTo>
                  <a:lnTo>
                    <a:pt x="621" y="75"/>
                  </a:lnTo>
                  <a:lnTo>
                    <a:pt x="617" y="72"/>
                  </a:lnTo>
                  <a:lnTo>
                    <a:pt x="614" y="70"/>
                  </a:lnTo>
                  <a:lnTo>
                    <a:pt x="610" y="70"/>
                  </a:lnTo>
                  <a:lnTo>
                    <a:pt x="607" y="70"/>
                  </a:lnTo>
                  <a:close/>
                  <a:moveTo>
                    <a:pt x="665" y="70"/>
                  </a:moveTo>
                  <a:lnTo>
                    <a:pt x="668" y="70"/>
                  </a:lnTo>
                  <a:lnTo>
                    <a:pt x="669" y="71"/>
                  </a:lnTo>
                  <a:lnTo>
                    <a:pt x="670" y="73"/>
                  </a:lnTo>
                  <a:lnTo>
                    <a:pt x="671" y="76"/>
                  </a:lnTo>
                  <a:lnTo>
                    <a:pt x="670" y="78"/>
                  </a:lnTo>
                  <a:lnTo>
                    <a:pt x="669" y="80"/>
                  </a:lnTo>
                  <a:lnTo>
                    <a:pt x="667" y="82"/>
                  </a:lnTo>
                  <a:lnTo>
                    <a:pt x="665" y="82"/>
                  </a:lnTo>
                  <a:lnTo>
                    <a:pt x="659" y="80"/>
                  </a:lnTo>
                  <a:lnTo>
                    <a:pt x="657" y="77"/>
                  </a:lnTo>
                  <a:lnTo>
                    <a:pt x="657" y="72"/>
                  </a:lnTo>
                  <a:lnTo>
                    <a:pt x="661" y="70"/>
                  </a:lnTo>
                  <a:lnTo>
                    <a:pt x="665" y="70"/>
                  </a:lnTo>
                  <a:close/>
                  <a:moveTo>
                    <a:pt x="466" y="79"/>
                  </a:moveTo>
                  <a:lnTo>
                    <a:pt x="468" y="81"/>
                  </a:lnTo>
                  <a:lnTo>
                    <a:pt x="470" y="86"/>
                  </a:lnTo>
                  <a:lnTo>
                    <a:pt x="473" y="93"/>
                  </a:lnTo>
                  <a:lnTo>
                    <a:pt x="478" y="107"/>
                  </a:lnTo>
                  <a:lnTo>
                    <a:pt x="478" y="109"/>
                  </a:lnTo>
                  <a:lnTo>
                    <a:pt x="475" y="111"/>
                  </a:lnTo>
                  <a:lnTo>
                    <a:pt x="469" y="113"/>
                  </a:lnTo>
                  <a:lnTo>
                    <a:pt x="463" y="115"/>
                  </a:lnTo>
                  <a:lnTo>
                    <a:pt x="454" y="118"/>
                  </a:lnTo>
                  <a:lnTo>
                    <a:pt x="449" y="119"/>
                  </a:lnTo>
                  <a:lnTo>
                    <a:pt x="447" y="119"/>
                  </a:lnTo>
                  <a:lnTo>
                    <a:pt x="445" y="116"/>
                  </a:lnTo>
                  <a:lnTo>
                    <a:pt x="442" y="111"/>
                  </a:lnTo>
                  <a:lnTo>
                    <a:pt x="440" y="104"/>
                  </a:lnTo>
                  <a:lnTo>
                    <a:pt x="437" y="98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9" y="89"/>
                  </a:lnTo>
                  <a:lnTo>
                    <a:pt x="445" y="86"/>
                  </a:lnTo>
                  <a:lnTo>
                    <a:pt x="453" y="84"/>
                  </a:lnTo>
                  <a:lnTo>
                    <a:pt x="461" y="81"/>
                  </a:lnTo>
                  <a:lnTo>
                    <a:pt x="466" y="79"/>
                  </a:lnTo>
                  <a:close/>
                  <a:moveTo>
                    <a:pt x="484" y="85"/>
                  </a:moveTo>
                  <a:lnTo>
                    <a:pt x="490" y="85"/>
                  </a:lnTo>
                  <a:lnTo>
                    <a:pt x="492" y="85"/>
                  </a:lnTo>
                  <a:lnTo>
                    <a:pt x="493" y="86"/>
                  </a:lnTo>
                  <a:lnTo>
                    <a:pt x="496" y="86"/>
                  </a:lnTo>
                  <a:lnTo>
                    <a:pt x="501" y="88"/>
                  </a:lnTo>
                  <a:lnTo>
                    <a:pt x="503" y="89"/>
                  </a:lnTo>
                  <a:lnTo>
                    <a:pt x="506" y="89"/>
                  </a:lnTo>
                  <a:lnTo>
                    <a:pt x="507" y="90"/>
                  </a:lnTo>
                  <a:lnTo>
                    <a:pt x="509" y="91"/>
                  </a:lnTo>
                  <a:lnTo>
                    <a:pt x="509" y="92"/>
                  </a:lnTo>
                  <a:lnTo>
                    <a:pt x="513" y="99"/>
                  </a:lnTo>
                  <a:lnTo>
                    <a:pt x="516" y="102"/>
                  </a:lnTo>
                  <a:lnTo>
                    <a:pt x="522" y="105"/>
                  </a:lnTo>
                  <a:lnTo>
                    <a:pt x="528" y="108"/>
                  </a:lnTo>
                  <a:lnTo>
                    <a:pt x="529" y="109"/>
                  </a:lnTo>
                  <a:lnTo>
                    <a:pt x="529" y="111"/>
                  </a:lnTo>
                  <a:lnTo>
                    <a:pt x="529" y="112"/>
                  </a:lnTo>
                  <a:lnTo>
                    <a:pt x="528" y="113"/>
                  </a:lnTo>
                  <a:lnTo>
                    <a:pt x="525" y="114"/>
                  </a:lnTo>
                  <a:lnTo>
                    <a:pt x="520" y="116"/>
                  </a:lnTo>
                  <a:lnTo>
                    <a:pt x="513" y="119"/>
                  </a:lnTo>
                  <a:lnTo>
                    <a:pt x="502" y="122"/>
                  </a:lnTo>
                  <a:lnTo>
                    <a:pt x="488" y="127"/>
                  </a:lnTo>
                  <a:lnTo>
                    <a:pt x="448" y="140"/>
                  </a:lnTo>
                  <a:lnTo>
                    <a:pt x="435" y="165"/>
                  </a:lnTo>
                  <a:lnTo>
                    <a:pt x="430" y="174"/>
                  </a:lnTo>
                  <a:lnTo>
                    <a:pt x="425" y="183"/>
                  </a:lnTo>
                  <a:lnTo>
                    <a:pt x="422" y="189"/>
                  </a:lnTo>
                  <a:lnTo>
                    <a:pt x="420" y="192"/>
                  </a:lnTo>
                  <a:lnTo>
                    <a:pt x="417" y="194"/>
                  </a:lnTo>
                  <a:lnTo>
                    <a:pt x="411" y="195"/>
                  </a:lnTo>
                  <a:lnTo>
                    <a:pt x="403" y="197"/>
                  </a:lnTo>
                  <a:lnTo>
                    <a:pt x="397" y="200"/>
                  </a:lnTo>
                  <a:lnTo>
                    <a:pt x="392" y="201"/>
                  </a:lnTo>
                  <a:lnTo>
                    <a:pt x="389" y="201"/>
                  </a:lnTo>
                  <a:lnTo>
                    <a:pt x="387" y="198"/>
                  </a:lnTo>
                  <a:lnTo>
                    <a:pt x="385" y="192"/>
                  </a:lnTo>
                  <a:lnTo>
                    <a:pt x="381" y="183"/>
                  </a:lnTo>
                  <a:lnTo>
                    <a:pt x="377" y="173"/>
                  </a:lnTo>
                  <a:lnTo>
                    <a:pt x="374" y="165"/>
                  </a:lnTo>
                  <a:lnTo>
                    <a:pt x="371" y="158"/>
                  </a:lnTo>
                  <a:lnTo>
                    <a:pt x="370" y="155"/>
                  </a:lnTo>
                  <a:lnTo>
                    <a:pt x="372" y="154"/>
                  </a:lnTo>
                  <a:lnTo>
                    <a:pt x="379" y="151"/>
                  </a:lnTo>
                  <a:lnTo>
                    <a:pt x="387" y="148"/>
                  </a:lnTo>
                  <a:lnTo>
                    <a:pt x="400" y="144"/>
                  </a:lnTo>
                  <a:lnTo>
                    <a:pt x="414" y="139"/>
                  </a:lnTo>
                  <a:lnTo>
                    <a:pt x="430" y="134"/>
                  </a:lnTo>
                  <a:lnTo>
                    <a:pt x="488" y="114"/>
                  </a:lnTo>
                  <a:lnTo>
                    <a:pt x="483" y="100"/>
                  </a:lnTo>
                  <a:lnTo>
                    <a:pt x="481" y="93"/>
                  </a:lnTo>
                  <a:lnTo>
                    <a:pt x="480" y="88"/>
                  </a:lnTo>
                  <a:lnTo>
                    <a:pt x="480" y="86"/>
                  </a:lnTo>
                  <a:lnTo>
                    <a:pt x="481" y="85"/>
                  </a:lnTo>
                  <a:lnTo>
                    <a:pt x="482" y="85"/>
                  </a:lnTo>
                  <a:lnTo>
                    <a:pt x="484" y="85"/>
                  </a:lnTo>
                  <a:close/>
                  <a:moveTo>
                    <a:pt x="607" y="87"/>
                  </a:moveTo>
                  <a:lnTo>
                    <a:pt x="609" y="88"/>
                  </a:lnTo>
                  <a:lnTo>
                    <a:pt x="612" y="90"/>
                  </a:lnTo>
                  <a:lnTo>
                    <a:pt x="614" y="91"/>
                  </a:lnTo>
                  <a:lnTo>
                    <a:pt x="615" y="92"/>
                  </a:lnTo>
                  <a:lnTo>
                    <a:pt x="615" y="93"/>
                  </a:lnTo>
                  <a:lnTo>
                    <a:pt x="614" y="95"/>
                  </a:lnTo>
                  <a:lnTo>
                    <a:pt x="612" y="98"/>
                  </a:lnTo>
                  <a:lnTo>
                    <a:pt x="610" y="100"/>
                  </a:lnTo>
                  <a:lnTo>
                    <a:pt x="606" y="100"/>
                  </a:lnTo>
                  <a:lnTo>
                    <a:pt x="603" y="97"/>
                  </a:lnTo>
                  <a:lnTo>
                    <a:pt x="603" y="96"/>
                  </a:lnTo>
                  <a:lnTo>
                    <a:pt x="602" y="93"/>
                  </a:lnTo>
                  <a:lnTo>
                    <a:pt x="605" y="88"/>
                  </a:lnTo>
                  <a:lnTo>
                    <a:pt x="607" y="87"/>
                  </a:lnTo>
                  <a:close/>
                  <a:moveTo>
                    <a:pt x="426" y="92"/>
                  </a:moveTo>
                  <a:lnTo>
                    <a:pt x="428" y="95"/>
                  </a:lnTo>
                  <a:lnTo>
                    <a:pt x="431" y="101"/>
                  </a:lnTo>
                  <a:lnTo>
                    <a:pt x="436" y="115"/>
                  </a:lnTo>
                  <a:lnTo>
                    <a:pt x="437" y="121"/>
                  </a:lnTo>
                  <a:lnTo>
                    <a:pt x="437" y="122"/>
                  </a:lnTo>
                  <a:lnTo>
                    <a:pt x="435" y="123"/>
                  </a:lnTo>
                  <a:lnTo>
                    <a:pt x="431" y="125"/>
                  </a:lnTo>
                  <a:lnTo>
                    <a:pt x="422" y="128"/>
                  </a:lnTo>
                  <a:lnTo>
                    <a:pt x="406" y="133"/>
                  </a:lnTo>
                  <a:lnTo>
                    <a:pt x="401" y="118"/>
                  </a:lnTo>
                  <a:lnTo>
                    <a:pt x="394" y="103"/>
                  </a:lnTo>
                  <a:lnTo>
                    <a:pt x="398" y="101"/>
                  </a:lnTo>
                  <a:lnTo>
                    <a:pt x="402" y="100"/>
                  </a:lnTo>
                  <a:lnTo>
                    <a:pt x="409" y="97"/>
                  </a:lnTo>
                  <a:lnTo>
                    <a:pt x="417" y="95"/>
                  </a:lnTo>
                  <a:lnTo>
                    <a:pt x="422" y="93"/>
                  </a:lnTo>
                  <a:lnTo>
                    <a:pt x="426" y="92"/>
                  </a:lnTo>
                  <a:close/>
                  <a:moveTo>
                    <a:pt x="754" y="97"/>
                  </a:moveTo>
                  <a:lnTo>
                    <a:pt x="753" y="98"/>
                  </a:lnTo>
                  <a:lnTo>
                    <a:pt x="752" y="99"/>
                  </a:lnTo>
                  <a:lnTo>
                    <a:pt x="753" y="100"/>
                  </a:lnTo>
                  <a:lnTo>
                    <a:pt x="753" y="100"/>
                  </a:lnTo>
                  <a:lnTo>
                    <a:pt x="755" y="100"/>
                  </a:lnTo>
                  <a:lnTo>
                    <a:pt x="754" y="97"/>
                  </a:lnTo>
                  <a:close/>
                  <a:moveTo>
                    <a:pt x="716" y="104"/>
                  </a:moveTo>
                  <a:lnTo>
                    <a:pt x="713" y="104"/>
                  </a:lnTo>
                  <a:lnTo>
                    <a:pt x="710" y="105"/>
                  </a:lnTo>
                  <a:lnTo>
                    <a:pt x="705" y="107"/>
                  </a:lnTo>
                  <a:lnTo>
                    <a:pt x="703" y="107"/>
                  </a:lnTo>
                  <a:lnTo>
                    <a:pt x="701" y="110"/>
                  </a:lnTo>
                  <a:lnTo>
                    <a:pt x="699" y="114"/>
                  </a:lnTo>
                  <a:lnTo>
                    <a:pt x="696" y="121"/>
                  </a:lnTo>
                  <a:lnTo>
                    <a:pt x="697" y="128"/>
                  </a:lnTo>
                  <a:lnTo>
                    <a:pt x="700" y="135"/>
                  </a:lnTo>
                  <a:lnTo>
                    <a:pt x="705" y="140"/>
                  </a:lnTo>
                  <a:lnTo>
                    <a:pt x="708" y="142"/>
                  </a:lnTo>
                  <a:lnTo>
                    <a:pt x="712" y="144"/>
                  </a:lnTo>
                  <a:lnTo>
                    <a:pt x="715" y="144"/>
                  </a:lnTo>
                  <a:lnTo>
                    <a:pt x="718" y="146"/>
                  </a:lnTo>
                  <a:lnTo>
                    <a:pt x="721" y="151"/>
                  </a:lnTo>
                  <a:lnTo>
                    <a:pt x="723" y="158"/>
                  </a:lnTo>
                  <a:lnTo>
                    <a:pt x="728" y="169"/>
                  </a:lnTo>
                  <a:lnTo>
                    <a:pt x="737" y="191"/>
                  </a:lnTo>
                  <a:lnTo>
                    <a:pt x="728" y="208"/>
                  </a:lnTo>
                  <a:lnTo>
                    <a:pt x="720" y="225"/>
                  </a:lnTo>
                  <a:lnTo>
                    <a:pt x="670" y="242"/>
                  </a:lnTo>
                  <a:lnTo>
                    <a:pt x="653" y="247"/>
                  </a:lnTo>
                  <a:lnTo>
                    <a:pt x="640" y="251"/>
                  </a:lnTo>
                  <a:lnTo>
                    <a:pt x="630" y="254"/>
                  </a:lnTo>
                  <a:lnTo>
                    <a:pt x="624" y="256"/>
                  </a:lnTo>
                  <a:lnTo>
                    <a:pt x="619" y="257"/>
                  </a:lnTo>
                  <a:lnTo>
                    <a:pt x="617" y="257"/>
                  </a:lnTo>
                  <a:lnTo>
                    <a:pt x="616" y="256"/>
                  </a:lnTo>
                  <a:lnTo>
                    <a:pt x="613" y="251"/>
                  </a:lnTo>
                  <a:lnTo>
                    <a:pt x="612" y="248"/>
                  </a:lnTo>
                  <a:lnTo>
                    <a:pt x="612" y="244"/>
                  </a:lnTo>
                  <a:lnTo>
                    <a:pt x="614" y="242"/>
                  </a:lnTo>
                  <a:lnTo>
                    <a:pt x="618" y="234"/>
                  </a:lnTo>
                  <a:lnTo>
                    <a:pt x="619" y="227"/>
                  </a:lnTo>
                  <a:lnTo>
                    <a:pt x="617" y="220"/>
                  </a:lnTo>
                  <a:lnTo>
                    <a:pt x="611" y="212"/>
                  </a:lnTo>
                  <a:lnTo>
                    <a:pt x="603" y="209"/>
                  </a:lnTo>
                  <a:lnTo>
                    <a:pt x="593" y="209"/>
                  </a:lnTo>
                  <a:lnTo>
                    <a:pt x="585" y="212"/>
                  </a:lnTo>
                  <a:lnTo>
                    <a:pt x="578" y="218"/>
                  </a:lnTo>
                  <a:lnTo>
                    <a:pt x="577" y="226"/>
                  </a:lnTo>
                  <a:lnTo>
                    <a:pt x="578" y="232"/>
                  </a:lnTo>
                  <a:lnTo>
                    <a:pt x="582" y="239"/>
                  </a:lnTo>
                  <a:lnTo>
                    <a:pt x="587" y="244"/>
                  </a:lnTo>
                  <a:lnTo>
                    <a:pt x="591" y="246"/>
                  </a:lnTo>
                  <a:lnTo>
                    <a:pt x="593" y="246"/>
                  </a:lnTo>
                  <a:lnTo>
                    <a:pt x="595" y="247"/>
                  </a:lnTo>
                  <a:lnTo>
                    <a:pt x="599" y="248"/>
                  </a:lnTo>
                  <a:lnTo>
                    <a:pt x="607" y="266"/>
                  </a:lnTo>
                  <a:lnTo>
                    <a:pt x="610" y="277"/>
                  </a:lnTo>
                  <a:lnTo>
                    <a:pt x="613" y="284"/>
                  </a:lnTo>
                  <a:lnTo>
                    <a:pt x="613" y="289"/>
                  </a:lnTo>
                  <a:lnTo>
                    <a:pt x="612" y="290"/>
                  </a:lnTo>
                  <a:lnTo>
                    <a:pt x="611" y="291"/>
                  </a:lnTo>
                  <a:lnTo>
                    <a:pt x="609" y="297"/>
                  </a:lnTo>
                  <a:lnTo>
                    <a:pt x="608" y="299"/>
                  </a:lnTo>
                  <a:lnTo>
                    <a:pt x="608" y="303"/>
                  </a:lnTo>
                  <a:lnTo>
                    <a:pt x="607" y="305"/>
                  </a:lnTo>
                  <a:lnTo>
                    <a:pt x="607" y="306"/>
                  </a:lnTo>
                  <a:lnTo>
                    <a:pt x="608" y="310"/>
                  </a:lnTo>
                  <a:lnTo>
                    <a:pt x="610" y="315"/>
                  </a:lnTo>
                  <a:lnTo>
                    <a:pt x="614" y="319"/>
                  </a:lnTo>
                  <a:lnTo>
                    <a:pt x="622" y="323"/>
                  </a:lnTo>
                  <a:lnTo>
                    <a:pt x="628" y="324"/>
                  </a:lnTo>
                  <a:lnTo>
                    <a:pt x="637" y="323"/>
                  </a:lnTo>
                  <a:lnTo>
                    <a:pt x="643" y="319"/>
                  </a:lnTo>
                  <a:lnTo>
                    <a:pt x="647" y="313"/>
                  </a:lnTo>
                  <a:lnTo>
                    <a:pt x="649" y="305"/>
                  </a:lnTo>
                  <a:lnTo>
                    <a:pt x="648" y="298"/>
                  </a:lnTo>
                  <a:lnTo>
                    <a:pt x="645" y="294"/>
                  </a:lnTo>
                  <a:lnTo>
                    <a:pt x="641" y="289"/>
                  </a:lnTo>
                  <a:lnTo>
                    <a:pt x="636" y="286"/>
                  </a:lnTo>
                  <a:lnTo>
                    <a:pt x="631" y="285"/>
                  </a:lnTo>
                  <a:lnTo>
                    <a:pt x="629" y="285"/>
                  </a:lnTo>
                  <a:lnTo>
                    <a:pt x="627" y="284"/>
                  </a:lnTo>
                  <a:lnTo>
                    <a:pt x="625" y="279"/>
                  </a:lnTo>
                  <a:lnTo>
                    <a:pt x="624" y="276"/>
                  </a:lnTo>
                  <a:lnTo>
                    <a:pt x="624" y="275"/>
                  </a:lnTo>
                  <a:lnTo>
                    <a:pt x="623" y="273"/>
                  </a:lnTo>
                  <a:lnTo>
                    <a:pt x="623" y="270"/>
                  </a:lnTo>
                  <a:lnTo>
                    <a:pt x="625" y="269"/>
                  </a:lnTo>
                  <a:lnTo>
                    <a:pt x="630" y="268"/>
                  </a:lnTo>
                  <a:lnTo>
                    <a:pt x="639" y="264"/>
                  </a:lnTo>
                  <a:lnTo>
                    <a:pt x="649" y="261"/>
                  </a:lnTo>
                  <a:lnTo>
                    <a:pt x="662" y="256"/>
                  </a:lnTo>
                  <a:lnTo>
                    <a:pt x="676" y="252"/>
                  </a:lnTo>
                  <a:lnTo>
                    <a:pt x="729" y="235"/>
                  </a:lnTo>
                  <a:lnTo>
                    <a:pt x="750" y="191"/>
                  </a:lnTo>
                  <a:lnTo>
                    <a:pt x="739" y="166"/>
                  </a:lnTo>
                  <a:lnTo>
                    <a:pt x="736" y="155"/>
                  </a:lnTo>
                  <a:lnTo>
                    <a:pt x="733" y="148"/>
                  </a:lnTo>
                  <a:lnTo>
                    <a:pt x="732" y="143"/>
                  </a:lnTo>
                  <a:lnTo>
                    <a:pt x="731" y="140"/>
                  </a:lnTo>
                  <a:lnTo>
                    <a:pt x="733" y="138"/>
                  </a:lnTo>
                  <a:lnTo>
                    <a:pt x="734" y="136"/>
                  </a:lnTo>
                  <a:lnTo>
                    <a:pt x="736" y="133"/>
                  </a:lnTo>
                  <a:lnTo>
                    <a:pt x="737" y="129"/>
                  </a:lnTo>
                  <a:lnTo>
                    <a:pt x="738" y="126"/>
                  </a:lnTo>
                  <a:lnTo>
                    <a:pt x="738" y="122"/>
                  </a:lnTo>
                  <a:lnTo>
                    <a:pt x="737" y="117"/>
                  </a:lnTo>
                  <a:lnTo>
                    <a:pt x="734" y="112"/>
                  </a:lnTo>
                  <a:lnTo>
                    <a:pt x="730" y="108"/>
                  </a:lnTo>
                  <a:lnTo>
                    <a:pt x="725" y="106"/>
                  </a:lnTo>
                  <a:lnTo>
                    <a:pt x="716" y="104"/>
                  </a:lnTo>
                  <a:close/>
                  <a:moveTo>
                    <a:pt x="553" y="106"/>
                  </a:moveTo>
                  <a:lnTo>
                    <a:pt x="556" y="107"/>
                  </a:lnTo>
                  <a:lnTo>
                    <a:pt x="559" y="108"/>
                  </a:lnTo>
                  <a:lnTo>
                    <a:pt x="560" y="110"/>
                  </a:lnTo>
                  <a:lnTo>
                    <a:pt x="560" y="113"/>
                  </a:lnTo>
                  <a:lnTo>
                    <a:pt x="559" y="114"/>
                  </a:lnTo>
                  <a:lnTo>
                    <a:pt x="555" y="118"/>
                  </a:lnTo>
                  <a:lnTo>
                    <a:pt x="551" y="118"/>
                  </a:lnTo>
                  <a:lnTo>
                    <a:pt x="549" y="117"/>
                  </a:lnTo>
                  <a:lnTo>
                    <a:pt x="547" y="114"/>
                  </a:lnTo>
                  <a:lnTo>
                    <a:pt x="545" y="113"/>
                  </a:lnTo>
                  <a:lnTo>
                    <a:pt x="545" y="110"/>
                  </a:lnTo>
                  <a:lnTo>
                    <a:pt x="547" y="108"/>
                  </a:lnTo>
                  <a:lnTo>
                    <a:pt x="553" y="106"/>
                  </a:lnTo>
                  <a:close/>
                  <a:moveTo>
                    <a:pt x="385" y="107"/>
                  </a:moveTo>
                  <a:lnTo>
                    <a:pt x="386" y="107"/>
                  </a:lnTo>
                  <a:lnTo>
                    <a:pt x="388" y="108"/>
                  </a:lnTo>
                  <a:lnTo>
                    <a:pt x="393" y="122"/>
                  </a:lnTo>
                  <a:lnTo>
                    <a:pt x="398" y="136"/>
                  </a:lnTo>
                  <a:lnTo>
                    <a:pt x="384" y="141"/>
                  </a:lnTo>
                  <a:lnTo>
                    <a:pt x="376" y="144"/>
                  </a:lnTo>
                  <a:lnTo>
                    <a:pt x="370" y="144"/>
                  </a:lnTo>
                  <a:lnTo>
                    <a:pt x="368" y="145"/>
                  </a:lnTo>
                  <a:lnTo>
                    <a:pt x="366" y="143"/>
                  </a:lnTo>
                  <a:lnTo>
                    <a:pt x="363" y="137"/>
                  </a:lnTo>
                  <a:lnTo>
                    <a:pt x="357" y="123"/>
                  </a:lnTo>
                  <a:lnTo>
                    <a:pt x="355" y="118"/>
                  </a:lnTo>
                  <a:lnTo>
                    <a:pt x="355" y="115"/>
                  </a:lnTo>
                  <a:lnTo>
                    <a:pt x="358" y="114"/>
                  </a:lnTo>
                  <a:lnTo>
                    <a:pt x="365" y="112"/>
                  </a:lnTo>
                  <a:lnTo>
                    <a:pt x="372" y="109"/>
                  </a:lnTo>
                  <a:lnTo>
                    <a:pt x="379" y="107"/>
                  </a:lnTo>
                  <a:lnTo>
                    <a:pt x="385" y="107"/>
                  </a:lnTo>
                  <a:close/>
                  <a:moveTo>
                    <a:pt x="758" y="114"/>
                  </a:moveTo>
                  <a:lnTo>
                    <a:pt x="757" y="114"/>
                  </a:lnTo>
                  <a:lnTo>
                    <a:pt x="757" y="115"/>
                  </a:lnTo>
                  <a:lnTo>
                    <a:pt x="759" y="121"/>
                  </a:lnTo>
                  <a:lnTo>
                    <a:pt x="760" y="124"/>
                  </a:lnTo>
                  <a:lnTo>
                    <a:pt x="758" y="114"/>
                  </a:lnTo>
                  <a:close/>
                  <a:moveTo>
                    <a:pt x="715" y="118"/>
                  </a:moveTo>
                  <a:lnTo>
                    <a:pt x="718" y="118"/>
                  </a:lnTo>
                  <a:lnTo>
                    <a:pt x="721" y="120"/>
                  </a:lnTo>
                  <a:lnTo>
                    <a:pt x="723" y="122"/>
                  </a:lnTo>
                  <a:lnTo>
                    <a:pt x="723" y="123"/>
                  </a:lnTo>
                  <a:lnTo>
                    <a:pt x="722" y="126"/>
                  </a:lnTo>
                  <a:lnTo>
                    <a:pt x="721" y="128"/>
                  </a:lnTo>
                  <a:lnTo>
                    <a:pt x="720" y="129"/>
                  </a:lnTo>
                  <a:lnTo>
                    <a:pt x="718" y="130"/>
                  </a:lnTo>
                  <a:lnTo>
                    <a:pt x="716" y="130"/>
                  </a:lnTo>
                  <a:lnTo>
                    <a:pt x="713" y="129"/>
                  </a:lnTo>
                  <a:lnTo>
                    <a:pt x="712" y="128"/>
                  </a:lnTo>
                  <a:lnTo>
                    <a:pt x="710" y="125"/>
                  </a:lnTo>
                  <a:lnTo>
                    <a:pt x="710" y="123"/>
                  </a:lnTo>
                  <a:lnTo>
                    <a:pt x="711" y="121"/>
                  </a:lnTo>
                  <a:lnTo>
                    <a:pt x="712" y="119"/>
                  </a:lnTo>
                  <a:lnTo>
                    <a:pt x="713" y="118"/>
                  </a:lnTo>
                  <a:lnTo>
                    <a:pt x="715" y="118"/>
                  </a:lnTo>
                  <a:close/>
                  <a:moveTo>
                    <a:pt x="20" y="146"/>
                  </a:moveTo>
                  <a:lnTo>
                    <a:pt x="16" y="164"/>
                  </a:lnTo>
                  <a:lnTo>
                    <a:pt x="16" y="166"/>
                  </a:lnTo>
                  <a:lnTo>
                    <a:pt x="18" y="166"/>
                  </a:lnTo>
                  <a:lnTo>
                    <a:pt x="21" y="164"/>
                  </a:lnTo>
                  <a:lnTo>
                    <a:pt x="23" y="163"/>
                  </a:lnTo>
                  <a:lnTo>
                    <a:pt x="24" y="162"/>
                  </a:lnTo>
                  <a:lnTo>
                    <a:pt x="26" y="159"/>
                  </a:lnTo>
                  <a:lnTo>
                    <a:pt x="27" y="157"/>
                  </a:lnTo>
                  <a:lnTo>
                    <a:pt x="25" y="151"/>
                  </a:lnTo>
                  <a:lnTo>
                    <a:pt x="23" y="149"/>
                  </a:lnTo>
                  <a:lnTo>
                    <a:pt x="20" y="146"/>
                  </a:lnTo>
                  <a:close/>
                  <a:moveTo>
                    <a:pt x="542" y="196"/>
                  </a:moveTo>
                  <a:lnTo>
                    <a:pt x="544" y="196"/>
                  </a:lnTo>
                  <a:lnTo>
                    <a:pt x="545" y="197"/>
                  </a:lnTo>
                  <a:lnTo>
                    <a:pt x="547" y="201"/>
                  </a:lnTo>
                  <a:lnTo>
                    <a:pt x="547" y="204"/>
                  </a:lnTo>
                  <a:lnTo>
                    <a:pt x="545" y="208"/>
                  </a:lnTo>
                  <a:lnTo>
                    <a:pt x="545" y="208"/>
                  </a:lnTo>
                  <a:lnTo>
                    <a:pt x="543" y="209"/>
                  </a:lnTo>
                  <a:lnTo>
                    <a:pt x="541" y="208"/>
                  </a:lnTo>
                  <a:lnTo>
                    <a:pt x="538" y="207"/>
                  </a:lnTo>
                  <a:lnTo>
                    <a:pt x="537" y="205"/>
                  </a:lnTo>
                  <a:lnTo>
                    <a:pt x="536" y="202"/>
                  </a:lnTo>
                  <a:lnTo>
                    <a:pt x="536" y="201"/>
                  </a:lnTo>
                  <a:lnTo>
                    <a:pt x="538" y="198"/>
                  </a:lnTo>
                  <a:lnTo>
                    <a:pt x="539" y="197"/>
                  </a:lnTo>
                  <a:lnTo>
                    <a:pt x="541" y="196"/>
                  </a:lnTo>
                  <a:lnTo>
                    <a:pt x="542" y="196"/>
                  </a:lnTo>
                  <a:close/>
                  <a:moveTo>
                    <a:pt x="658" y="202"/>
                  </a:moveTo>
                  <a:lnTo>
                    <a:pt x="660" y="202"/>
                  </a:lnTo>
                  <a:lnTo>
                    <a:pt x="665" y="206"/>
                  </a:lnTo>
                  <a:lnTo>
                    <a:pt x="665" y="210"/>
                  </a:lnTo>
                  <a:lnTo>
                    <a:pt x="664" y="212"/>
                  </a:lnTo>
                  <a:lnTo>
                    <a:pt x="662" y="213"/>
                  </a:lnTo>
                  <a:lnTo>
                    <a:pt x="659" y="214"/>
                  </a:lnTo>
                  <a:lnTo>
                    <a:pt x="657" y="214"/>
                  </a:lnTo>
                  <a:lnTo>
                    <a:pt x="655" y="213"/>
                  </a:lnTo>
                  <a:lnTo>
                    <a:pt x="653" y="208"/>
                  </a:lnTo>
                  <a:lnTo>
                    <a:pt x="653" y="205"/>
                  </a:lnTo>
                  <a:lnTo>
                    <a:pt x="654" y="204"/>
                  </a:lnTo>
                  <a:lnTo>
                    <a:pt x="655" y="202"/>
                  </a:lnTo>
                  <a:lnTo>
                    <a:pt x="657" y="202"/>
                  </a:lnTo>
                  <a:lnTo>
                    <a:pt x="658" y="202"/>
                  </a:lnTo>
                  <a:close/>
                  <a:moveTo>
                    <a:pt x="364" y="210"/>
                  </a:moveTo>
                  <a:lnTo>
                    <a:pt x="366" y="210"/>
                  </a:lnTo>
                  <a:lnTo>
                    <a:pt x="369" y="210"/>
                  </a:lnTo>
                  <a:lnTo>
                    <a:pt x="371" y="212"/>
                  </a:lnTo>
                  <a:lnTo>
                    <a:pt x="372" y="214"/>
                  </a:lnTo>
                  <a:lnTo>
                    <a:pt x="372" y="219"/>
                  </a:lnTo>
                  <a:lnTo>
                    <a:pt x="369" y="222"/>
                  </a:lnTo>
                  <a:lnTo>
                    <a:pt x="366" y="222"/>
                  </a:lnTo>
                  <a:lnTo>
                    <a:pt x="364" y="221"/>
                  </a:lnTo>
                  <a:lnTo>
                    <a:pt x="362" y="219"/>
                  </a:lnTo>
                  <a:lnTo>
                    <a:pt x="360" y="218"/>
                  </a:lnTo>
                  <a:lnTo>
                    <a:pt x="360" y="215"/>
                  </a:lnTo>
                  <a:lnTo>
                    <a:pt x="362" y="211"/>
                  </a:lnTo>
                  <a:lnTo>
                    <a:pt x="364" y="210"/>
                  </a:lnTo>
                  <a:close/>
                  <a:moveTo>
                    <a:pt x="597" y="222"/>
                  </a:moveTo>
                  <a:lnTo>
                    <a:pt x="600" y="222"/>
                  </a:lnTo>
                  <a:lnTo>
                    <a:pt x="602" y="223"/>
                  </a:lnTo>
                  <a:lnTo>
                    <a:pt x="604" y="224"/>
                  </a:lnTo>
                  <a:lnTo>
                    <a:pt x="605" y="227"/>
                  </a:lnTo>
                  <a:lnTo>
                    <a:pt x="605" y="230"/>
                  </a:lnTo>
                  <a:lnTo>
                    <a:pt x="604" y="231"/>
                  </a:lnTo>
                  <a:lnTo>
                    <a:pt x="602" y="233"/>
                  </a:lnTo>
                  <a:lnTo>
                    <a:pt x="598" y="233"/>
                  </a:lnTo>
                  <a:lnTo>
                    <a:pt x="593" y="231"/>
                  </a:lnTo>
                  <a:lnTo>
                    <a:pt x="592" y="230"/>
                  </a:lnTo>
                  <a:lnTo>
                    <a:pt x="591" y="229"/>
                  </a:lnTo>
                  <a:lnTo>
                    <a:pt x="593" y="224"/>
                  </a:lnTo>
                  <a:lnTo>
                    <a:pt x="594" y="223"/>
                  </a:lnTo>
                  <a:lnTo>
                    <a:pt x="596" y="222"/>
                  </a:lnTo>
                  <a:lnTo>
                    <a:pt x="597" y="222"/>
                  </a:lnTo>
                  <a:close/>
                  <a:moveTo>
                    <a:pt x="46" y="224"/>
                  </a:moveTo>
                  <a:lnTo>
                    <a:pt x="42" y="224"/>
                  </a:lnTo>
                  <a:lnTo>
                    <a:pt x="36" y="225"/>
                  </a:lnTo>
                  <a:lnTo>
                    <a:pt x="28" y="229"/>
                  </a:lnTo>
                  <a:lnTo>
                    <a:pt x="20" y="231"/>
                  </a:lnTo>
                  <a:lnTo>
                    <a:pt x="12" y="234"/>
                  </a:lnTo>
                  <a:lnTo>
                    <a:pt x="10" y="238"/>
                  </a:lnTo>
                  <a:lnTo>
                    <a:pt x="9" y="241"/>
                  </a:lnTo>
                  <a:lnTo>
                    <a:pt x="9" y="244"/>
                  </a:lnTo>
                  <a:lnTo>
                    <a:pt x="11" y="246"/>
                  </a:lnTo>
                  <a:lnTo>
                    <a:pt x="12" y="249"/>
                  </a:lnTo>
                  <a:lnTo>
                    <a:pt x="15" y="251"/>
                  </a:lnTo>
                  <a:lnTo>
                    <a:pt x="16" y="252"/>
                  </a:lnTo>
                  <a:lnTo>
                    <a:pt x="20" y="251"/>
                  </a:lnTo>
                  <a:lnTo>
                    <a:pt x="26" y="250"/>
                  </a:lnTo>
                  <a:lnTo>
                    <a:pt x="35" y="246"/>
                  </a:lnTo>
                  <a:lnTo>
                    <a:pt x="46" y="243"/>
                  </a:lnTo>
                  <a:lnTo>
                    <a:pt x="51" y="241"/>
                  </a:lnTo>
                  <a:lnTo>
                    <a:pt x="54" y="239"/>
                  </a:lnTo>
                  <a:lnTo>
                    <a:pt x="56" y="238"/>
                  </a:lnTo>
                  <a:lnTo>
                    <a:pt x="57" y="235"/>
                  </a:lnTo>
                  <a:lnTo>
                    <a:pt x="57" y="231"/>
                  </a:lnTo>
                  <a:lnTo>
                    <a:pt x="56" y="229"/>
                  </a:lnTo>
                  <a:lnTo>
                    <a:pt x="55" y="227"/>
                  </a:lnTo>
                  <a:lnTo>
                    <a:pt x="52" y="225"/>
                  </a:lnTo>
                  <a:lnTo>
                    <a:pt x="49" y="224"/>
                  </a:lnTo>
                  <a:lnTo>
                    <a:pt x="48" y="224"/>
                  </a:lnTo>
                  <a:lnTo>
                    <a:pt x="46" y="224"/>
                  </a:lnTo>
                  <a:close/>
                  <a:moveTo>
                    <a:pt x="32" y="231"/>
                  </a:moveTo>
                  <a:lnTo>
                    <a:pt x="34" y="231"/>
                  </a:lnTo>
                  <a:lnTo>
                    <a:pt x="38" y="233"/>
                  </a:lnTo>
                  <a:lnTo>
                    <a:pt x="39" y="235"/>
                  </a:lnTo>
                  <a:lnTo>
                    <a:pt x="39" y="238"/>
                  </a:lnTo>
                  <a:lnTo>
                    <a:pt x="38" y="240"/>
                  </a:lnTo>
                  <a:lnTo>
                    <a:pt x="34" y="244"/>
                  </a:lnTo>
                  <a:lnTo>
                    <a:pt x="32" y="244"/>
                  </a:lnTo>
                  <a:lnTo>
                    <a:pt x="30" y="243"/>
                  </a:lnTo>
                  <a:lnTo>
                    <a:pt x="28" y="241"/>
                  </a:lnTo>
                  <a:lnTo>
                    <a:pt x="27" y="239"/>
                  </a:lnTo>
                  <a:lnTo>
                    <a:pt x="27" y="235"/>
                  </a:lnTo>
                  <a:lnTo>
                    <a:pt x="28" y="233"/>
                  </a:lnTo>
                  <a:lnTo>
                    <a:pt x="30" y="232"/>
                  </a:lnTo>
                  <a:lnTo>
                    <a:pt x="32" y="231"/>
                  </a:lnTo>
                  <a:close/>
                  <a:moveTo>
                    <a:pt x="515" y="234"/>
                  </a:moveTo>
                  <a:lnTo>
                    <a:pt x="512" y="234"/>
                  </a:lnTo>
                  <a:lnTo>
                    <a:pt x="511" y="235"/>
                  </a:lnTo>
                  <a:lnTo>
                    <a:pt x="504" y="239"/>
                  </a:lnTo>
                  <a:lnTo>
                    <a:pt x="498" y="244"/>
                  </a:lnTo>
                  <a:lnTo>
                    <a:pt x="497" y="250"/>
                  </a:lnTo>
                  <a:lnTo>
                    <a:pt x="497" y="259"/>
                  </a:lnTo>
                  <a:lnTo>
                    <a:pt x="502" y="267"/>
                  </a:lnTo>
                  <a:lnTo>
                    <a:pt x="510" y="273"/>
                  </a:lnTo>
                  <a:lnTo>
                    <a:pt x="519" y="275"/>
                  </a:lnTo>
                  <a:lnTo>
                    <a:pt x="529" y="272"/>
                  </a:lnTo>
                  <a:lnTo>
                    <a:pt x="535" y="268"/>
                  </a:lnTo>
                  <a:lnTo>
                    <a:pt x="551" y="276"/>
                  </a:lnTo>
                  <a:lnTo>
                    <a:pt x="568" y="284"/>
                  </a:lnTo>
                  <a:lnTo>
                    <a:pt x="578" y="312"/>
                  </a:lnTo>
                  <a:lnTo>
                    <a:pt x="583" y="323"/>
                  </a:lnTo>
                  <a:lnTo>
                    <a:pt x="586" y="332"/>
                  </a:lnTo>
                  <a:lnTo>
                    <a:pt x="588" y="337"/>
                  </a:lnTo>
                  <a:lnTo>
                    <a:pt x="590" y="340"/>
                  </a:lnTo>
                  <a:lnTo>
                    <a:pt x="592" y="341"/>
                  </a:lnTo>
                  <a:lnTo>
                    <a:pt x="595" y="343"/>
                  </a:lnTo>
                  <a:lnTo>
                    <a:pt x="602" y="347"/>
                  </a:lnTo>
                  <a:lnTo>
                    <a:pt x="611" y="351"/>
                  </a:lnTo>
                  <a:lnTo>
                    <a:pt x="622" y="356"/>
                  </a:lnTo>
                  <a:lnTo>
                    <a:pt x="631" y="360"/>
                  </a:lnTo>
                  <a:lnTo>
                    <a:pt x="641" y="363"/>
                  </a:lnTo>
                  <a:lnTo>
                    <a:pt x="647" y="367"/>
                  </a:lnTo>
                  <a:lnTo>
                    <a:pt x="650" y="368"/>
                  </a:lnTo>
                  <a:lnTo>
                    <a:pt x="653" y="367"/>
                  </a:lnTo>
                  <a:lnTo>
                    <a:pt x="658" y="366"/>
                  </a:lnTo>
                  <a:lnTo>
                    <a:pt x="665" y="364"/>
                  </a:lnTo>
                  <a:lnTo>
                    <a:pt x="673" y="362"/>
                  </a:lnTo>
                  <a:lnTo>
                    <a:pt x="692" y="356"/>
                  </a:lnTo>
                  <a:lnTo>
                    <a:pt x="701" y="360"/>
                  </a:lnTo>
                  <a:lnTo>
                    <a:pt x="707" y="362"/>
                  </a:lnTo>
                  <a:lnTo>
                    <a:pt x="711" y="363"/>
                  </a:lnTo>
                  <a:lnTo>
                    <a:pt x="716" y="363"/>
                  </a:lnTo>
                  <a:lnTo>
                    <a:pt x="724" y="360"/>
                  </a:lnTo>
                  <a:lnTo>
                    <a:pt x="730" y="355"/>
                  </a:lnTo>
                  <a:lnTo>
                    <a:pt x="732" y="348"/>
                  </a:lnTo>
                  <a:lnTo>
                    <a:pt x="732" y="340"/>
                  </a:lnTo>
                  <a:lnTo>
                    <a:pt x="729" y="333"/>
                  </a:lnTo>
                  <a:lnTo>
                    <a:pt x="723" y="327"/>
                  </a:lnTo>
                  <a:lnTo>
                    <a:pt x="712" y="322"/>
                  </a:lnTo>
                  <a:lnTo>
                    <a:pt x="711" y="321"/>
                  </a:lnTo>
                  <a:lnTo>
                    <a:pt x="709" y="318"/>
                  </a:lnTo>
                  <a:lnTo>
                    <a:pt x="707" y="315"/>
                  </a:lnTo>
                  <a:lnTo>
                    <a:pt x="705" y="308"/>
                  </a:lnTo>
                  <a:lnTo>
                    <a:pt x="705" y="305"/>
                  </a:lnTo>
                  <a:lnTo>
                    <a:pt x="704" y="304"/>
                  </a:lnTo>
                  <a:lnTo>
                    <a:pt x="704" y="301"/>
                  </a:lnTo>
                  <a:lnTo>
                    <a:pt x="705" y="300"/>
                  </a:lnTo>
                  <a:lnTo>
                    <a:pt x="705" y="298"/>
                  </a:lnTo>
                  <a:lnTo>
                    <a:pt x="706" y="296"/>
                  </a:lnTo>
                  <a:lnTo>
                    <a:pt x="708" y="293"/>
                  </a:lnTo>
                  <a:lnTo>
                    <a:pt x="709" y="290"/>
                  </a:lnTo>
                  <a:lnTo>
                    <a:pt x="709" y="288"/>
                  </a:lnTo>
                  <a:lnTo>
                    <a:pt x="708" y="279"/>
                  </a:lnTo>
                  <a:lnTo>
                    <a:pt x="705" y="272"/>
                  </a:lnTo>
                  <a:lnTo>
                    <a:pt x="698" y="268"/>
                  </a:lnTo>
                  <a:lnTo>
                    <a:pt x="690" y="265"/>
                  </a:lnTo>
                  <a:lnTo>
                    <a:pt x="682" y="267"/>
                  </a:lnTo>
                  <a:lnTo>
                    <a:pt x="673" y="271"/>
                  </a:lnTo>
                  <a:lnTo>
                    <a:pt x="670" y="276"/>
                  </a:lnTo>
                  <a:lnTo>
                    <a:pt x="668" y="283"/>
                  </a:lnTo>
                  <a:lnTo>
                    <a:pt x="670" y="291"/>
                  </a:lnTo>
                  <a:lnTo>
                    <a:pt x="671" y="294"/>
                  </a:lnTo>
                  <a:lnTo>
                    <a:pt x="673" y="297"/>
                  </a:lnTo>
                  <a:lnTo>
                    <a:pt x="674" y="299"/>
                  </a:lnTo>
                  <a:lnTo>
                    <a:pt x="682" y="303"/>
                  </a:lnTo>
                  <a:lnTo>
                    <a:pt x="690" y="306"/>
                  </a:lnTo>
                  <a:lnTo>
                    <a:pt x="696" y="319"/>
                  </a:lnTo>
                  <a:lnTo>
                    <a:pt x="697" y="322"/>
                  </a:lnTo>
                  <a:lnTo>
                    <a:pt x="697" y="327"/>
                  </a:lnTo>
                  <a:lnTo>
                    <a:pt x="696" y="327"/>
                  </a:lnTo>
                  <a:lnTo>
                    <a:pt x="692" y="334"/>
                  </a:lnTo>
                  <a:lnTo>
                    <a:pt x="690" y="338"/>
                  </a:lnTo>
                  <a:lnTo>
                    <a:pt x="689" y="341"/>
                  </a:lnTo>
                  <a:lnTo>
                    <a:pt x="689" y="343"/>
                  </a:lnTo>
                  <a:lnTo>
                    <a:pt x="688" y="344"/>
                  </a:lnTo>
                  <a:lnTo>
                    <a:pt x="685" y="345"/>
                  </a:lnTo>
                  <a:lnTo>
                    <a:pt x="678" y="348"/>
                  </a:lnTo>
                  <a:lnTo>
                    <a:pt x="670" y="350"/>
                  </a:lnTo>
                  <a:lnTo>
                    <a:pt x="651" y="356"/>
                  </a:lnTo>
                  <a:lnTo>
                    <a:pt x="625" y="344"/>
                  </a:lnTo>
                  <a:lnTo>
                    <a:pt x="599" y="333"/>
                  </a:lnTo>
                  <a:lnTo>
                    <a:pt x="593" y="313"/>
                  </a:lnTo>
                  <a:lnTo>
                    <a:pt x="589" y="305"/>
                  </a:lnTo>
                  <a:lnTo>
                    <a:pt x="586" y="297"/>
                  </a:lnTo>
                  <a:lnTo>
                    <a:pt x="583" y="290"/>
                  </a:lnTo>
                  <a:lnTo>
                    <a:pt x="581" y="286"/>
                  </a:lnTo>
                  <a:lnTo>
                    <a:pt x="579" y="281"/>
                  </a:lnTo>
                  <a:lnTo>
                    <a:pt x="577" y="277"/>
                  </a:lnTo>
                  <a:lnTo>
                    <a:pt x="573" y="274"/>
                  </a:lnTo>
                  <a:lnTo>
                    <a:pt x="566" y="270"/>
                  </a:lnTo>
                  <a:lnTo>
                    <a:pt x="556" y="265"/>
                  </a:lnTo>
                  <a:lnTo>
                    <a:pt x="540" y="259"/>
                  </a:lnTo>
                  <a:lnTo>
                    <a:pt x="537" y="251"/>
                  </a:lnTo>
                  <a:lnTo>
                    <a:pt x="535" y="247"/>
                  </a:lnTo>
                  <a:lnTo>
                    <a:pt x="534" y="245"/>
                  </a:lnTo>
                  <a:lnTo>
                    <a:pt x="530" y="239"/>
                  </a:lnTo>
                  <a:lnTo>
                    <a:pt x="524" y="235"/>
                  </a:lnTo>
                  <a:lnTo>
                    <a:pt x="515" y="234"/>
                  </a:lnTo>
                  <a:close/>
                  <a:moveTo>
                    <a:pt x="517" y="248"/>
                  </a:moveTo>
                  <a:lnTo>
                    <a:pt x="520" y="249"/>
                  </a:lnTo>
                  <a:lnTo>
                    <a:pt x="522" y="250"/>
                  </a:lnTo>
                  <a:lnTo>
                    <a:pt x="523" y="252"/>
                  </a:lnTo>
                  <a:lnTo>
                    <a:pt x="523" y="254"/>
                  </a:lnTo>
                  <a:lnTo>
                    <a:pt x="522" y="257"/>
                  </a:lnTo>
                  <a:lnTo>
                    <a:pt x="519" y="260"/>
                  </a:lnTo>
                  <a:lnTo>
                    <a:pt x="517" y="260"/>
                  </a:lnTo>
                  <a:lnTo>
                    <a:pt x="515" y="261"/>
                  </a:lnTo>
                  <a:lnTo>
                    <a:pt x="514" y="261"/>
                  </a:lnTo>
                  <a:lnTo>
                    <a:pt x="513" y="260"/>
                  </a:lnTo>
                  <a:lnTo>
                    <a:pt x="513" y="258"/>
                  </a:lnTo>
                  <a:lnTo>
                    <a:pt x="513" y="257"/>
                  </a:lnTo>
                  <a:lnTo>
                    <a:pt x="512" y="255"/>
                  </a:lnTo>
                  <a:lnTo>
                    <a:pt x="511" y="253"/>
                  </a:lnTo>
                  <a:lnTo>
                    <a:pt x="513" y="249"/>
                  </a:lnTo>
                  <a:lnTo>
                    <a:pt x="514" y="248"/>
                  </a:lnTo>
                  <a:lnTo>
                    <a:pt x="517" y="248"/>
                  </a:lnTo>
                  <a:close/>
                  <a:moveTo>
                    <a:pt x="61" y="261"/>
                  </a:moveTo>
                  <a:lnTo>
                    <a:pt x="60" y="261"/>
                  </a:lnTo>
                  <a:lnTo>
                    <a:pt x="59" y="262"/>
                  </a:lnTo>
                  <a:lnTo>
                    <a:pt x="56" y="263"/>
                  </a:lnTo>
                  <a:lnTo>
                    <a:pt x="49" y="265"/>
                  </a:lnTo>
                  <a:lnTo>
                    <a:pt x="41" y="268"/>
                  </a:lnTo>
                  <a:lnTo>
                    <a:pt x="32" y="271"/>
                  </a:lnTo>
                  <a:lnTo>
                    <a:pt x="28" y="273"/>
                  </a:lnTo>
                  <a:lnTo>
                    <a:pt x="26" y="275"/>
                  </a:lnTo>
                  <a:lnTo>
                    <a:pt x="24" y="277"/>
                  </a:lnTo>
                  <a:lnTo>
                    <a:pt x="23" y="279"/>
                  </a:lnTo>
                  <a:lnTo>
                    <a:pt x="23" y="282"/>
                  </a:lnTo>
                  <a:lnTo>
                    <a:pt x="25" y="285"/>
                  </a:lnTo>
                  <a:lnTo>
                    <a:pt x="28" y="288"/>
                  </a:lnTo>
                  <a:lnTo>
                    <a:pt x="31" y="290"/>
                  </a:lnTo>
                  <a:lnTo>
                    <a:pt x="34" y="290"/>
                  </a:lnTo>
                  <a:lnTo>
                    <a:pt x="41" y="288"/>
                  </a:lnTo>
                  <a:lnTo>
                    <a:pt x="50" y="285"/>
                  </a:lnTo>
                  <a:lnTo>
                    <a:pt x="61" y="282"/>
                  </a:lnTo>
                  <a:lnTo>
                    <a:pt x="66" y="280"/>
                  </a:lnTo>
                  <a:lnTo>
                    <a:pt x="69" y="278"/>
                  </a:lnTo>
                  <a:lnTo>
                    <a:pt x="71" y="275"/>
                  </a:lnTo>
                  <a:lnTo>
                    <a:pt x="72" y="274"/>
                  </a:lnTo>
                  <a:lnTo>
                    <a:pt x="72" y="270"/>
                  </a:lnTo>
                  <a:lnTo>
                    <a:pt x="71" y="268"/>
                  </a:lnTo>
                  <a:lnTo>
                    <a:pt x="70" y="266"/>
                  </a:lnTo>
                  <a:lnTo>
                    <a:pt x="68" y="264"/>
                  </a:lnTo>
                  <a:lnTo>
                    <a:pt x="65" y="262"/>
                  </a:lnTo>
                  <a:lnTo>
                    <a:pt x="64" y="261"/>
                  </a:lnTo>
                  <a:lnTo>
                    <a:pt x="61" y="261"/>
                  </a:lnTo>
                  <a:close/>
                  <a:moveTo>
                    <a:pt x="48" y="269"/>
                  </a:moveTo>
                  <a:lnTo>
                    <a:pt x="50" y="270"/>
                  </a:lnTo>
                  <a:lnTo>
                    <a:pt x="52" y="271"/>
                  </a:lnTo>
                  <a:lnTo>
                    <a:pt x="54" y="274"/>
                  </a:lnTo>
                  <a:lnTo>
                    <a:pt x="54" y="276"/>
                  </a:lnTo>
                  <a:lnTo>
                    <a:pt x="53" y="279"/>
                  </a:lnTo>
                  <a:lnTo>
                    <a:pt x="52" y="281"/>
                  </a:lnTo>
                  <a:lnTo>
                    <a:pt x="51" y="282"/>
                  </a:lnTo>
                  <a:lnTo>
                    <a:pt x="45" y="282"/>
                  </a:lnTo>
                  <a:lnTo>
                    <a:pt x="44" y="281"/>
                  </a:lnTo>
                  <a:lnTo>
                    <a:pt x="43" y="279"/>
                  </a:lnTo>
                  <a:lnTo>
                    <a:pt x="42" y="278"/>
                  </a:lnTo>
                  <a:lnTo>
                    <a:pt x="41" y="275"/>
                  </a:lnTo>
                  <a:lnTo>
                    <a:pt x="41" y="274"/>
                  </a:lnTo>
                  <a:lnTo>
                    <a:pt x="42" y="273"/>
                  </a:lnTo>
                  <a:lnTo>
                    <a:pt x="43" y="271"/>
                  </a:lnTo>
                  <a:lnTo>
                    <a:pt x="47" y="269"/>
                  </a:lnTo>
                  <a:lnTo>
                    <a:pt x="48" y="269"/>
                  </a:lnTo>
                  <a:close/>
                  <a:moveTo>
                    <a:pt x="164" y="275"/>
                  </a:moveTo>
                  <a:lnTo>
                    <a:pt x="168" y="275"/>
                  </a:lnTo>
                  <a:lnTo>
                    <a:pt x="169" y="277"/>
                  </a:lnTo>
                  <a:lnTo>
                    <a:pt x="171" y="279"/>
                  </a:lnTo>
                  <a:lnTo>
                    <a:pt x="171" y="284"/>
                  </a:lnTo>
                  <a:lnTo>
                    <a:pt x="168" y="287"/>
                  </a:lnTo>
                  <a:lnTo>
                    <a:pt x="166" y="288"/>
                  </a:lnTo>
                  <a:lnTo>
                    <a:pt x="163" y="287"/>
                  </a:lnTo>
                  <a:lnTo>
                    <a:pt x="161" y="286"/>
                  </a:lnTo>
                  <a:lnTo>
                    <a:pt x="159" y="283"/>
                  </a:lnTo>
                  <a:lnTo>
                    <a:pt x="159" y="280"/>
                  </a:lnTo>
                  <a:lnTo>
                    <a:pt x="160" y="277"/>
                  </a:lnTo>
                  <a:lnTo>
                    <a:pt x="161" y="276"/>
                  </a:lnTo>
                  <a:lnTo>
                    <a:pt x="164" y="275"/>
                  </a:lnTo>
                  <a:close/>
                  <a:moveTo>
                    <a:pt x="393" y="277"/>
                  </a:moveTo>
                  <a:lnTo>
                    <a:pt x="397" y="279"/>
                  </a:lnTo>
                  <a:lnTo>
                    <a:pt x="399" y="281"/>
                  </a:lnTo>
                  <a:lnTo>
                    <a:pt x="399" y="283"/>
                  </a:lnTo>
                  <a:lnTo>
                    <a:pt x="398" y="286"/>
                  </a:lnTo>
                  <a:lnTo>
                    <a:pt x="397" y="288"/>
                  </a:lnTo>
                  <a:lnTo>
                    <a:pt x="396" y="289"/>
                  </a:lnTo>
                  <a:lnTo>
                    <a:pt x="394" y="290"/>
                  </a:lnTo>
                  <a:lnTo>
                    <a:pt x="391" y="289"/>
                  </a:lnTo>
                  <a:lnTo>
                    <a:pt x="389" y="288"/>
                  </a:lnTo>
                  <a:lnTo>
                    <a:pt x="386" y="285"/>
                  </a:lnTo>
                  <a:lnTo>
                    <a:pt x="386" y="283"/>
                  </a:lnTo>
                  <a:lnTo>
                    <a:pt x="388" y="280"/>
                  </a:lnTo>
                  <a:lnTo>
                    <a:pt x="391" y="277"/>
                  </a:lnTo>
                  <a:lnTo>
                    <a:pt x="393" y="277"/>
                  </a:lnTo>
                  <a:close/>
                  <a:moveTo>
                    <a:pt x="689" y="279"/>
                  </a:moveTo>
                  <a:lnTo>
                    <a:pt x="692" y="279"/>
                  </a:lnTo>
                  <a:lnTo>
                    <a:pt x="693" y="280"/>
                  </a:lnTo>
                  <a:lnTo>
                    <a:pt x="695" y="285"/>
                  </a:lnTo>
                  <a:lnTo>
                    <a:pt x="694" y="288"/>
                  </a:lnTo>
                  <a:lnTo>
                    <a:pt x="693" y="290"/>
                  </a:lnTo>
                  <a:lnTo>
                    <a:pt x="690" y="290"/>
                  </a:lnTo>
                  <a:lnTo>
                    <a:pt x="688" y="290"/>
                  </a:lnTo>
                  <a:lnTo>
                    <a:pt x="685" y="290"/>
                  </a:lnTo>
                  <a:lnTo>
                    <a:pt x="684" y="289"/>
                  </a:lnTo>
                  <a:lnTo>
                    <a:pt x="683" y="287"/>
                  </a:lnTo>
                  <a:lnTo>
                    <a:pt x="683" y="284"/>
                  </a:lnTo>
                  <a:lnTo>
                    <a:pt x="684" y="282"/>
                  </a:lnTo>
                  <a:lnTo>
                    <a:pt x="685" y="280"/>
                  </a:lnTo>
                  <a:lnTo>
                    <a:pt x="687" y="279"/>
                  </a:lnTo>
                  <a:lnTo>
                    <a:pt x="689" y="279"/>
                  </a:lnTo>
                  <a:close/>
                  <a:moveTo>
                    <a:pt x="311" y="290"/>
                  </a:moveTo>
                  <a:lnTo>
                    <a:pt x="303" y="291"/>
                  </a:lnTo>
                  <a:lnTo>
                    <a:pt x="296" y="296"/>
                  </a:lnTo>
                  <a:lnTo>
                    <a:pt x="291" y="303"/>
                  </a:lnTo>
                  <a:lnTo>
                    <a:pt x="290" y="312"/>
                  </a:lnTo>
                  <a:lnTo>
                    <a:pt x="290" y="314"/>
                  </a:lnTo>
                  <a:lnTo>
                    <a:pt x="294" y="321"/>
                  </a:lnTo>
                  <a:lnTo>
                    <a:pt x="300" y="325"/>
                  </a:lnTo>
                  <a:lnTo>
                    <a:pt x="302" y="327"/>
                  </a:lnTo>
                  <a:lnTo>
                    <a:pt x="305" y="328"/>
                  </a:lnTo>
                  <a:lnTo>
                    <a:pt x="307" y="329"/>
                  </a:lnTo>
                  <a:lnTo>
                    <a:pt x="314" y="329"/>
                  </a:lnTo>
                  <a:lnTo>
                    <a:pt x="320" y="328"/>
                  </a:lnTo>
                  <a:lnTo>
                    <a:pt x="324" y="327"/>
                  </a:lnTo>
                  <a:lnTo>
                    <a:pt x="328" y="325"/>
                  </a:lnTo>
                  <a:lnTo>
                    <a:pt x="332" y="326"/>
                  </a:lnTo>
                  <a:lnTo>
                    <a:pt x="337" y="328"/>
                  </a:lnTo>
                  <a:lnTo>
                    <a:pt x="346" y="332"/>
                  </a:lnTo>
                  <a:lnTo>
                    <a:pt x="361" y="338"/>
                  </a:lnTo>
                  <a:lnTo>
                    <a:pt x="370" y="361"/>
                  </a:lnTo>
                  <a:lnTo>
                    <a:pt x="379" y="383"/>
                  </a:lnTo>
                  <a:lnTo>
                    <a:pt x="341" y="460"/>
                  </a:lnTo>
                  <a:lnTo>
                    <a:pt x="369" y="532"/>
                  </a:lnTo>
                  <a:lnTo>
                    <a:pt x="381" y="539"/>
                  </a:lnTo>
                  <a:lnTo>
                    <a:pt x="385" y="540"/>
                  </a:lnTo>
                  <a:lnTo>
                    <a:pt x="388" y="541"/>
                  </a:lnTo>
                  <a:lnTo>
                    <a:pt x="391" y="543"/>
                  </a:lnTo>
                  <a:lnTo>
                    <a:pt x="394" y="544"/>
                  </a:lnTo>
                  <a:lnTo>
                    <a:pt x="395" y="545"/>
                  </a:lnTo>
                  <a:lnTo>
                    <a:pt x="396" y="545"/>
                  </a:lnTo>
                  <a:lnTo>
                    <a:pt x="401" y="547"/>
                  </a:lnTo>
                  <a:lnTo>
                    <a:pt x="404" y="549"/>
                  </a:lnTo>
                  <a:lnTo>
                    <a:pt x="411" y="552"/>
                  </a:lnTo>
                  <a:lnTo>
                    <a:pt x="445" y="568"/>
                  </a:lnTo>
                  <a:lnTo>
                    <a:pt x="459" y="574"/>
                  </a:lnTo>
                  <a:lnTo>
                    <a:pt x="513" y="599"/>
                  </a:lnTo>
                  <a:lnTo>
                    <a:pt x="556" y="585"/>
                  </a:lnTo>
                  <a:lnTo>
                    <a:pt x="598" y="571"/>
                  </a:lnTo>
                  <a:lnTo>
                    <a:pt x="601" y="567"/>
                  </a:lnTo>
                  <a:lnTo>
                    <a:pt x="602" y="565"/>
                  </a:lnTo>
                  <a:lnTo>
                    <a:pt x="602" y="563"/>
                  </a:lnTo>
                  <a:lnTo>
                    <a:pt x="603" y="561"/>
                  </a:lnTo>
                  <a:lnTo>
                    <a:pt x="603" y="560"/>
                  </a:lnTo>
                  <a:lnTo>
                    <a:pt x="604" y="559"/>
                  </a:lnTo>
                  <a:lnTo>
                    <a:pt x="605" y="557"/>
                  </a:lnTo>
                  <a:lnTo>
                    <a:pt x="607" y="553"/>
                  </a:lnTo>
                  <a:lnTo>
                    <a:pt x="610" y="546"/>
                  </a:lnTo>
                  <a:lnTo>
                    <a:pt x="614" y="539"/>
                  </a:lnTo>
                  <a:lnTo>
                    <a:pt x="624" y="519"/>
                  </a:lnTo>
                  <a:lnTo>
                    <a:pt x="689" y="498"/>
                  </a:lnTo>
                  <a:lnTo>
                    <a:pt x="708" y="507"/>
                  </a:lnTo>
                  <a:lnTo>
                    <a:pt x="727" y="515"/>
                  </a:lnTo>
                  <a:lnTo>
                    <a:pt x="740" y="549"/>
                  </a:lnTo>
                  <a:lnTo>
                    <a:pt x="754" y="583"/>
                  </a:lnTo>
                  <a:lnTo>
                    <a:pt x="769" y="590"/>
                  </a:lnTo>
                  <a:lnTo>
                    <a:pt x="771" y="590"/>
                  </a:lnTo>
                  <a:lnTo>
                    <a:pt x="775" y="593"/>
                  </a:lnTo>
                  <a:lnTo>
                    <a:pt x="781" y="595"/>
                  </a:lnTo>
                  <a:lnTo>
                    <a:pt x="785" y="597"/>
                  </a:lnTo>
                  <a:lnTo>
                    <a:pt x="786" y="584"/>
                  </a:lnTo>
                  <a:lnTo>
                    <a:pt x="763" y="574"/>
                  </a:lnTo>
                  <a:lnTo>
                    <a:pt x="750" y="540"/>
                  </a:lnTo>
                  <a:lnTo>
                    <a:pt x="737" y="506"/>
                  </a:lnTo>
                  <a:lnTo>
                    <a:pt x="714" y="496"/>
                  </a:lnTo>
                  <a:lnTo>
                    <a:pt x="704" y="491"/>
                  </a:lnTo>
                  <a:lnTo>
                    <a:pt x="696" y="488"/>
                  </a:lnTo>
                  <a:lnTo>
                    <a:pt x="690" y="487"/>
                  </a:lnTo>
                  <a:lnTo>
                    <a:pt x="687" y="487"/>
                  </a:lnTo>
                  <a:lnTo>
                    <a:pt x="682" y="488"/>
                  </a:lnTo>
                  <a:lnTo>
                    <a:pt x="662" y="494"/>
                  </a:lnTo>
                  <a:lnTo>
                    <a:pt x="649" y="498"/>
                  </a:lnTo>
                  <a:lnTo>
                    <a:pt x="616" y="509"/>
                  </a:lnTo>
                  <a:lnTo>
                    <a:pt x="611" y="517"/>
                  </a:lnTo>
                  <a:lnTo>
                    <a:pt x="609" y="519"/>
                  </a:lnTo>
                  <a:lnTo>
                    <a:pt x="609" y="522"/>
                  </a:lnTo>
                  <a:lnTo>
                    <a:pt x="607" y="524"/>
                  </a:lnTo>
                  <a:lnTo>
                    <a:pt x="606" y="527"/>
                  </a:lnTo>
                  <a:lnTo>
                    <a:pt x="604" y="531"/>
                  </a:lnTo>
                  <a:lnTo>
                    <a:pt x="602" y="536"/>
                  </a:lnTo>
                  <a:lnTo>
                    <a:pt x="600" y="539"/>
                  </a:lnTo>
                  <a:lnTo>
                    <a:pt x="597" y="546"/>
                  </a:lnTo>
                  <a:lnTo>
                    <a:pt x="596" y="548"/>
                  </a:lnTo>
                  <a:lnTo>
                    <a:pt x="595" y="549"/>
                  </a:lnTo>
                  <a:lnTo>
                    <a:pt x="595" y="550"/>
                  </a:lnTo>
                  <a:lnTo>
                    <a:pt x="593" y="553"/>
                  </a:lnTo>
                  <a:lnTo>
                    <a:pt x="592" y="555"/>
                  </a:lnTo>
                  <a:lnTo>
                    <a:pt x="589" y="562"/>
                  </a:lnTo>
                  <a:lnTo>
                    <a:pt x="551" y="574"/>
                  </a:lnTo>
                  <a:lnTo>
                    <a:pt x="514" y="586"/>
                  </a:lnTo>
                  <a:lnTo>
                    <a:pt x="497" y="578"/>
                  </a:lnTo>
                  <a:lnTo>
                    <a:pt x="487" y="574"/>
                  </a:lnTo>
                  <a:lnTo>
                    <a:pt x="475" y="568"/>
                  </a:lnTo>
                  <a:lnTo>
                    <a:pt x="461" y="561"/>
                  </a:lnTo>
                  <a:lnTo>
                    <a:pt x="429" y="547"/>
                  </a:lnTo>
                  <a:lnTo>
                    <a:pt x="413" y="539"/>
                  </a:lnTo>
                  <a:lnTo>
                    <a:pt x="398" y="532"/>
                  </a:lnTo>
                  <a:lnTo>
                    <a:pt x="380" y="524"/>
                  </a:lnTo>
                  <a:lnTo>
                    <a:pt x="368" y="494"/>
                  </a:lnTo>
                  <a:lnTo>
                    <a:pt x="354" y="463"/>
                  </a:lnTo>
                  <a:lnTo>
                    <a:pt x="356" y="458"/>
                  </a:lnTo>
                  <a:lnTo>
                    <a:pt x="358" y="454"/>
                  </a:lnTo>
                  <a:lnTo>
                    <a:pt x="361" y="448"/>
                  </a:lnTo>
                  <a:lnTo>
                    <a:pt x="366" y="440"/>
                  </a:lnTo>
                  <a:lnTo>
                    <a:pt x="375" y="419"/>
                  </a:lnTo>
                  <a:lnTo>
                    <a:pt x="392" y="385"/>
                  </a:lnTo>
                  <a:lnTo>
                    <a:pt x="384" y="360"/>
                  </a:lnTo>
                  <a:lnTo>
                    <a:pt x="380" y="350"/>
                  </a:lnTo>
                  <a:lnTo>
                    <a:pt x="376" y="341"/>
                  </a:lnTo>
                  <a:lnTo>
                    <a:pt x="373" y="335"/>
                  </a:lnTo>
                  <a:lnTo>
                    <a:pt x="372" y="333"/>
                  </a:lnTo>
                  <a:lnTo>
                    <a:pt x="370" y="331"/>
                  </a:lnTo>
                  <a:lnTo>
                    <a:pt x="366" y="329"/>
                  </a:lnTo>
                  <a:lnTo>
                    <a:pt x="353" y="322"/>
                  </a:lnTo>
                  <a:lnTo>
                    <a:pt x="334" y="313"/>
                  </a:lnTo>
                  <a:lnTo>
                    <a:pt x="331" y="303"/>
                  </a:lnTo>
                  <a:lnTo>
                    <a:pt x="330" y="300"/>
                  </a:lnTo>
                  <a:lnTo>
                    <a:pt x="328" y="298"/>
                  </a:lnTo>
                  <a:lnTo>
                    <a:pt x="327" y="297"/>
                  </a:lnTo>
                  <a:lnTo>
                    <a:pt x="320" y="292"/>
                  </a:lnTo>
                  <a:lnTo>
                    <a:pt x="311" y="290"/>
                  </a:lnTo>
                  <a:close/>
                  <a:moveTo>
                    <a:pt x="788" y="297"/>
                  </a:moveTo>
                  <a:lnTo>
                    <a:pt x="780" y="300"/>
                  </a:lnTo>
                  <a:lnTo>
                    <a:pt x="775" y="305"/>
                  </a:lnTo>
                  <a:lnTo>
                    <a:pt x="772" y="311"/>
                  </a:lnTo>
                  <a:lnTo>
                    <a:pt x="771" y="315"/>
                  </a:lnTo>
                  <a:lnTo>
                    <a:pt x="771" y="319"/>
                  </a:lnTo>
                  <a:lnTo>
                    <a:pt x="773" y="326"/>
                  </a:lnTo>
                  <a:lnTo>
                    <a:pt x="777" y="334"/>
                  </a:lnTo>
                  <a:lnTo>
                    <a:pt x="760" y="369"/>
                  </a:lnTo>
                  <a:lnTo>
                    <a:pt x="743" y="403"/>
                  </a:lnTo>
                  <a:lnTo>
                    <a:pt x="657" y="430"/>
                  </a:lnTo>
                  <a:lnTo>
                    <a:pt x="572" y="458"/>
                  </a:lnTo>
                  <a:lnTo>
                    <a:pt x="568" y="466"/>
                  </a:lnTo>
                  <a:lnTo>
                    <a:pt x="558" y="486"/>
                  </a:lnTo>
                  <a:lnTo>
                    <a:pt x="552" y="497"/>
                  </a:lnTo>
                  <a:lnTo>
                    <a:pt x="534" y="502"/>
                  </a:lnTo>
                  <a:lnTo>
                    <a:pt x="517" y="509"/>
                  </a:lnTo>
                  <a:lnTo>
                    <a:pt x="507" y="504"/>
                  </a:lnTo>
                  <a:lnTo>
                    <a:pt x="503" y="502"/>
                  </a:lnTo>
                  <a:lnTo>
                    <a:pt x="499" y="499"/>
                  </a:lnTo>
                  <a:lnTo>
                    <a:pt x="497" y="498"/>
                  </a:lnTo>
                  <a:lnTo>
                    <a:pt x="497" y="496"/>
                  </a:lnTo>
                  <a:lnTo>
                    <a:pt x="497" y="495"/>
                  </a:lnTo>
                  <a:lnTo>
                    <a:pt x="493" y="484"/>
                  </a:lnTo>
                  <a:lnTo>
                    <a:pt x="488" y="480"/>
                  </a:lnTo>
                  <a:lnTo>
                    <a:pt x="481" y="477"/>
                  </a:lnTo>
                  <a:lnTo>
                    <a:pt x="473" y="476"/>
                  </a:lnTo>
                  <a:lnTo>
                    <a:pt x="465" y="479"/>
                  </a:lnTo>
                  <a:lnTo>
                    <a:pt x="459" y="484"/>
                  </a:lnTo>
                  <a:lnTo>
                    <a:pt x="455" y="491"/>
                  </a:lnTo>
                  <a:lnTo>
                    <a:pt x="454" y="494"/>
                  </a:lnTo>
                  <a:lnTo>
                    <a:pt x="454" y="498"/>
                  </a:lnTo>
                  <a:lnTo>
                    <a:pt x="455" y="501"/>
                  </a:lnTo>
                  <a:lnTo>
                    <a:pt x="457" y="503"/>
                  </a:lnTo>
                  <a:lnTo>
                    <a:pt x="461" y="509"/>
                  </a:lnTo>
                  <a:lnTo>
                    <a:pt x="465" y="513"/>
                  </a:lnTo>
                  <a:lnTo>
                    <a:pt x="473" y="516"/>
                  </a:lnTo>
                  <a:lnTo>
                    <a:pt x="481" y="516"/>
                  </a:lnTo>
                  <a:lnTo>
                    <a:pt x="483" y="515"/>
                  </a:lnTo>
                  <a:lnTo>
                    <a:pt x="486" y="513"/>
                  </a:lnTo>
                  <a:lnTo>
                    <a:pt x="493" y="510"/>
                  </a:lnTo>
                  <a:lnTo>
                    <a:pt x="505" y="516"/>
                  </a:lnTo>
                  <a:lnTo>
                    <a:pt x="518" y="521"/>
                  </a:lnTo>
                  <a:lnTo>
                    <a:pt x="539" y="514"/>
                  </a:lnTo>
                  <a:lnTo>
                    <a:pt x="550" y="510"/>
                  </a:lnTo>
                  <a:lnTo>
                    <a:pt x="557" y="508"/>
                  </a:lnTo>
                  <a:lnTo>
                    <a:pt x="561" y="506"/>
                  </a:lnTo>
                  <a:lnTo>
                    <a:pt x="563" y="503"/>
                  </a:lnTo>
                  <a:lnTo>
                    <a:pt x="564" y="502"/>
                  </a:lnTo>
                  <a:lnTo>
                    <a:pt x="566" y="500"/>
                  </a:lnTo>
                  <a:lnTo>
                    <a:pt x="566" y="497"/>
                  </a:lnTo>
                  <a:lnTo>
                    <a:pt x="568" y="494"/>
                  </a:lnTo>
                  <a:lnTo>
                    <a:pt x="571" y="489"/>
                  </a:lnTo>
                  <a:lnTo>
                    <a:pt x="574" y="483"/>
                  </a:lnTo>
                  <a:lnTo>
                    <a:pt x="581" y="468"/>
                  </a:lnTo>
                  <a:lnTo>
                    <a:pt x="753" y="412"/>
                  </a:lnTo>
                  <a:lnTo>
                    <a:pt x="770" y="375"/>
                  </a:lnTo>
                  <a:lnTo>
                    <a:pt x="788" y="339"/>
                  </a:lnTo>
                  <a:lnTo>
                    <a:pt x="790" y="338"/>
                  </a:lnTo>
                  <a:lnTo>
                    <a:pt x="789" y="322"/>
                  </a:lnTo>
                  <a:lnTo>
                    <a:pt x="787" y="321"/>
                  </a:lnTo>
                  <a:lnTo>
                    <a:pt x="786" y="320"/>
                  </a:lnTo>
                  <a:lnTo>
                    <a:pt x="786" y="319"/>
                  </a:lnTo>
                  <a:lnTo>
                    <a:pt x="786" y="316"/>
                  </a:lnTo>
                  <a:lnTo>
                    <a:pt x="787" y="312"/>
                  </a:lnTo>
                  <a:lnTo>
                    <a:pt x="789" y="312"/>
                  </a:lnTo>
                  <a:lnTo>
                    <a:pt x="788" y="297"/>
                  </a:lnTo>
                  <a:close/>
                  <a:moveTo>
                    <a:pt x="626" y="298"/>
                  </a:moveTo>
                  <a:lnTo>
                    <a:pt x="628" y="298"/>
                  </a:lnTo>
                  <a:lnTo>
                    <a:pt x="630" y="300"/>
                  </a:lnTo>
                  <a:lnTo>
                    <a:pt x="632" y="301"/>
                  </a:lnTo>
                  <a:lnTo>
                    <a:pt x="634" y="304"/>
                  </a:lnTo>
                  <a:lnTo>
                    <a:pt x="634" y="305"/>
                  </a:lnTo>
                  <a:lnTo>
                    <a:pt x="633" y="308"/>
                  </a:lnTo>
                  <a:lnTo>
                    <a:pt x="630" y="311"/>
                  </a:lnTo>
                  <a:lnTo>
                    <a:pt x="627" y="311"/>
                  </a:lnTo>
                  <a:lnTo>
                    <a:pt x="625" y="310"/>
                  </a:lnTo>
                  <a:lnTo>
                    <a:pt x="623" y="308"/>
                  </a:lnTo>
                  <a:lnTo>
                    <a:pt x="622" y="306"/>
                  </a:lnTo>
                  <a:lnTo>
                    <a:pt x="622" y="304"/>
                  </a:lnTo>
                  <a:lnTo>
                    <a:pt x="623" y="301"/>
                  </a:lnTo>
                  <a:lnTo>
                    <a:pt x="625" y="299"/>
                  </a:lnTo>
                  <a:lnTo>
                    <a:pt x="625" y="299"/>
                  </a:lnTo>
                  <a:lnTo>
                    <a:pt x="625" y="298"/>
                  </a:lnTo>
                  <a:lnTo>
                    <a:pt x="626" y="298"/>
                  </a:lnTo>
                  <a:close/>
                  <a:moveTo>
                    <a:pt x="311" y="304"/>
                  </a:moveTo>
                  <a:lnTo>
                    <a:pt x="313" y="304"/>
                  </a:lnTo>
                  <a:lnTo>
                    <a:pt x="315" y="305"/>
                  </a:lnTo>
                  <a:lnTo>
                    <a:pt x="317" y="306"/>
                  </a:lnTo>
                  <a:lnTo>
                    <a:pt x="319" y="310"/>
                  </a:lnTo>
                  <a:lnTo>
                    <a:pt x="319" y="312"/>
                  </a:lnTo>
                  <a:lnTo>
                    <a:pt x="318" y="313"/>
                  </a:lnTo>
                  <a:lnTo>
                    <a:pt x="316" y="314"/>
                  </a:lnTo>
                  <a:lnTo>
                    <a:pt x="313" y="315"/>
                  </a:lnTo>
                  <a:lnTo>
                    <a:pt x="309" y="315"/>
                  </a:lnTo>
                  <a:lnTo>
                    <a:pt x="307" y="313"/>
                  </a:lnTo>
                  <a:lnTo>
                    <a:pt x="305" y="312"/>
                  </a:lnTo>
                  <a:lnTo>
                    <a:pt x="305" y="312"/>
                  </a:lnTo>
                  <a:lnTo>
                    <a:pt x="305" y="310"/>
                  </a:lnTo>
                  <a:lnTo>
                    <a:pt x="307" y="305"/>
                  </a:lnTo>
                  <a:lnTo>
                    <a:pt x="309" y="304"/>
                  </a:lnTo>
                  <a:lnTo>
                    <a:pt x="311" y="304"/>
                  </a:lnTo>
                  <a:close/>
                  <a:moveTo>
                    <a:pt x="753" y="323"/>
                  </a:moveTo>
                  <a:lnTo>
                    <a:pt x="752" y="323"/>
                  </a:lnTo>
                  <a:lnTo>
                    <a:pt x="751" y="324"/>
                  </a:lnTo>
                  <a:lnTo>
                    <a:pt x="752" y="325"/>
                  </a:lnTo>
                  <a:lnTo>
                    <a:pt x="752" y="328"/>
                  </a:lnTo>
                  <a:lnTo>
                    <a:pt x="751" y="330"/>
                  </a:lnTo>
                  <a:lnTo>
                    <a:pt x="749" y="332"/>
                  </a:lnTo>
                  <a:lnTo>
                    <a:pt x="748" y="332"/>
                  </a:lnTo>
                  <a:lnTo>
                    <a:pt x="746" y="333"/>
                  </a:lnTo>
                  <a:lnTo>
                    <a:pt x="746" y="334"/>
                  </a:lnTo>
                  <a:lnTo>
                    <a:pt x="747" y="335"/>
                  </a:lnTo>
                  <a:lnTo>
                    <a:pt x="748" y="335"/>
                  </a:lnTo>
                  <a:lnTo>
                    <a:pt x="750" y="334"/>
                  </a:lnTo>
                  <a:lnTo>
                    <a:pt x="752" y="334"/>
                  </a:lnTo>
                  <a:lnTo>
                    <a:pt x="754" y="335"/>
                  </a:lnTo>
                  <a:lnTo>
                    <a:pt x="755" y="337"/>
                  </a:lnTo>
                  <a:lnTo>
                    <a:pt x="759" y="341"/>
                  </a:lnTo>
                  <a:lnTo>
                    <a:pt x="759" y="333"/>
                  </a:lnTo>
                  <a:lnTo>
                    <a:pt x="761" y="331"/>
                  </a:lnTo>
                  <a:lnTo>
                    <a:pt x="763" y="330"/>
                  </a:lnTo>
                  <a:lnTo>
                    <a:pt x="763" y="329"/>
                  </a:lnTo>
                  <a:lnTo>
                    <a:pt x="762" y="328"/>
                  </a:lnTo>
                  <a:lnTo>
                    <a:pt x="759" y="327"/>
                  </a:lnTo>
                  <a:lnTo>
                    <a:pt x="756" y="327"/>
                  </a:lnTo>
                  <a:lnTo>
                    <a:pt x="754" y="327"/>
                  </a:lnTo>
                  <a:lnTo>
                    <a:pt x="754" y="325"/>
                  </a:lnTo>
                  <a:lnTo>
                    <a:pt x="754" y="324"/>
                  </a:lnTo>
                  <a:lnTo>
                    <a:pt x="753" y="323"/>
                  </a:lnTo>
                  <a:close/>
                  <a:moveTo>
                    <a:pt x="547" y="325"/>
                  </a:moveTo>
                  <a:lnTo>
                    <a:pt x="549" y="324"/>
                  </a:lnTo>
                  <a:lnTo>
                    <a:pt x="551" y="326"/>
                  </a:lnTo>
                  <a:lnTo>
                    <a:pt x="553" y="331"/>
                  </a:lnTo>
                  <a:lnTo>
                    <a:pt x="553" y="334"/>
                  </a:lnTo>
                  <a:lnTo>
                    <a:pt x="552" y="335"/>
                  </a:lnTo>
                  <a:lnTo>
                    <a:pt x="548" y="337"/>
                  </a:lnTo>
                  <a:lnTo>
                    <a:pt x="545" y="337"/>
                  </a:lnTo>
                  <a:lnTo>
                    <a:pt x="544" y="336"/>
                  </a:lnTo>
                  <a:lnTo>
                    <a:pt x="542" y="334"/>
                  </a:lnTo>
                  <a:lnTo>
                    <a:pt x="541" y="333"/>
                  </a:lnTo>
                  <a:lnTo>
                    <a:pt x="541" y="331"/>
                  </a:lnTo>
                  <a:lnTo>
                    <a:pt x="540" y="329"/>
                  </a:lnTo>
                  <a:lnTo>
                    <a:pt x="543" y="327"/>
                  </a:lnTo>
                  <a:lnTo>
                    <a:pt x="545" y="326"/>
                  </a:lnTo>
                  <a:lnTo>
                    <a:pt x="545" y="325"/>
                  </a:lnTo>
                  <a:lnTo>
                    <a:pt x="547" y="325"/>
                  </a:lnTo>
                  <a:close/>
                  <a:moveTo>
                    <a:pt x="418" y="331"/>
                  </a:moveTo>
                  <a:lnTo>
                    <a:pt x="417" y="331"/>
                  </a:lnTo>
                  <a:lnTo>
                    <a:pt x="414" y="332"/>
                  </a:lnTo>
                  <a:lnTo>
                    <a:pt x="412" y="332"/>
                  </a:lnTo>
                  <a:lnTo>
                    <a:pt x="404" y="336"/>
                  </a:lnTo>
                  <a:lnTo>
                    <a:pt x="400" y="343"/>
                  </a:lnTo>
                  <a:lnTo>
                    <a:pt x="399" y="350"/>
                  </a:lnTo>
                  <a:lnTo>
                    <a:pt x="400" y="358"/>
                  </a:lnTo>
                  <a:lnTo>
                    <a:pt x="405" y="365"/>
                  </a:lnTo>
                  <a:lnTo>
                    <a:pt x="407" y="368"/>
                  </a:lnTo>
                  <a:lnTo>
                    <a:pt x="409" y="371"/>
                  </a:lnTo>
                  <a:lnTo>
                    <a:pt x="411" y="376"/>
                  </a:lnTo>
                  <a:lnTo>
                    <a:pt x="412" y="380"/>
                  </a:lnTo>
                  <a:lnTo>
                    <a:pt x="412" y="384"/>
                  </a:lnTo>
                  <a:lnTo>
                    <a:pt x="410" y="388"/>
                  </a:lnTo>
                  <a:lnTo>
                    <a:pt x="407" y="394"/>
                  </a:lnTo>
                  <a:lnTo>
                    <a:pt x="405" y="398"/>
                  </a:lnTo>
                  <a:lnTo>
                    <a:pt x="404" y="401"/>
                  </a:lnTo>
                  <a:lnTo>
                    <a:pt x="402" y="403"/>
                  </a:lnTo>
                  <a:lnTo>
                    <a:pt x="401" y="405"/>
                  </a:lnTo>
                  <a:lnTo>
                    <a:pt x="401" y="406"/>
                  </a:lnTo>
                  <a:lnTo>
                    <a:pt x="401" y="407"/>
                  </a:lnTo>
                  <a:lnTo>
                    <a:pt x="400" y="408"/>
                  </a:lnTo>
                  <a:lnTo>
                    <a:pt x="398" y="413"/>
                  </a:lnTo>
                  <a:lnTo>
                    <a:pt x="396" y="419"/>
                  </a:lnTo>
                  <a:lnTo>
                    <a:pt x="392" y="427"/>
                  </a:lnTo>
                  <a:lnTo>
                    <a:pt x="388" y="434"/>
                  </a:lnTo>
                  <a:lnTo>
                    <a:pt x="385" y="440"/>
                  </a:lnTo>
                  <a:lnTo>
                    <a:pt x="383" y="448"/>
                  </a:lnTo>
                  <a:lnTo>
                    <a:pt x="388" y="464"/>
                  </a:lnTo>
                  <a:lnTo>
                    <a:pt x="392" y="473"/>
                  </a:lnTo>
                  <a:lnTo>
                    <a:pt x="396" y="485"/>
                  </a:lnTo>
                  <a:lnTo>
                    <a:pt x="401" y="498"/>
                  </a:lnTo>
                  <a:lnTo>
                    <a:pt x="405" y="508"/>
                  </a:lnTo>
                  <a:lnTo>
                    <a:pt x="407" y="514"/>
                  </a:lnTo>
                  <a:lnTo>
                    <a:pt x="409" y="517"/>
                  </a:lnTo>
                  <a:lnTo>
                    <a:pt x="413" y="521"/>
                  </a:lnTo>
                  <a:lnTo>
                    <a:pt x="417" y="524"/>
                  </a:lnTo>
                  <a:lnTo>
                    <a:pt x="434" y="531"/>
                  </a:lnTo>
                  <a:lnTo>
                    <a:pt x="459" y="542"/>
                  </a:lnTo>
                  <a:lnTo>
                    <a:pt x="471" y="548"/>
                  </a:lnTo>
                  <a:lnTo>
                    <a:pt x="483" y="553"/>
                  </a:lnTo>
                  <a:lnTo>
                    <a:pt x="495" y="558"/>
                  </a:lnTo>
                  <a:lnTo>
                    <a:pt x="503" y="561"/>
                  </a:lnTo>
                  <a:lnTo>
                    <a:pt x="510" y="564"/>
                  </a:lnTo>
                  <a:lnTo>
                    <a:pt x="513" y="565"/>
                  </a:lnTo>
                  <a:lnTo>
                    <a:pt x="524" y="562"/>
                  </a:lnTo>
                  <a:lnTo>
                    <a:pt x="534" y="559"/>
                  </a:lnTo>
                  <a:lnTo>
                    <a:pt x="546" y="555"/>
                  </a:lnTo>
                  <a:lnTo>
                    <a:pt x="577" y="546"/>
                  </a:lnTo>
                  <a:lnTo>
                    <a:pt x="585" y="530"/>
                  </a:lnTo>
                  <a:lnTo>
                    <a:pt x="591" y="517"/>
                  </a:lnTo>
                  <a:lnTo>
                    <a:pt x="593" y="513"/>
                  </a:lnTo>
                  <a:lnTo>
                    <a:pt x="595" y="508"/>
                  </a:lnTo>
                  <a:lnTo>
                    <a:pt x="597" y="504"/>
                  </a:lnTo>
                  <a:lnTo>
                    <a:pt x="598" y="502"/>
                  </a:lnTo>
                  <a:lnTo>
                    <a:pt x="601" y="496"/>
                  </a:lnTo>
                  <a:lnTo>
                    <a:pt x="602" y="495"/>
                  </a:lnTo>
                  <a:lnTo>
                    <a:pt x="605" y="494"/>
                  </a:lnTo>
                  <a:lnTo>
                    <a:pt x="610" y="492"/>
                  </a:lnTo>
                  <a:lnTo>
                    <a:pt x="620" y="488"/>
                  </a:lnTo>
                  <a:lnTo>
                    <a:pt x="631" y="484"/>
                  </a:lnTo>
                  <a:lnTo>
                    <a:pt x="645" y="480"/>
                  </a:lnTo>
                  <a:lnTo>
                    <a:pt x="661" y="474"/>
                  </a:lnTo>
                  <a:lnTo>
                    <a:pt x="719" y="456"/>
                  </a:lnTo>
                  <a:lnTo>
                    <a:pt x="757" y="473"/>
                  </a:lnTo>
                  <a:lnTo>
                    <a:pt x="787" y="488"/>
                  </a:lnTo>
                  <a:lnTo>
                    <a:pt x="792" y="490"/>
                  </a:lnTo>
                  <a:lnTo>
                    <a:pt x="795" y="492"/>
                  </a:lnTo>
                  <a:lnTo>
                    <a:pt x="797" y="494"/>
                  </a:lnTo>
                  <a:lnTo>
                    <a:pt x="799" y="480"/>
                  </a:lnTo>
                  <a:lnTo>
                    <a:pt x="769" y="466"/>
                  </a:lnTo>
                  <a:lnTo>
                    <a:pt x="756" y="460"/>
                  </a:lnTo>
                  <a:lnTo>
                    <a:pt x="745" y="455"/>
                  </a:lnTo>
                  <a:lnTo>
                    <a:pt x="737" y="451"/>
                  </a:lnTo>
                  <a:lnTo>
                    <a:pt x="729" y="447"/>
                  </a:lnTo>
                  <a:lnTo>
                    <a:pt x="728" y="447"/>
                  </a:lnTo>
                  <a:lnTo>
                    <a:pt x="727" y="446"/>
                  </a:lnTo>
                  <a:lnTo>
                    <a:pt x="725" y="446"/>
                  </a:lnTo>
                  <a:lnTo>
                    <a:pt x="721" y="444"/>
                  </a:lnTo>
                  <a:lnTo>
                    <a:pt x="717" y="444"/>
                  </a:lnTo>
                  <a:lnTo>
                    <a:pt x="713" y="445"/>
                  </a:lnTo>
                  <a:lnTo>
                    <a:pt x="707" y="447"/>
                  </a:lnTo>
                  <a:lnTo>
                    <a:pt x="700" y="450"/>
                  </a:lnTo>
                  <a:lnTo>
                    <a:pt x="674" y="458"/>
                  </a:lnTo>
                  <a:lnTo>
                    <a:pt x="656" y="464"/>
                  </a:lnTo>
                  <a:lnTo>
                    <a:pt x="593" y="485"/>
                  </a:lnTo>
                  <a:lnTo>
                    <a:pt x="568" y="536"/>
                  </a:lnTo>
                  <a:lnTo>
                    <a:pt x="540" y="545"/>
                  </a:lnTo>
                  <a:lnTo>
                    <a:pt x="513" y="553"/>
                  </a:lnTo>
                  <a:lnTo>
                    <a:pt x="420" y="511"/>
                  </a:lnTo>
                  <a:lnTo>
                    <a:pt x="408" y="480"/>
                  </a:lnTo>
                  <a:lnTo>
                    <a:pt x="395" y="448"/>
                  </a:lnTo>
                  <a:lnTo>
                    <a:pt x="411" y="415"/>
                  </a:lnTo>
                  <a:lnTo>
                    <a:pt x="417" y="404"/>
                  </a:lnTo>
                  <a:lnTo>
                    <a:pt x="421" y="395"/>
                  </a:lnTo>
                  <a:lnTo>
                    <a:pt x="424" y="389"/>
                  </a:lnTo>
                  <a:lnTo>
                    <a:pt x="425" y="385"/>
                  </a:lnTo>
                  <a:lnTo>
                    <a:pt x="426" y="381"/>
                  </a:lnTo>
                  <a:lnTo>
                    <a:pt x="426" y="377"/>
                  </a:lnTo>
                  <a:lnTo>
                    <a:pt x="425" y="374"/>
                  </a:lnTo>
                  <a:lnTo>
                    <a:pt x="425" y="370"/>
                  </a:lnTo>
                  <a:lnTo>
                    <a:pt x="426" y="370"/>
                  </a:lnTo>
                  <a:lnTo>
                    <a:pt x="428" y="369"/>
                  </a:lnTo>
                  <a:lnTo>
                    <a:pt x="435" y="364"/>
                  </a:lnTo>
                  <a:lnTo>
                    <a:pt x="439" y="358"/>
                  </a:lnTo>
                  <a:lnTo>
                    <a:pt x="440" y="350"/>
                  </a:lnTo>
                  <a:lnTo>
                    <a:pt x="439" y="347"/>
                  </a:lnTo>
                  <a:lnTo>
                    <a:pt x="437" y="341"/>
                  </a:lnTo>
                  <a:lnTo>
                    <a:pt x="435" y="339"/>
                  </a:lnTo>
                  <a:lnTo>
                    <a:pt x="432" y="334"/>
                  </a:lnTo>
                  <a:lnTo>
                    <a:pt x="425" y="332"/>
                  </a:lnTo>
                  <a:lnTo>
                    <a:pt x="418" y="331"/>
                  </a:lnTo>
                  <a:close/>
                  <a:moveTo>
                    <a:pt x="188" y="334"/>
                  </a:moveTo>
                  <a:lnTo>
                    <a:pt x="190" y="334"/>
                  </a:lnTo>
                  <a:lnTo>
                    <a:pt x="193" y="337"/>
                  </a:lnTo>
                  <a:lnTo>
                    <a:pt x="194" y="339"/>
                  </a:lnTo>
                  <a:lnTo>
                    <a:pt x="193" y="341"/>
                  </a:lnTo>
                  <a:lnTo>
                    <a:pt x="192" y="343"/>
                  </a:lnTo>
                  <a:lnTo>
                    <a:pt x="189" y="345"/>
                  </a:lnTo>
                  <a:lnTo>
                    <a:pt x="185" y="345"/>
                  </a:lnTo>
                  <a:lnTo>
                    <a:pt x="184" y="344"/>
                  </a:lnTo>
                  <a:lnTo>
                    <a:pt x="182" y="341"/>
                  </a:lnTo>
                  <a:lnTo>
                    <a:pt x="181" y="340"/>
                  </a:lnTo>
                  <a:lnTo>
                    <a:pt x="181" y="337"/>
                  </a:lnTo>
                  <a:lnTo>
                    <a:pt x="183" y="335"/>
                  </a:lnTo>
                  <a:lnTo>
                    <a:pt x="185" y="334"/>
                  </a:lnTo>
                  <a:lnTo>
                    <a:pt x="188" y="334"/>
                  </a:lnTo>
                  <a:close/>
                  <a:moveTo>
                    <a:pt x="712" y="336"/>
                  </a:moveTo>
                  <a:lnTo>
                    <a:pt x="714" y="336"/>
                  </a:lnTo>
                  <a:lnTo>
                    <a:pt x="716" y="337"/>
                  </a:lnTo>
                  <a:lnTo>
                    <a:pt x="717" y="338"/>
                  </a:lnTo>
                  <a:lnTo>
                    <a:pt x="718" y="340"/>
                  </a:lnTo>
                  <a:lnTo>
                    <a:pt x="718" y="345"/>
                  </a:lnTo>
                  <a:lnTo>
                    <a:pt x="716" y="348"/>
                  </a:lnTo>
                  <a:lnTo>
                    <a:pt x="713" y="349"/>
                  </a:lnTo>
                  <a:lnTo>
                    <a:pt x="710" y="349"/>
                  </a:lnTo>
                  <a:lnTo>
                    <a:pt x="707" y="348"/>
                  </a:lnTo>
                  <a:lnTo>
                    <a:pt x="706" y="348"/>
                  </a:lnTo>
                  <a:lnTo>
                    <a:pt x="705" y="347"/>
                  </a:lnTo>
                  <a:lnTo>
                    <a:pt x="705" y="346"/>
                  </a:lnTo>
                  <a:lnTo>
                    <a:pt x="705" y="345"/>
                  </a:lnTo>
                  <a:lnTo>
                    <a:pt x="705" y="341"/>
                  </a:lnTo>
                  <a:lnTo>
                    <a:pt x="705" y="340"/>
                  </a:lnTo>
                  <a:lnTo>
                    <a:pt x="707" y="338"/>
                  </a:lnTo>
                  <a:lnTo>
                    <a:pt x="710" y="337"/>
                  </a:lnTo>
                  <a:lnTo>
                    <a:pt x="712" y="336"/>
                  </a:lnTo>
                  <a:close/>
                  <a:moveTo>
                    <a:pt x="419" y="344"/>
                  </a:moveTo>
                  <a:lnTo>
                    <a:pt x="423" y="346"/>
                  </a:lnTo>
                  <a:lnTo>
                    <a:pt x="425" y="349"/>
                  </a:lnTo>
                  <a:lnTo>
                    <a:pt x="426" y="350"/>
                  </a:lnTo>
                  <a:lnTo>
                    <a:pt x="425" y="353"/>
                  </a:lnTo>
                  <a:lnTo>
                    <a:pt x="421" y="356"/>
                  </a:lnTo>
                  <a:lnTo>
                    <a:pt x="418" y="356"/>
                  </a:lnTo>
                  <a:lnTo>
                    <a:pt x="416" y="356"/>
                  </a:lnTo>
                  <a:lnTo>
                    <a:pt x="413" y="353"/>
                  </a:lnTo>
                  <a:lnTo>
                    <a:pt x="413" y="349"/>
                  </a:lnTo>
                  <a:lnTo>
                    <a:pt x="415" y="348"/>
                  </a:lnTo>
                  <a:lnTo>
                    <a:pt x="416" y="346"/>
                  </a:lnTo>
                  <a:lnTo>
                    <a:pt x="417" y="345"/>
                  </a:lnTo>
                  <a:lnTo>
                    <a:pt x="418" y="345"/>
                  </a:lnTo>
                  <a:lnTo>
                    <a:pt x="418" y="344"/>
                  </a:lnTo>
                  <a:lnTo>
                    <a:pt x="419" y="344"/>
                  </a:lnTo>
                  <a:close/>
                  <a:moveTo>
                    <a:pt x="45" y="356"/>
                  </a:moveTo>
                  <a:lnTo>
                    <a:pt x="48" y="356"/>
                  </a:lnTo>
                  <a:lnTo>
                    <a:pt x="49" y="357"/>
                  </a:lnTo>
                  <a:lnTo>
                    <a:pt x="53" y="361"/>
                  </a:lnTo>
                  <a:lnTo>
                    <a:pt x="53" y="365"/>
                  </a:lnTo>
                  <a:lnTo>
                    <a:pt x="51" y="367"/>
                  </a:lnTo>
                  <a:lnTo>
                    <a:pt x="49" y="368"/>
                  </a:lnTo>
                  <a:lnTo>
                    <a:pt x="47" y="369"/>
                  </a:lnTo>
                  <a:lnTo>
                    <a:pt x="44" y="368"/>
                  </a:lnTo>
                  <a:lnTo>
                    <a:pt x="42" y="366"/>
                  </a:lnTo>
                  <a:lnTo>
                    <a:pt x="41" y="364"/>
                  </a:lnTo>
                  <a:lnTo>
                    <a:pt x="41" y="362"/>
                  </a:lnTo>
                  <a:lnTo>
                    <a:pt x="42" y="359"/>
                  </a:lnTo>
                  <a:lnTo>
                    <a:pt x="43" y="357"/>
                  </a:lnTo>
                  <a:lnTo>
                    <a:pt x="45" y="356"/>
                  </a:lnTo>
                  <a:close/>
                  <a:moveTo>
                    <a:pt x="337" y="357"/>
                  </a:moveTo>
                  <a:lnTo>
                    <a:pt x="329" y="359"/>
                  </a:lnTo>
                  <a:lnTo>
                    <a:pt x="321" y="364"/>
                  </a:lnTo>
                  <a:lnTo>
                    <a:pt x="318" y="370"/>
                  </a:lnTo>
                  <a:lnTo>
                    <a:pt x="317" y="377"/>
                  </a:lnTo>
                  <a:lnTo>
                    <a:pt x="320" y="385"/>
                  </a:lnTo>
                  <a:lnTo>
                    <a:pt x="322" y="393"/>
                  </a:lnTo>
                  <a:lnTo>
                    <a:pt x="307" y="425"/>
                  </a:lnTo>
                  <a:lnTo>
                    <a:pt x="301" y="438"/>
                  </a:lnTo>
                  <a:lnTo>
                    <a:pt x="295" y="451"/>
                  </a:lnTo>
                  <a:lnTo>
                    <a:pt x="290" y="460"/>
                  </a:lnTo>
                  <a:lnTo>
                    <a:pt x="288" y="466"/>
                  </a:lnTo>
                  <a:lnTo>
                    <a:pt x="283" y="475"/>
                  </a:lnTo>
                  <a:lnTo>
                    <a:pt x="274" y="479"/>
                  </a:lnTo>
                  <a:lnTo>
                    <a:pt x="271" y="480"/>
                  </a:lnTo>
                  <a:lnTo>
                    <a:pt x="269" y="480"/>
                  </a:lnTo>
                  <a:lnTo>
                    <a:pt x="265" y="480"/>
                  </a:lnTo>
                  <a:lnTo>
                    <a:pt x="263" y="480"/>
                  </a:lnTo>
                  <a:lnTo>
                    <a:pt x="262" y="479"/>
                  </a:lnTo>
                  <a:lnTo>
                    <a:pt x="253" y="474"/>
                  </a:lnTo>
                  <a:lnTo>
                    <a:pt x="244" y="474"/>
                  </a:lnTo>
                  <a:lnTo>
                    <a:pt x="236" y="476"/>
                  </a:lnTo>
                  <a:lnTo>
                    <a:pt x="230" y="481"/>
                  </a:lnTo>
                  <a:lnTo>
                    <a:pt x="226" y="488"/>
                  </a:lnTo>
                  <a:lnTo>
                    <a:pt x="226" y="494"/>
                  </a:lnTo>
                  <a:lnTo>
                    <a:pt x="228" y="500"/>
                  </a:lnTo>
                  <a:lnTo>
                    <a:pt x="232" y="506"/>
                  </a:lnTo>
                  <a:lnTo>
                    <a:pt x="238" y="510"/>
                  </a:lnTo>
                  <a:lnTo>
                    <a:pt x="244" y="513"/>
                  </a:lnTo>
                  <a:lnTo>
                    <a:pt x="249" y="514"/>
                  </a:lnTo>
                  <a:lnTo>
                    <a:pt x="255" y="529"/>
                  </a:lnTo>
                  <a:lnTo>
                    <a:pt x="257" y="537"/>
                  </a:lnTo>
                  <a:lnTo>
                    <a:pt x="258" y="541"/>
                  </a:lnTo>
                  <a:lnTo>
                    <a:pt x="258" y="545"/>
                  </a:lnTo>
                  <a:lnTo>
                    <a:pt x="257" y="548"/>
                  </a:lnTo>
                  <a:lnTo>
                    <a:pt x="255" y="553"/>
                  </a:lnTo>
                  <a:lnTo>
                    <a:pt x="253" y="558"/>
                  </a:lnTo>
                  <a:lnTo>
                    <a:pt x="254" y="564"/>
                  </a:lnTo>
                  <a:lnTo>
                    <a:pt x="258" y="577"/>
                  </a:lnTo>
                  <a:lnTo>
                    <a:pt x="236" y="623"/>
                  </a:lnTo>
                  <a:lnTo>
                    <a:pt x="230" y="633"/>
                  </a:lnTo>
                  <a:lnTo>
                    <a:pt x="226" y="641"/>
                  </a:lnTo>
                  <a:lnTo>
                    <a:pt x="224" y="646"/>
                  </a:lnTo>
                  <a:lnTo>
                    <a:pt x="222" y="648"/>
                  </a:lnTo>
                  <a:lnTo>
                    <a:pt x="220" y="649"/>
                  </a:lnTo>
                  <a:lnTo>
                    <a:pt x="208" y="649"/>
                  </a:lnTo>
                  <a:lnTo>
                    <a:pt x="203" y="650"/>
                  </a:lnTo>
                  <a:lnTo>
                    <a:pt x="184" y="657"/>
                  </a:lnTo>
                  <a:lnTo>
                    <a:pt x="178" y="659"/>
                  </a:lnTo>
                  <a:lnTo>
                    <a:pt x="176" y="661"/>
                  </a:lnTo>
                  <a:lnTo>
                    <a:pt x="175" y="663"/>
                  </a:lnTo>
                  <a:lnTo>
                    <a:pt x="175" y="667"/>
                  </a:lnTo>
                  <a:lnTo>
                    <a:pt x="176" y="671"/>
                  </a:lnTo>
                  <a:lnTo>
                    <a:pt x="180" y="675"/>
                  </a:lnTo>
                  <a:lnTo>
                    <a:pt x="184" y="677"/>
                  </a:lnTo>
                  <a:lnTo>
                    <a:pt x="190" y="676"/>
                  </a:lnTo>
                  <a:lnTo>
                    <a:pt x="198" y="673"/>
                  </a:lnTo>
                  <a:lnTo>
                    <a:pt x="207" y="670"/>
                  </a:lnTo>
                  <a:lnTo>
                    <a:pt x="215" y="667"/>
                  </a:lnTo>
                  <a:lnTo>
                    <a:pt x="220" y="664"/>
                  </a:lnTo>
                  <a:lnTo>
                    <a:pt x="222" y="663"/>
                  </a:lnTo>
                  <a:lnTo>
                    <a:pt x="224" y="662"/>
                  </a:lnTo>
                  <a:lnTo>
                    <a:pt x="226" y="660"/>
                  </a:lnTo>
                  <a:lnTo>
                    <a:pt x="229" y="658"/>
                  </a:lnTo>
                  <a:lnTo>
                    <a:pt x="231" y="657"/>
                  </a:lnTo>
                  <a:lnTo>
                    <a:pt x="233" y="656"/>
                  </a:lnTo>
                  <a:lnTo>
                    <a:pt x="234" y="656"/>
                  </a:lnTo>
                  <a:lnTo>
                    <a:pt x="238" y="649"/>
                  </a:lnTo>
                  <a:lnTo>
                    <a:pt x="241" y="641"/>
                  </a:lnTo>
                  <a:lnTo>
                    <a:pt x="246" y="631"/>
                  </a:lnTo>
                  <a:lnTo>
                    <a:pt x="252" y="619"/>
                  </a:lnTo>
                  <a:lnTo>
                    <a:pt x="270" y="583"/>
                  </a:lnTo>
                  <a:lnTo>
                    <a:pt x="278" y="581"/>
                  </a:lnTo>
                  <a:lnTo>
                    <a:pt x="287" y="576"/>
                  </a:lnTo>
                  <a:lnTo>
                    <a:pt x="292" y="571"/>
                  </a:lnTo>
                  <a:lnTo>
                    <a:pt x="294" y="564"/>
                  </a:lnTo>
                  <a:lnTo>
                    <a:pt x="293" y="555"/>
                  </a:lnTo>
                  <a:lnTo>
                    <a:pt x="292" y="552"/>
                  </a:lnTo>
                  <a:lnTo>
                    <a:pt x="291" y="549"/>
                  </a:lnTo>
                  <a:lnTo>
                    <a:pt x="289" y="547"/>
                  </a:lnTo>
                  <a:lnTo>
                    <a:pt x="284" y="544"/>
                  </a:lnTo>
                  <a:lnTo>
                    <a:pt x="280" y="542"/>
                  </a:lnTo>
                  <a:lnTo>
                    <a:pt x="277" y="541"/>
                  </a:lnTo>
                  <a:lnTo>
                    <a:pt x="272" y="540"/>
                  </a:lnTo>
                  <a:lnTo>
                    <a:pt x="261" y="510"/>
                  </a:lnTo>
                  <a:lnTo>
                    <a:pt x="264" y="506"/>
                  </a:lnTo>
                  <a:lnTo>
                    <a:pt x="268" y="501"/>
                  </a:lnTo>
                  <a:lnTo>
                    <a:pt x="268" y="497"/>
                  </a:lnTo>
                  <a:lnTo>
                    <a:pt x="269" y="495"/>
                  </a:lnTo>
                  <a:lnTo>
                    <a:pt x="271" y="494"/>
                  </a:lnTo>
                  <a:lnTo>
                    <a:pt x="273" y="492"/>
                  </a:lnTo>
                  <a:lnTo>
                    <a:pt x="277" y="490"/>
                  </a:lnTo>
                  <a:lnTo>
                    <a:pt x="282" y="488"/>
                  </a:lnTo>
                  <a:lnTo>
                    <a:pt x="292" y="485"/>
                  </a:lnTo>
                  <a:lnTo>
                    <a:pt x="313" y="441"/>
                  </a:lnTo>
                  <a:lnTo>
                    <a:pt x="335" y="398"/>
                  </a:lnTo>
                  <a:lnTo>
                    <a:pt x="342" y="396"/>
                  </a:lnTo>
                  <a:lnTo>
                    <a:pt x="352" y="393"/>
                  </a:lnTo>
                  <a:lnTo>
                    <a:pt x="357" y="387"/>
                  </a:lnTo>
                  <a:lnTo>
                    <a:pt x="359" y="379"/>
                  </a:lnTo>
                  <a:lnTo>
                    <a:pt x="357" y="370"/>
                  </a:lnTo>
                  <a:lnTo>
                    <a:pt x="353" y="363"/>
                  </a:lnTo>
                  <a:lnTo>
                    <a:pt x="345" y="358"/>
                  </a:lnTo>
                  <a:lnTo>
                    <a:pt x="337" y="357"/>
                  </a:lnTo>
                  <a:close/>
                  <a:moveTo>
                    <a:pt x="338" y="371"/>
                  </a:moveTo>
                  <a:lnTo>
                    <a:pt x="340" y="371"/>
                  </a:lnTo>
                  <a:lnTo>
                    <a:pt x="342" y="372"/>
                  </a:lnTo>
                  <a:lnTo>
                    <a:pt x="343" y="374"/>
                  </a:lnTo>
                  <a:lnTo>
                    <a:pt x="344" y="377"/>
                  </a:lnTo>
                  <a:lnTo>
                    <a:pt x="343" y="379"/>
                  </a:lnTo>
                  <a:lnTo>
                    <a:pt x="341" y="383"/>
                  </a:lnTo>
                  <a:lnTo>
                    <a:pt x="337" y="383"/>
                  </a:lnTo>
                  <a:lnTo>
                    <a:pt x="334" y="381"/>
                  </a:lnTo>
                  <a:lnTo>
                    <a:pt x="332" y="379"/>
                  </a:lnTo>
                  <a:lnTo>
                    <a:pt x="332" y="375"/>
                  </a:lnTo>
                  <a:lnTo>
                    <a:pt x="334" y="373"/>
                  </a:lnTo>
                  <a:lnTo>
                    <a:pt x="336" y="372"/>
                  </a:lnTo>
                  <a:lnTo>
                    <a:pt x="337" y="371"/>
                  </a:lnTo>
                  <a:lnTo>
                    <a:pt x="338" y="371"/>
                  </a:lnTo>
                  <a:close/>
                  <a:moveTo>
                    <a:pt x="215" y="397"/>
                  </a:moveTo>
                  <a:lnTo>
                    <a:pt x="211" y="397"/>
                  </a:lnTo>
                  <a:lnTo>
                    <a:pt x="204" y="400"/>
                  </a:lnTo>
                  <a:lnTo>
                    <a:pt x="201" y="403"/>
                  </a:lnTo>
                  <a:lnTo>
                    <a:pt x="197" y="410"/>
                  </a:lnTo>
                  <a:lnTo>
                    <a:pt x="196" y="417"/>
                  </a:lnTo>
                  <a:lnTo>
                    <a:pt x="198" y="425"/>
                  </a:lnTo>
                  <a:lnTo>
                    <a:pt x="202" y="434"/>
                  </a:lnTo>
                  <a:lnTo>
                    <a:pt x="189" y="459"/>
                  </a:lnTo>
                  <a:lnTo>
                    <a:pt x="183" y="470"/>
                  </a:lnTo>
                  <a:lnTo>
                    <a:pt x="178" y="480"/>
                  </a:lnTo>
                  <a:lnTo>
                    <a:pt x="172" y="493"/>
                  </a:lnTo>
                  <a:lnTo>
                    <a:pt x="171" y="495"/>
                  </a:lnTo>
                  <a:lnTo>
                    <a:pt x="169" y="499"/>
                  </a:lnTo>
                  <a:lnTo>
                    <a:pt x="168" y="499"/>
                  </a:lnTo>
                  <a:lnTo>
                    <a:pt x="166" y="500"/>
                  </a:lnTo>
                  <a:lnTo>
                    <a:pt x="164" y="500"/>
                  </a:lnTo>
                  <a:lnTo>
                    <a:pt x="157" y="502"/>
                  </a:lnTo>
                  <a:lnTo>
                    <a:pt x="153" y="503"/>
                  </a:lnTo>
                  <a:lnTo>
                    <a:pt x="150" y="506"/>
                  </a:lnTo>
                  <a:lnTo>
                    <a:pt x="146" y="511"/>
                  </a:lnTo>
                  <a:lnTo>
                    <a:pt x="144" y="517"/>
                  </a:lnTo>
                  <a:lnTo>
                    <a:pt x="145" y="524"/>
                  </a:lnTo>
                  <a:lnTo>
                    <a:pt x="147" y="529"/>
                  </a:lnTo>
                  <a:lnTo>
                    <a:pt x="149" y="531"/>
                  </a:lnTo>
                  <a:lnTo>
                    <a:pt x="152" y="534"/>
                  </a:lnTo>
                  <a:lnTo>
                    <a:pt x="154" y="537"/>
                  </a:lnTo>
                  <a:lnTo>
                    <a:pt x="158" y="539"/>
                  </a:lnTo>
                  <a:lnTo>
                    <a:pt x="161" y="539"/>
                  </a:lnTo>
                  <a:lnTo>
                    <a:pt x="165" y="540"/>
                  </a:lnTo>
                  <a:lnTo>
                    <a:pt x="167" y="542"/>
                  </a:lnTo>
                  <a:lnTo>
                    <a:pt x="168" y="546"/>
                  </a:lnTo>
                  <a:lnTo>
                    <a:pt x="171" y="551"/>
                  </a:lnTo>
                  <a:lnTo>
                    <a:pt x="174" y="559"/>
                  </a:lnTo>
                  <a:lnTo>
                    <a:pt x="177" y="568"/>
                  </a:lnTo>
                  <a:lnTo>
                    <a:pt x="179" y="575"/>
                  </a:lnTo>
                  <a:lnTo>
                    <a:pt x="180" y="578"/>
                  </a:lnTo>
                  <a:lnTo>
                    <a:pt x="179" y="580"/>
                  </a:lnTo>
                  <a:lnTo>
                    <a:pt x="178" y="583"/>
                  </a:lnTo>
                  <a:lnTo>
                    <a:pt x="176" y="590"/>
                  </a:lnTo>
                  <a:lnTo>
                    <a:pt x="172" y="598"/>
                  </a:lnTo>
                  <a:lnTo>
                    <a:pt x="167" y="608"/>
                  </a:lnTo>
                  <a:lnTo>
                    <a:pt x="161" y="619"/>
                  </a:lnTo>
                  <a:lnTo>
                    <a:pt x="144" y="656"/>
                  </a:lnTo>
                  <a:lnTo>
                    <a:pt x="164" y="708"/>
                  </a:lnTo>
                  <a:lnTo>
                    <a:pt x="174" y="713"/>
                  </a:lnTo>
                  <a:lnTo>
                    <a:pt x="179" y="714"/>
                  </a:lnTo>
                  <a:lnTo>
                    <a:pt x="183" y="716"/>
                  </a:lnTo>
                  <a:lnTo>
                    <a:pt x="185" y="716"/>
                  </a:lnTo>
                  <a:lnTo>
                    <a:pt x="186" y="715"/>
                  </a:lnTo>
                  <a:lnTo>
                    <a:pt x="188" y="715"/>
                  </a:lnTo>
                  <a:lnTo>
                    <a:pt x="190" y="714"/>
                  </a:lnTo>
                  <a:lnTo>
                    <a:pt x="196" y="714"/>
                  </a:lnTo>
                  <a:lnTo>
                    <a:pt x="198" y="715"/>
                  </a:lnTo>
                  <a:lnTo>
                    <a:pt x="203" y="715"/>
                  </a:lnTo>
                  <a:lnTo>
                    <a:pt x="205" y="714"/>
                  </a:lnTo>
                  <a:lnTo>
                    <a:pt x="211" y="714"/>
                  </a:lnTo>
                  <a:lnTo>
                    <a:pt x="214" y="722"/>
                  </a:lnTo>
                  <a:lnTo>
                    <a:pt x="216" y="726"/>
                  </a:lnTo>
                  <a:lnTo>
                    <a:pt x="217" y="729"/>
                  </a:lnTo>
                  <a:lnTo>
                    <a:pt x="217" y="731"/>
                  </a:lnTo>
                  <a:lnTo>
                    <a:pt x="216" y="732"/>
                  </a:lnTo>
                  <a:lnTo>
                    <a:pt x="212" y="734"/>
                  </a:lnTo>
                  <a:lnTo>
                    <a:pt x="209" y="736"/>
                  </a:lnTo>
                  <a:lnTo>
                    <a:pt x="208" y="737"/>
                  </a:lnTo>
                  <a:lnTo>
                    <a:pt x="206" y="738"/>
                  </a:lnTo>
                  <a:lnTo>
                    <a:pt x="205" y="739"/>
                  </a:lnTo>
                  <a:lnTo>
                    <a:pt x="204" y="741"/>
                  </a:lnTo>
                  <a:lnTo>
                    <a:pt x="204" y="746"/>
                  </a:lnTo>
                  <a:lnTo>
                    <a:pt x="205" y="748"/>
                  </a:lnTo>
                  <a:lnTo>
                    <a:pt x="207" y="750"/>
                  </a:lnTo>
                  <a:lnTo>
                    <a:pt x="210" y="752"/>
                  </a:lnTo>
                  <a:lnTo>
                    <a:pt x="215" y="753"/>
                  </a:lnTo>
                  <a:lnTo>
                    <a:pt x="223" y="751"/>
                  </a:lnTo>
                  <a:lnTo>
                    <a:pt x="234" y="748"/>
                  </a:lnTo>
                  <a:lnTo>
                    <a:pt x="241" y="745"/>
                  </a:lnTo>
                  <a:lnTo>
                    <a:pt x="246" y="744"/>
                  </a:lnTo>
                  <a:lnTo>
                    <a:pt x="249" y="743"/>
                  </a:lnTo>
                  <a:lnTo>
                    <a:pt x="251" y="741"/>
                  </a:lnTo>
                  <a:lnTo>
                    <a:pt x="252" y="739"/>
                  </a:lnTo>
                  <a:lnTo>
                    <a:pt x="252" y="733"/>
                  </a:lnTo>
                  <a:lnTo>
                    <a:pt x="249" y="728"/>
                  </a:lnTo>
                  <a:lnTo>
                    <a:pt x="244" y="726"/>
                  </a:lnTo>
                  <a:lnTo>
                    <a:pt x="237" y="726"/>
                  </a:lnTo>
                  <a:lnTo>
                    <a:pt x="235" y="727"/>
                  </a:lnTo>
                  <a:lnTo>
                    <a:pt x="231" y="727"/>
                  </a:lnTo>
                  <a:lnTo>
                    <a:pt x="228" y="722"/>
                  </a:lnTo>
                  <a:lnTo>
                    <a:pt x="226" y="716"/>
                  </a:lnTo>
                  <a:lnTo>
                    <a:pt x="224" y="712"/>
                  </a:lnTo>
                  <a:lnTo>
                    <a:pt x="224" y="709"/>
                  </a:lnTo>
                  <a:lnTo>
                    <a:pt x="224" y="708"/>
                  </a:lnTo>
                  <a:lnTo>
                    <a:pt x="230" y="706"/>
                  </a:lnTo>
                  <a:lnTo>
                    <a:pt x="236" y="702"/>
                  </a:lnTo>
                  <a:lnTo>
                    <a:pt x="238" y="697"/>
                  </a:lnTo>
                  <a:lnTo>
                    <a:pt x="236" y="691"/>
                  </a:lnTo>
                  <a:lnTo>
                    <a:pt x="232" y="687"/>
                  </a:lnTo>
                  <a:lnTo>
                    <a:pt x="229" y="687"/>
                  </a:lnTo>
                  <a:lnTo>
                    <a:pt x="228" y="686"/>
                  </a:lnTo>
                  <a:lnTo>
                    <a:pt x="226" y="687"/>
                  </a:lnTo>
                  <a:lnTo>
                    <a:pt x="220" y="689"/>
                  </a:lnTo>
                  <a:lnTo>
                    <a:pt x="210" y="692"/>
                  </a:lnTo>
                  <a:lnTo>
                    <a:pt x="200" y="695"/>
                  </a:lnTo>
                  <a:lnTo>
                    <a:pt x="194" y="697"/>
                  </a:lnTo>
                  <a:lnTo>
                    <a:pt x="192" y="699"/>
                  </a:lnTo>
                  <a:lnTo>
                    <a:pt x="190" y="700"/>
                  </a:lnTo>
                  <a:lnTo>
                    <a:pt x="186" y="702"/>
                  </a:lnTo>
                  <a:lnTo>
                    <a:pt x="182" y="703"/>
                  </a:lnTo>
                  <a:lnTo>
                    <a:pt x="179" y="703"/>
                  </a:lnTo>
                  <a:lnTo>
                    <a:pt x="176" y="700"/>
                  </a:lnTo>
                  <a:lnTo>
                    <a:pt x="174" y="697"/>
                  </a:lnTo>
                  <a:lnTo>
                    <a:pt x="171" y="690"/>
                  </a:lnTo>
                  <a:lnTo>
                    <a:pt x="167" y="680"/>
                  </a:lnTo>
                  <a:lnTo>
                    <a:pt x="161" y="667"/>
                  </a:lnTo>
                  <a:lnTo>
                    <a:pt x="158" y="656"/>
                  </a:lnTo>
                  <a:lnTo>
                    <a:pt x="175" y="619"/>
                  </a:lnTo>
                  <a:lnTo>
                    <a:pt x="180" y="608"/>
                  </a:lnTo>
                  <a:lnTo>
                    <a:pt x="186" y="597"/>
                  </a:lnTo>
                  <a:lnTo>
                    <a:pt x="190" y="589"/>
                  </a:lnTo>
                  <a:lnTo>
                    <a:pt x="192" y="583"/>
                  </a:lnTo>
                  <a:lnTo>
                    <a:pt x="193" y="579"/>
                  </a:lnTo>
                  <a:lnTo>
                    <a:pt x="193" y="576"/>
                  </a:lnTo>
                  <a:lnTo>
                    <a:pt x="192" y="572"/>
                  </a:lnTo>
                  <a:lnTo>
                    <a:pt x="190" y="565"/>
                  </a:lnTo>
                  <a:lnTo>
                    <a:pt x="187" y="556"/>
                  </a:lnTo>
                  <a:lnTo>
                    <a:pt x="183" y="546"/>
                  </a:lnTo>
                  <a:lnTo>
                    <a:pt x="181" y="540"/>
                  </a:lnTo>
                  <a:lnTo>
                    <a:pt x="180" y="537"/>
                  </a:lnTo>
                  <a:lnTo>
                    <a:pt x="182" y="533"/>
                  </a:lnTo>
                  <a:lnTo>
                    <a:pt x="183" y="532"/>
                  </a:lnTo>
                  <a:lnTo>
                    <a:pt x="184" y="531"/>
                  </a:lnTo>
                  <a:lnTo>
                    <a:pt x="186" y="525"/>
                  </a:lnTo>
                  <a:lnTo>
                    <a:pt x="187" y="518"/>
                  </a:lnTo>
                  <a:lnTo>
                    <a:pt x="185" y="512"/>
                  </a:lnTo>
                  <a:lnTo>
                    <a:pt x="184" y="510"/>
                  </a:lnTo>
                  <a:lnTo>
                    <a:pt x="183" y="508"/>
                  </a:lnTo>
                  <a:lnTo>
                    <a:pt x="182" y="506"/>
                  </a:lnTo>
                  <a:lnTo>
                    <a:pt x="181" y="505"/>
                  </a:lnTo>
                  <a:lnTo>
                    <a:pt x="184" y="497"/>
                  </a:lnTo>
                  <a:lnTo>
                    <a:pt x="188" y="490"/>
                  </a:lnTo>
                  <a:lnTo>
                    <a:pt x="192" y="480"/>
                  </a:lnTo>
                  <a:lnTo>
                    <a:pt x="197" y="470"/>
                  </a:lnTo>
                  <a:lnTo>
                    <a:pt x="213" y="437"/>
                  </a:lnTo>
                  <a:lnTo>
                    <a:pt x="221" y="436"/>
                  </a:lnTo>
                  <a:lnTo>
                    <a:pt x="224" y="435"/>
                  </a:lnTo>
                  <a:lnTo>
                    <a:pt x="227" y="434"/>
                  </a:lnTo>
                  <a:lnTo>
                    <a:pt x="230" y="432"/>
                  </a:lnTo>
                  <a:lnTo>
                    <a:pt x="232" y="431"/>
                  </a:lnTo>
                  <a:lnTo>
                    <a:pt x="235" y="429"/>
                  </a:lnTo>
                  <a:lnTo>
                    <a:pt x="235" y="426"/>
                  </a:lnTo>
                  <a:lnTo>
                    <a:pt x="236" y="426"/>
                  </a:lnTo>
                  <a:lnTo>
                    <a:pt x="238" y="423"/>
                  </a:lnTo>
                  <a:lnTo>
                    <a:pt x="238" y="414"/>
                  </a:lnTo>
                  <a:lnTo>
                    <a:pt x="237" y="409"/>
                  </a:lnTo>
                  <a:lnTo>
                    <a:pt x="231" y="402"/>
                  </a:lnTo>
                  <a:lnTo>
                    <a:pt x="224" y="398"/>
                  </a:lnTo>
                  <a:lnTo>
                    <a:pt x="215" y="397"/>
                  </a:lnTo>
                  <a:close/>
                  <a:moveTo>
                    <a:pt x="508" y="402"/>
                  </a:moveTo>
                  <a:lnTo>
                    <a:pt x="509" y="402"/>
                  </a:lnTo>
                  <a:lnTo>
                    <a:pt x="514" y="405"/>
                  </a:lnTo>
                  <a:lnTo>
                    <a:pt x="515" y="407"/>
                  </a:lnTo>
                  <a:lnTo>
                    <a:pt x="516" y="409"/>
                  </a:lnTo>
                  <a:lnTo>
                    <a:pt x="515" y="412"/>
                  </a:lnTo>
                  <a:lnTo>
                    <a:pt x="513" y="414"/>
                  </a:lnTo>
                  <a:lnTo>
                    <a:pt x="512" y="414"/>
                  </a:lnTo>
                  <a:lnTo>
                    <a:pt x="508" y="414"/>
                  </a:lnTo>
                  <a:lnTo>
                    <a:pt x="506" y="414"/>
                  </a:lnTo>
                  <a:lnTo>
                    <a:pt x="503" y="411"/>
                  </a:lnTo>
                  <a:lnTo>
                    <a:pt x="503" y="408"/>
                  </a:lnTo>
                  <a:lnTo>
                    <a:pt x="504" y="407"/>
                  </a:lnTo>
                  <a:lnTo>
                    <a:pt x="504" y="405"/>
                  </a:lnTo>
                  <a:lnTo>
                    <a:pt x="506" y="403"/>
                  </a:lnTo>
                  <a:lnTo>
                    <a:pt x="508" y="402"/>
                  </a:lnTo>
                  <a:close/>
                  <a:moveTo>
                    <a:pt x="218" y="410"/>
                  </a:moveTo>
                  <a:lnTo>
                    <a:pt x="220" y="411"/>
                  </a:lnTo>
                  <a:lnTo>
                    <a:pt x="222" y="413"/>
                  </a:lnTo>
                  <a:lnTo>
                    <a:pt x="223" y="414"/>
                  </a:lnTo>
                  <a:lnTo>
                    <a:pt x="224" y="417"/>
                  </a:lnTo>
                  <a:lnTo>
                    <a:pt x="224" y="419"/>
                  </a:lnTo>
                  <a:lnTo>
                    <a:pt x="223" y="421"/>
                  </a:lnTo>
                  <a:lnTo>
                    <a:pt x="219" y="422"/>
                  </a:lnTo>
                  <a:lnTo>
                    <a:pt x="216" y="422"/>
                  </a:lnTo>
                  <a:lnTo>
                    <a:pt x="214" y="422"/>
                  </a:lnTo>
                  <a:lnTo>
                    <a:pt x="212" y="420"/>
                  </a:lnTo>
                  <a:lnTo>
                    <a:pt x="211" y="418"/>
                  </a:lnTo>
                  <a:lnTo>
                    <a:pt x="211" y="414"/>
                  </a:lnTo>
                  <a:lnTo>
                    <a:pt x="212" y="412"/>
                  </a:lnTo>
                  <a:lnTo>
                    <a:pt x="218" y="410"/>
                  </a:lnTo>
                  <a:close/>
                  <a:moveTo>
                    <a:pt x="449" y="422"/>
                  </a:moveTo>
                  <a:lnTo>
                    <a:pt x="450" y="422"/>
                  </a:lnTo>
                  <a:lnTo>
                    <a:pt x="452" y="423"/>
                  </a:lnTo>
                  <a:lnTo>
                    <a:pt x="453" y="425"/>
                  </a:lnTo>
                  <a:lnTo>
                    <a:pt x="455" y="427"/>
                  </a:lnTo>
                  <a:lnTo>
                    <a:pt x="456" y="429"/>
                  </a:lnTo>
                  <a:lnTo>
                    <a:pt x="456" y="430"/>
                  </a:lnTo>
                  <a:lnTo>
                    <a:pt x="455" y="432"/>
                  </a:lnTo>
                  <a:lnTo>
                    <a:pt x="451" y="434"/>
                  </a:lnTo>
                  <a:lnTo>
                    <a:pt x="446" y="434"/>
                  </a:lnTo>
                  <a:lnTo>
                    <a:pt x="445" y="433"/>
                  </a:lnTo>
                  <a:lnTo>
                    <a:pt x="443" y="429"/>
                  </a:lnTo>
                  <a:lnTo>
                    <a:pt x="443" y="429"/>
                  </a:lnTo>
                  <a:lnTo>
                    <a:pt x="444" y="426"/>
                  </a:lnTo>
                  <a:lnTo>
                    <a:pt x="445" y="425"/>
                  </a:lnTo>
                  <a:lnTo>
                    <a:pt x="446" y="423"/>
                  </a:lnTo>
                  <a:lnTo>
                    <a:pt x="447" y="422"/>
                  </a:lnTo>
                  <a:lnTo>
                    <a:pt x="449" y="422"/>
                  </a:lnTo>
                  <a:close/>
                  <a:moveTo>
                    <a:pt x="544" y="435"/>
                  </a:moveTo>
                  <a:lnTo>
                    <a:pt x="547" y="435"/>
                  </a:lnTo>
                  <a:lnTo>
                    <a:pt x="549" y="436"/>
                  </a:lnTo>
                  <a:lnTo>
                    <a:pt x="550" y="438"/>
                  </a:lnTo>
                  <a:lnTo>
                    <a:pt x="550" y="439"/>
                  </a:lnTo>
                  <a:lnTo>
                    <a:pt x="551" y="441"/>
                  </a:lnTo>
                  <a:lnTo>
                    <a:pt x="551" y="442"/>
                  </a:lnTo>
                  <a:lnTo>
                    <a:pt x="550" y="444"/>
                  </a:lnTo>
                  <a:lnTo>
                    <a:pt x="548" y="445"/>
                  </a:lnTo>
                  <a:lnTo>
                    <a:pt x="546" y="446"/>
                  </a:lnTo>
                  <a:lnTo>
                    <a:pt x="544" y="447"/>
                  </a:lnTo>
                  <a:lnTo>
                    <a:pt x="542" y="446"/>
                  </a:lnTo>
                  <a:lnTo>
                    <a:pt x="538" y="443"/>
                  </a:lnTo>
                  <a:lnTo>
                    <a:pt x="538" y="441"/>
                  </a:lnTo>
                  <a:lnTo>
                    <a:pt x="539" y="438"/>
                  </a:lnTo>
                  <a:lnTo>
                    <a:pt x="540" y="436"/>
                  </a:lnTo>
                  <a:lnTo>
                    <a:pt x="544" y="435"/>
                  </a:lnTo>
                  <a:close/>
                  <a:moveTo>
                    <a:pt x="0" y="461"/>
                  </a:moveTo>
                  <a:lnTo>
                    <a:pt x="1" y="474"/>
                  </a:lnTo>
                  <a:lnTo>
                    <a:pt x="16" y="480"/>
                  </a:lnTo>
                  <a:lnTo>
                    <a:pt x="40" y="492"/>
                  </a:lnTo>
                  <a:lnTo>
                    <a:pt x="50" y="497"/>
                  </a:lnTo>
                  <a:lnTo>
                    <a:pt x="57" y="500"/>
                  </a:lnTo>
                  <a:lnTo>
                    <a:pt x="60" y="502"/>
                  </a:lnTo>
                  <a:lnTo>
                    <a:pt x="62" y="504"/>
                  </a:lnTo>
                  <a:lnTo>
                    <a:pt x="64" y="509"/>
                  </a:lnTo>
                  <a:lnTo>
                    <a:pt x="66" y="516"/>
                  </a:lnTo>
                  <a:lnTo>
                    <a:pt x="72" y="529"/>
                  </a:lnTo>
                  <a:lnTo>
                    <a:pt x="68" y="534"/>
                  </a:lnTo>
                  <a:lnTo>
                    <a:pt x="64" y="543"/>
                  </a:lnTo>
                  <a:lnTo>
                    <a:pt x="65" y="552"/>
                  </a:lnTo>
                  <a:lnTo>
                    <a:pt x="71" y="561"/>
                  </a:lnTo>
                  <a:lnTo>
                    <a:pt x="78" y="564"/>
                  </a:lnTo>
                  <a:lnTo>
                    <a:pt x="86" y="566"/>
                  </a:lnTo>
                  <a:lnTo>
                    <a:pt x="94" y="564"/>
                  </a:lnTo>
                  <a:lnTo>
                    <a:pt x="101" y="560"/>
                  </a:lnTo>
                  <a:lnTo>
                    <a:pt x="105" y="553"/>
                  </a:lnTo>
                  <a:lnTo>
                    <a:pt x="106" y="546"/>
                  </a:lnTo>
                  <a:lnTo>
                    <a:pt x="104" y="539"/>
                  </a:lnTo>
                  <a:lnTo>
                    <a:pt x="100" y="533"/>
                  </a:lnTo>
                  <a:lnTo>
                    <a:pt x="95" y="528"/>
                  </a:lnTo>
                  <a:lnTo>
                    <a:pt x="87" y="526"/>
                  </a:lnTo>
                  <a:lnTo>
                    <a:pt x="85" y="526"/>
                  </a:lnTo>
                  <a:lnTo>
                    <a:pt x="82" y="521"/>
                  </a:lnTo>
                  <a:lnTo>
                    <a:pt x="80" y="515"/>
                  </a:lnTo>
                  <a:lnTo>
                    <a:pt x="77" y="506"/>
                  </a:lnTo>
                  <a:lnTo>
                    <a:pt x="74" y="500"/>
                  </a:lnTo>
                  <a:lnTo>
                    <a:pt x="71" y="495"/>
                  </a:lnTo>
                  <a:lnTo>
                    <a:pt x="66" y="492"/>
                  </a:lnTo>
                  <a:lnTo>
                    <a:pt x="60" y="488"/>
                  </a:lnTo>
                  <a:lnTo>
                    <a:pt x="49" y="484"/>
                  </a:lnTo>
                  <a:lnTo>
                    <a:pt x="43" y="480"/>
                  </a:lnTo>
                  <a:lnTo>
                    <a:pt x="38" y="479"/>
                  </a:lnTo>
                  <a:lnTo>
                    <a:pt x="34" y="476"/>
                  </a:lnTo>
                  <a:lnTo>
                    <a:pt x="32" y="475"/>
                  </a:lnTo>
                  <a:lnTo>
                    <a:pt x="32" y="474"/>
                  </a:lnTo>
                  <a:lnTo>
                    <a:pt x="29" y="474"/>
                  </a:lnTo>
                  <a:lnTo>
                    <a:pt x="27" y="473"/>
                  </a:lnTo>
                  <a:lnTo>
                    <a:pt x="24" y="473"/>
                  </a:lnTo>
                  <a:lnTo>
                    <a:pt x="18" y="469"/>
                  </a:lnTo>
                  <a:lnTo>
                    <a:pt x="13" y="467"/>
                  </a:lnTo>
                  <a:lnTo>
                    <a:pt x="6" y="464"/>
                  </a:lnTo>
                  <a:lnTo>
                    <a:pt x="0" y="461"/>
                  </a:lnTo>
                  <a:close/>
                  <a:moveTo>
                    <a:pt x="248" y="488"/>
                  </a:moveTo>
                  <a:lnTo>
                    <a:pt x="252" y="489"/>
                  </a:lnTo>
                  <a:lnTo>
                    <a:pt x="253" y="491"/>
                  </a:lnTo>
                  <a:lnTo>
                    <a:pt x="254" y="494"/>
                  </a:lnTo>
                  <a:lnTo>
                    <a:pt x="253" y="496"/>
                  </a:lnTo>
                  <a:lnTo>
                    <a:pt x="251" y="498"/>
                  </a:lnTo>
                  <a:lnTo>
                    <a:pt x="249" y="499"/>
                  </a:lnTo>
                  <a:lnTo>
                    <a:pt x="246" y="499"/>
                  </a:lnTo>
                  <a:lnTo>
                    <a:pt x="242" y="497"/>
                  </a:lnTo>
                  <a:lnTo>
                    <a:pt x="241" y="495"/>
                  </a:lnTo>
                  <a:lnTo>
                    <a:pt x="241" y="493"/>
                  </a:lnTo>
                  <a:lnTo>
                    <a:pt x="240" y="491"/>
                  </a:lnTo>
                  <a:lnTo>
                    <a:pt x="241" y="490"/>
                  </a:lnTo>
                  <a:lnTo>
                    <a:pt x="244" y="488"/>
                  </a:lnTo>
                  <a:lnTo>
                    <a:pt x="246" y="488"/>
                  </a:lnTo>
                  <a:lnTo>
                    <a:pt x="248" y="488"/>
                  </a:lnTo>
                  <a:close/>
                  <a:moveTo>
                    <a:pt x="476" y="489"/>
                  </a:moveTo>
                  <a:lnTo>
                    <a:pt x="478" y="489"/>
                  </a:lnTo>
                  <a:lnTo>
                    <a:pt x="481" y="492"/>
                  </a:lnTo>
                  <a:lnTo>
                    <a:pt x="481" y="494"/>
                  </a:lnTo>
                  <a:lnTo>
                    <a:pt x="482" y="496"/>
                  </a:lnTo>
                  <a:lnTo>
                    <a:pt x="481" y="500"/>
                  </a:lnTo>
                  <a:lnTo>
                    <a:pt x="479" y="502"/>
                  </a:lnTo>
                  <a:lnTo>
                    <a:pt x="476" y="502"/>
                  </a:lnTo>
                  <a:lnTo>
                    <a:pt x="472" y="500"/>
                  </a:lnTo>
                  <a:lnTo>
                    <a:pt x="469" y="495"/>
                  </a:lnTo>
                  <a:lnTo>
                    <a:pt x="471" y="491"/>
                  </a:lnTo>
                  <a:lnTo>
                    <a:pt x="475" y="489"/>
                  </a:lnTo>
                  <a:lnTo>
                    <a:pt x="476" y="489"/>
                  </a:lnTo>
                  <a:close/>
                  <a:moveTo>
                    <a:pt x="164" y="513"/>
                  </a:moveTo>
                  <a:lnTo>
                    <a:pt x="166" y="513"/>
                  </a:lnTo>
                  <a:lnTo>
                    <a:pt x="168" y="514"/>
                  </a:lnTo>
                  <a:lnTo>
                    <a:pt x="171" y="516"/>
                  </a:lnTo>
                  <a:lnTo>
                    <a:pt x="172" y="517"/>
                  </a:lnTo>
                  <a:lnTo>
                    <a:pt x="172" y="522"/>
                  </a:lnTo>
                  <a:lnTo>
                    <a:pt x="170" y="524"/>
                  </a:lnTo>
                  <a:lnTo>
                    <a:pt x="169" y="525"/>
                  </a:lnTo>
                  <a:lnTo>
                    <a:pt x="167" y="526"/>
                  </a:lnTo>
                  <a:lnTo>
                    <a:pt x="166" y="526"/>
                  </a:lnTo>
                  <a:lnTo>
                    <a:pt x="164" y="525"/>
                  </a:lnTo>
                  <a:lnTo>
                    <a:pt x="161" y="524"/>
                  </a:lnTo>
                  <a:lnTo>
                    <a:pt x="160" y="522"/>
                  </a:lnTo>
                  <a:lnTo>
                    <a:pt x="160" y="519"/>
                  </a:lnTo>
                  <a:lnTo>
                    <a:pt x="160" y="517"/>
                  </a:lnTo>
                  <a:lnTo>
                    <a:pt x="164" y="513"/>
                  </a:lnTo>
                  <a:close/>
                  <a:moveTo>
                    <a:pt x="653" y="526"/>
                  </a:moveTo>
                  <a:lnTo>
                    <a:pt x="646" y="528"/>
                  </a:lnTo>
                  <a:lnTo>
                    <a:pt x="640" y="532"/>
                  </a:lnTo>
                  <a:lnTo>
                    <a:pt x="635" y="539"/>
                  </a:lnTo>
                  <a:lnTo>
                    <a:pt x="633" y="542"/>
                  </a:lnTo>
                  <a:lnTo>
                    <a:pt x="633" y="545"/>
                  </a:lnTo>
                  <a:lnTo>
                    <a:pt x="634" y="548"/>
                  </a:lnTo>
                  <a:lnTo>
                    <a:pt x="636" y="553"/>
                  </a:lnTo>
                  <a:lnTo>
                    <a:pt x="639" y="563"/>
                  </a:lnTo>
                  <a:lnTo>
                    <a:pt x="631" y="581"/>
                  </a:lnTo>
                  <a:lnTo>
                    <a:pt x="617" y="585"/>
                  </a:lnTo>
                  <a:lnTo>
                    <a:pt x="609" y="588"/>
                  </a:lnTo>
                  <a:lnTo>
                    <a:pt x="599" y="591"/>
                  </a:lnTo>
                  <a:lnTo>
                    <a:pt x="585" y="596"/>
                  </a:lnTo>
                  <a:lnTo>
                    <a:pt x="570" y="600"/>
                  </a:lnTo>
                  <a:lnTo>
                    <a:pt x="554" y="605"/>
                  </a:lnTo>
                  <a:lnTo>
                    <a:pt x="505" y="621"/>
                  </a:lnTo>
                  <a:lnTo>
                    <a:pt x="491" y="616"/>
                  </a:lnTo>
                  <a:lnTo>
                    <a:pt x="484" y="612"/>
                  </a:lnTo>
                  <a:lnTo>
                    <a:pt x="476" y="610"/>
                  </a:lnTo>
                  <a:lnTo>
                    <a:pt x="475" y="610"/>
                  </a:lnTo>
                  <a:lnTo>
                    <a:pt x="473" y="609"/>
                  </a:lnTo>
                  <a:lnTo>
                    <a:pt x="470" y="606"/>
                  </a:lnTo>
                  <a:lnTo>
                    <a:pt x="461" y="602"/>
                  </a:lnTo>
                  <a:lnTo>
                    <a:pt x="451" y="603"/>
                  </a:lnTo>
                  <a:lnTo>
                    <a:pt x="442" y="607"/>
                  </a:lnTo>
                  <a:lnTo>
                    <a:pt x="439" y="609"/>
                  </a:lnTo>
                  <a:lnTo>
                    <a:pt x="438" y="611"/>
                  </a:lnTo>
                  <a:lnTo>
                    <a:pt x="436" y="613"/>
                  </a:lnTo>
                  <a:lnTo>
                    <a:pt x="436" y="615"/>
                  </a:lnTo>
                  <a:lnTo>
                    <a:pt x="435" y="619"/>
                  </a:lnTo>
                  <a:lnTo>
                    <a:pt x="435" y="626"/>
                  </a:lnTo>
                  <a:lnTo>
                    <a:pt x="438" y="631"/>
                  </a:lnTo>
                  <a:lnTo>
                    <a:pt x="440" y="633"/>
                  </a:lnTo>
                  <a:lnTo>
                    <a:pt x="442" y="635"/>
                  </a:lnTo>
                  <a:lnTo>
                    <a:pt x="449" y="641"/>
                  </a:lnTo>
                  <a:lnTo>
                    <a:pt x="451" y="641"/>
                  </a:lnTo>
                  <a:lnTo>
                    <a:pt x="454" y="642"/>
                  </a:lnTo>
                  <a:lnTo>
                    <a:pt x="456" y="643"/>
                  </a:lnTo>
                  <a:lnTo>
                    <a:pt x="458" y="646"/>
                  </a:lnTo>
                  <a:lnTo>
                    <a:pt x="461" y="651"/>
                  </a:lnTo>
                  <a:lnTo>
                    <a:pt x="465" y="661"/>
                  </a:lnTo>
                  <a:lnTo>
                    <a:pt x="467" y="668"/>
                  </a:lnTo>
                  <a:lnTo>
                    <a:pt x="470" y="674"/>
                  </a:lnTo>
                  <a:lnTo>
                    <a:pt x="473" y="679"/>
                  </a:lnTo>
                  <a:lnTo>
                    <a:pt x="474" y="682"/>
                  </a:lnTo>
                  <a:lnTo>
                    <a:pt x="477" y="685"/>
                  </a:lnTo>
                  <a:lnTo>
                    <a:pt x="482" y="688"/>
                  </a:lnTo>
                  <a:lnTo>
                    <a:pt x="505" y="699"/>
                  </a:lnTo>
                  <a:lnTo>
                    <a:pt x="534" y="712"/>
                  </a:lnTo>
                  <a:lnTo>
                    <a:pt x="554" y="705"/>
                  </a:lnTo>
                  <a:lnTo>
                    <a:pt x="575" y="699"/>
                  </a:lnTo>
                  <a:lnTo>
                    <a:pt x="587" y="704"/>
                  </a:lnTo>
                  <a:lnTo>
                    <a:pt x="598" y="709"/>
                  </a:lnTo>
                  <a:lnTo>
                    <a:pt x="608" y="732"/>
                  </a:lnTo>
                  <a:lnTo>
                    <a:pt x="594" y="758"/>
                  </a:lnTo>
                  <a:lnTo>
                    <a:pt x="599" y="772"/>
                  </a:lnTo>
                  <a:lnTo>
                    <a:pt x="605" y="784"/>
                  </a:lnTo>
                  <a:lnTo>
                    <a:pt x="619" y="790"/>
                  </a:lnTo>
                  <a:lnTo>
                    <a:pt x="626" y="794"/>
                  </a:lnTo>
                  <a:lnTo>
                    <a:pt x="631" y="796"/>
                  </a:lnTo>
                  <a:lnTo>
                    <a:pt x="634" y="798"/>
                  </a:lnTo>
                  <a:lnTo>
                    <a:pt x="636" y="800"/>
                  </a:lnTo>
                  <a:lnTo>
                    <a:pt x="637" y="802"/>
                  </a:lnTo>
                  <a:lnTo>
                    <a:pt x="638" y="804"/>
                  </a:lnTo>
                  <a:lnTo>
                    <a:pt x="639" y="805"/>
                  </a:lnTo>
                  <a:lnTo>
                    <a:pt x="640" y="807"/>
                  </a:lnTo>
                  <a:lnTo>
                    <a:pt x="643" y="809"/>
                  </a:lnTo>
                  <a:lnTo>
                    <a:pt x="649" y="809"/>
                  </a:lnTo>
                  <a:lnTo>
                    <a:pt x="656" y="807"/>
                  </a:lnTo>
                  <a:lnTo>
                    <a:pt x="673" y="802"/>
                  </a:lnTo>
                  <a:lnTo>
                    <a:pt x="682" y="797"/>
                  </a:lnTo>
                  <a:lnTo>
                    <a:pt x="684" y="794"/>
                  </a:lnTo>
                  <a:lnTo>
                    <a:pt x="685" y="791"/>
                  </a:lnTo>
                  <a:lnTo>
                    <a:pt x="683" y="786"/>
                  </a:lnTo>
                  <a:lnTo>
                    <a:pt x="681" y="784"/>
                  </a:lnTo>
                  <a:lnTo>
                    <a:pt x="678" y="782"/>
                  </a:lnTo>
                  <a:lnTo>
                    <a:pt x="676" y="781"/>
                  </a:lnTo>
                  <a:lnTo>
                    <a:pt x="673" y="781"/>
                  </a:lnTo>
                  <a:lnTo>
                    <a:pt x="668" y="783"/>
                  </a:lnTo>
                  <a:lnTo>
                    <a:pt x="660" y="785"/>
                  </a:lnTo>
                  <a:lnTo>
                    <a:pt x="645" y="789"/>
                  </a:lnTo>
                  <a:lnTo>
                    <a:pt x="621" y="778"/>
                  </a:lnTo>
                  <a:lnTo>
                    <a:pt x="615" y="773"/>
                  </a:lnTo>
                  <a:lnTo>
                    <a:pt x="612" y="770"/>
                  </a:lnTo>
                  <a:lnTo>
                    <a:pt x="610" y="765"/>
                  </a:lnTo>
                  <a:lnTo>
                    <a:pt x="609" y="761"/>
                  </a:lnTo>
                  <a:lnTo>
                    <a:pt x="610" y="758"/>
                  </a:lnTo>
                  <a:lnTo>
                    <a:pt x="611" y="753"/>
                  </a:lnTo>
                  <a:lnTo>
                    <a:pt x="615" y="747"/>
                  </a:lnTo>
                  <a:lnTo>
                    <a:pt x="621" y="735"/>
                  </a:lnTo>
                  <a:lnTo>
                    <a:pt x="614" y="718"/>
                  </a:lnTo>
                  <a:lnTo>
                    <a:pt x="608" y="700"/>
                  </a:lnTo>
                  <a:lnTo>
                    <a:pt x="576" y="686"/>
                  </a:lnTo>
                  <a:lnTo>
                    <a:pt x="556" y="692"/>
                  </a:lnTo>
                  <a:lnTo>
                    <a:pt x="545" y="696"/>
                  </a:lnTo>
                  <a:lnTo>
                    <a:pt x="539" y="698"/>
                  </a:lnTo>
                  <a:lnTo>
                    <a:pt x="533" y="698"/>
                  </a:lnTo>
                  <a:lnTo>
                    <a:pt x="530" y="696"/>
                  </a:lnTo>
                  <a:lnTo>
                    <a:pt x="524" y="693"/>
                  </a:lnTo>
                  <a:lnTo>
                    <a:pt x="516" y="690"/>
                  </a:lnTo>
                  <a:lnTo>
                    <a:pt x="507" y="686"/>
                  </a:lnTo>
                  <a:lnTo>
                    <a:pt x="484" y="676"/>
                  </a:lnTo>
                  <a:lnTo>
                    <a:pt x="477" y="656"/>
                  </a:lnTo>
                  <a:lnTo>
                    <a:pt x="474" y="648"/>
                  </a:lnTo>
                  <a:lnTo>
                    <a:pt x="472" y="641"/>
                  </a:lnTo>
                  <a:lnTo>
                    <a:pt x="471" y="638"/>
                  </a:lnTo>
                  <a:lnTo>
                    <a:pt x="471" y="636"/>
                  </a:lnTo>
                  <a:lnTo>
                    <a:pt x="473" y="635"/>
                  </a:lnTo>
                  <a:lnTo>
                    <a:pt x="475" y="633"/>
                  </a:lnTo>
                  <a:lnTo>
                    <a:pt x="476" y="630"/>
                  </a:lnTo>
                  <a:lnTo>
                    <a:pt x="478" y="627"/>
                  </a:lnTo>
                  <a:lnTo>
                    <a:pt x="478" y="623"/>
                  </a:lnTo>
                  <a:lnTo>
                    <a:pt x="489" y="627"/>
                  </a:lnTo>
                  <a:lnTo>
                    <a:pt x="493" y="629"/>
                  </a:lnTo>
                  <a:lnTo>
                    <a:pt x="496" y="630"/>
                  </a:lnTo>
                  <a:lnTo>
                    <a:pt x="503" y="634"/>
                  </a:lnTo>
                  <a:lnTo>
                    <a:pt x="505" y="634"/>
                  </a:lnTo>
                  <a:lnTo>
                    <a:pt x="509" y="633"/>
                  </a:lnTo>
                  <a:lnTo>
                    <a:pt x="515" y="631"/>
                  </a:lnTo>
                  <a:lnTo>
                    <a:pt x="525" y="627"/>
                  </a:lnTo>
                  <a:lnTo>
                    <a:pt x="537" y="624"/>
                  </a:lnTo>
                  <a:lnTo>
                    <a:pt x="553" y="619"/>
                  </a:lnTo>
                  <a:lnTo>
                    <a:pt x="573" y="612"/>
                  </a:lnTo>
                  <a:lnTo>
                    <a:pt x="640" y="590"/>
                  </a:lnTo>
                  <a:lnTo>
                    <a:pt x="645" y="578"/>
                  </a:lnTo>
                  <a:lnTo>
                    <a:pt x="649" y="571"/>
                  </a:lnTo>
                  <a:lnTo>
                    <a:pt x="651" y="569"/>
                  </a:lnTo>
                  <a:lnTo>
                    <a:pt x="652" y="568"/>
                  </a:lnTo>
                  <a:lnTo>
                    <a:pt x="654" y="567"/>
                  </a:lnTo>
                  <a:lnTo>
                    <a:pt x="656" y="567"/>
                  </a:lnTo>
                  <a:lnTo>
                    <a:pt x="664" y="565"/>
                  </a:lnTo>
                  <a:lnTo>
                    <a:pt x="670" y="561"/>
                  </a:lnTo>
                  <a:lnTo>
                    <a:pt x="674" y="554"/>
                  </a:lnTo>
                  <a:lnTo>
                    <a:pt x="675" y="546"/>
                  </a:lnTo>
                  <a:lnTo>
                    <a:pt x="673" y="539"/>
                  </a:lnTo>
                  <a:lnTo>
                    <a:pt x="667" y="531"/>
                  </a:lnTo>
                  <a:lnTo>
                    <a:pt x="659" y="527"/>
                  </a:lnTo>
                  <a:lnTo>
                    <a:pt x="657" y="526"/>
                  </a:lnTo>
                  <a:lnTo>
                    <a:pt x="653" y="5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7" name="Freeform 125"/>
            <p:cNvSpPr>
              <a:spLocks noEditPoints="1"/>
            </p:cNvSpPr>
            <p:nvPr/>
          </p:nvSpPr>
          <p:spPr bwMode="auto">
            <a:xfrm>
              <a:off x="3832225" y="9050252"/>
              <a:ext cx="1855788" cy="1866782"/>
            </a:xfrm>
            <a:custGeom>
              <a:avLst/>
              <a:gdLst/>
              <a:ahLst/>
              <a:cxnLst>
                <a:cxn ang="0">
                  <a:pos x="644" y="3"/>
                </a:cxn>
                <a:cxn ang="0">
                  <a:pos x="12" y="115"/>
                </a:cxn>
                <a:cxn ang="0">
                  <a:pos x="59" y="148"/>
                </a:cxn>
                <a:cxn ang="0">
                  <a:pos x="661" y="59"/>
                </a:cxn>
                <a:cxn ang="0">
                  <a:pos x="650" y="79"/>
                </a:cxn>
                <a:cxn ang="0">
                  <a:pos x="745" y="153"/>
                </a:cxn>
                <a:cxn ang="0">
                  <a:pos x="734" y="113"/>
                </a:cxn>
                <a:cxn ang="0">
                  <a:pos x="109" y="79"/>
                </a:cxn>
                <a:cxn ang="0">
                  <a:pos x="447" y="87"/>
                </a:cxn>
                <a:cxn ang="0">
                  <a:pos x="342" y="268"/>
                </a:cxn>
                <a:cxn ang="0">
                  <a:pos x="323" y="509"/>
                </a:cxn>
                <a:cxn ang="0">
                  <a:pos x="100" y="543"/>
                </a:cxn>
                <a:cxn ang="0">
                  <a:pos x="295" y="573"/>
                </a:cxn>
                <a:cxn ang="0">
                  <a:pos x="361" y="510"/>
                </a:cxn>
                <a:cxn ang="0">
                  <a:pos x="541" y="788"/>
                </a:cxn>
                <a:cxn ang="0">
                  <a:pos x="613" y="857"/>
                </a:cxn>
                <a:cxn ang="0">
                  <a:pos x="700" y="856"/>
                </a:cxn>
                <a:cxn ang="0">
                  <a:pos x="798" y="910"/>
                </a:cxn>
                <a:cxn ang="0">
                  <a:pos x="868" y="933"/>
                </a:cxn>
                <a:cxn ang="0">
                  <a:pos x="935" y="833"/>
                </a:cxn>
                <a:cxn ang="0">
                  <a:pos x="989" y="1074"/>
                </a:cxn>
                <a:cxn ang="0">
                  <a:pos x="996" y="1019"/>
                </a:cxn>
                <a:cxn ang="0">
                  <a:pos x="1022" y="823"/>
                </a:cxn>
                <a:cxn ang="0">
                  <a:pos x="1011" y="752"/>
                </a:cxn>
                <a:cxn ang="0">
                  <a:pos x="984" y="716"/>
                </a:cxn>
                <a:cxn ang="0">
                  <a:pos x="867" y="580"/>
                </a:cxn>
                <a:cxn ang="0">
                  <a:pos x="987" y="672"/>
                </a:cxn>
                <a:cxn ang="0">
                  <a:pos x="981" y="777"/>
                </a:cxn>
                <a:cxn ang="0">
                  <a:pos x="916" y="794"/>
                </a:cxn>
                <a:cxn ang="0">
                  <a:pos x="831" y="673"/>
                </a:cxn>
                <a:cxn ang="0">
                  <a:pos x="579" y="668"/>
                </a:cxn>
                <a:cxn ang="0">
                  <a:pos x="525" y="450"/>
                </a:cxn>
                <a:cxn ang="0">
                  <a:pos x="396" y="271"/>
                </a:cxn>
                <a:cxn ang="0">
                  <a:pos x="321" y="130"/>
                </a:cxn>
                <a:cxn ang="0">
                  <a:pos x="629" y="100"/>
                </a:cxn>
                <a:cxn ang="0">
                  <a:pos x="679" y="178"/>
                </a:cxn>
                <a:cxn ang="0">
                  <a:pos x="701" y="176"/>
                </a:cxn>
                <a:cxn ang="0">
                  <a:pos x="371" y="115"/>
                </a:cxn>
                <a:cxn ang="0">
                  <a:pos x="529" y="122"/>
                </a:cxn>
                <a:cxn ang="0">
                  <a:pos x="712" y="124"/>
                </a:cxn>
                <a:cxn ang="0">
                  <a:pos x="203" y="158"/>
                </a:cxn>
                <a:cxn ang="0">
                  <a:pos x="333" y="166"/>
                </a:cxn>
                <a:cxn ang="0">
                  <a:pos x="504" y="223"/>
                </a:cxn>
                <a:cxn ang="0">
                  <a:pos x="496" y="388"/>
                </a:cxn>
                <a:cxn ang="0">
                  <a:pos x="500" y="400"/>
                </a:cxn>
                <a:cxn ang="0">
                  <a:pos x="492" y="629"/>
                </a:cxn>
                <a:cxn ang="0">
                  <a:pos x="555" y="494"/>
                </a:cxn>
                <a:cxn ang="0">
                  <a:pos x="449" y="185"/>
                </a:cxn>
                <a:cxn ang="0">
                  <a:pos x="67" y="214"/>
                </a:cxn>
                <a:cxn ang="0">
                  <a:pos x="230" y="202"/>
                </a:cxn>
                <a:cxn ang="0">
                  <a:pos x="620" y="214"/>
                </a:cxn>
                <a:cxn ang="0">
                  <a:pos x="636" y="211"/>
                </a:cxn>
                <a:cxn ang="0">
                  <a:pos x="123" y="226"/>
                </a:cxn>
                <a:cxn ang="0">
                  <a:pos x="98" y="234"/>
                </a:cxn>
                <a:cxn ang="0">
                  <a:pos x="632" y="298"/>
                </a:cxn>
                <a:cxn ang="0">
                  <a:pos x="368" y="258"/>
                </a:cxn>
                <a:cxn ang="0">
                  <a:pos x="93" y="292"/>
                </a:cxn>
                <a:cxn ang="0">
                  <a:pos x="414" y="338"/>
                </a:cxn>
                <a:cxn ang="0">
                  <a:pos x="135" y="283"/>
                </a:cxn>
                <a:cxn ang="0">
                  <a:pos x="117" y="284"/>
                </a:cxn>
                <a:cxn ang="0">
                  <a:pos x="660" y="335"/>
                </a:cxn>
                <a:cxn ang="0">
                  <a:pos x="596" y="448"/>
                </a:cxn>
                <a:cxn ang="0">
                  <a:pos x="646" y="357"/>
                </a:cxn>
              </a:cxnLst>
              <a:rect l="0" t="0" r="r" b="b"/>
              <a:pathLst>
                <a:path w="1169" h="1112">
                  <a:moveTo>
                    <a:pt x="78" y="0"/>
                  </a:moveTo>
                  <a:lnTo>
                    <a:pt x="81" y="0"/>
                  </a:lnTo>
                  <a:lnTo>
                    <a:pt x="83" y="1"/>
                  </a:lnTo>
                  <a:lnTo>
                    <a:pt x="85" y="3"/>
                  </a:lnTo>
                  <a:lnTo>
                    <a:pt x="86" y="6"/>
                  </a:lnTo>
                  <a:lnTo>
                    <a:pt x="86" y="7"/>
                  </a:lnTo>
                  <a:lnTo>
                    <a:pt x="85" y="10"/>
                  </a:lnTo>
                  <a:lnTo>
                    <a:pt x="84" y="11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6" y="11"/>
                  </a:lnTo>
                  <a:lnTo>
                    <a:pt x="75" y="9"/>
                  </a:lnTo>
                  <a:lnTo>
                    <a:pt x="74" y="6"/>
                  </a:lnTo>
                  <a:lnTo>
                    <a:pt x="74" y="5"/>
                  </a:lnTo>
                  <a:lnTo>
                    <a:pt x="77" y="1"/>
                  </a:lnTo>
                  <a:lnTo>
                    <a:pt x="77" y="0"/>
                  </a:lnTo>
                  <a:lnTo>
                    <a:pt x="78" y="0"/>
                  </a:lnTo>
                  <a:close/>
                  <a:moveTo>
                    <a:pt x="650" y="1"/>
                  </a:moveTo>
                  <a:lnTo>
                    <a:pt x="652" y="1"/>
                  </a:lnTo>
                  <a:lnTo>
                    <a:pt x="652" y="2"/>
                  </a:lnTo>
                  <a:lnTo>
                    <a:pt x="654" y="3"/>
                  </a:lnTo>
                  <a:lnTo>
                    <a:pt x="654" y="5"/>
                  </a:lnTo>
                  <a:lnTo>
                    <a:pt x="655" y="7"/>
                  </a:lnTo>
                  <a:lnTo>
                    <a:pt x="655" y="10"/>
                  </a:lnTo>
                  <a:lnTo>
                    <a:pt x="653" y="12"/>
                  </a:lnTo>
                  <a:lnTo>
                    <a:pt x="650" y="13"/>
                  </a:lnTo>
                  <a:lnTo>
                    <a:pt x="647" y="13"/>
                  </a:lnTo>
                  <a:lnTo>
                    <a:pt x="644" y="11"/>
                  </a:lnTo>
                  <a:lnTo>
                    <a:pt x="643" y="9"/>
                  </a:lnTo>
                  <a:lnTo>
                    <a:pt x="642" y="6"/>
                  </a:lnTo>
                  <a:lnTo>
                    <a:pt x="643" y="4"/>
                  </a:lnTo>
                  <a:lnTo>
                    <a:pt x="644" y="3"/>
                  </a:lnTo>
                  <a:lnTo>
                    <a:pt x="648" y="1"/>
                  </a:lnTo>
                  <a:lnTo>
                    <a:pt x="650" y="1"/>
                  </a:lnTo>
                  <a:close/>
                  <a:moveTo>
                    <a:pt x="269" y="15"/>
                  </a:moveTo>
                  <a:lnTo>
                    <a:pt x="271" y="15"/>
                  </a:lnTo>
                  <a:lnTo>
                    <a:pt x="273" y="16"/>
                  </a:lnTo>
                  <a:lnTo>
                    <a:pt x="275" y="20"/>
                  </a:lnTo>
                  <a:lnTo>
                    <a:pt x="275" y="22"/>
                  </a:lnTo>
                  <a:lnTo>
                    <a:pt x="274" y="25"/>
                  </a:lnTo>
                  <a:lnTo>
                    <a:pt x="272" y="27"/>
                  </a:lnTo>
                  <a:lnTo>
                    <a:pt x="270" y="28"/>
                  </a:lnTo>
                  <a:lnTo>
                    <a:pt x="267" y="28"/>
                  </a:lnTo>
                  <a:lnTo>
                    <a:pt x="265" y="26"/>
                  </a:lnTo>
                  <a:lnTo>
                    <a:pt x="262" y="23"/>
                  </a:lnTo>
                  <a:lnTo>
                    <a:pt x="262" y="21"/>
                  </a:lnTo>
                  <a:lnTo>
                    <a:pt x="263" y="21"/>
                  </a:lnTo>
                  <a:lnTo>
                    <a:pt x="264" y="18"/>
                  </a:lnTo>
                  <a:lnTo>
                    <a:pt x="265" y="17"/>
                  </a:lnTo>
                  <a:lnTo>
                    <a:pt x="267" y="16"/>
                  </a:lnTo>
                  <a:lnTo>
                    <a:pt x="267" y="15"/>
                  </a:lnTo>
                  <a:lnTo>
                    <a:pt x="269" y="15"/>
                  </a:lnTo>
                  <a:close/>
                  <a:moveTo>
                    <a:pt x="0" y="20"/>
                  </a:moveTo>
                  <a:lnTo>
                    <a:pt x="0" y="50"/>
                  </a:lnTo>
                  <a:lnTo>
                    <a:pt x="1" y="53"/>
                  </a:lnTo>
                  <a:lnTo>
                    <a:pt x="12" y="79"/>
                  </a:lnTo>
                  <a:lnTo>
                    <a:pt x="10" y="86"/>
                  </a:lnTo>
                  <a:lnTo>
                    <a:pt x="9" y="88"/>
                  </a:lnTo>
                  <a:lnTo>
                    <a:pt x="7" y="92"/>
                  </a:lnTo>
                  <a:lnTo>
                    <a:pt x="6" y="94"/>
                  </a:lnTo>
                  <a:lnTo>
                    <a:pt x="5" y="96"/>
                  </a:lnTo>
                  <a:lnTo>
                    <a:pt x="6" y="102"/>
                  </a:lnTo>
                  <a:lnTo>
                    <a:pt x="8" y="109"/>
                  </a:lnTo>
                  <a:lnTo>
                    <a:pt x="12" y="115"/>
                  </a:lnTo>
                  <a:lnTo>
                    <a:pt x="15" y="116"/>
                  </a:lnTo>
                  <a:lnTo>
                    <a:pt x="17" y="118"/>
                  </a:lnTo>
                  <a:lnTo>
                    <a:pt x="19" y="119"/>
                  </a:lnTo>
                  <a:lnTo>
                    <a:pt x="22" y="120"/>
                  </a:lnTo>
                  <a:lnTo>
                    <a:pt x="26" y="120"/>
                  </a:lnTo>
                  <a:lnTo>
                    <a:pt x="30" y="129"/>
                  </a:lnTo>
                  <a:lnTo>
                    <a:pt x="38" y="146"/>
                  </a:lnTo>
                  <a:lnTo>
                    <a:pt x="40" y="152"/>
                  </a:lnTo>
                  <a:lnTo>
                    <a:pt x="42" y="153"/>
                  </a:lnTo>
                  <a:lnTo>
                    <a:pt x="45" y="155"/>
                  </a:lnTo>
                  <a:lnTo>
                    <a:pt x="47" y="158"/>
                  </a:lnTo>
                  <a:lnTo>
                    <a:pt x="49" y="160"/>
                  </a:lnTo>
                  <a:lnTo>
                    <a:pt x="49" y="166"/>
                  </a:lnTo>
                  <a:lnTo>
                    <a:pt x="50" y="169"/>
                  </a:lnTo>
                  <a:lnTo>
                    <a:pt x="52" y="172"/>
                  </a:lnTo>
                  <a:lnTo>
                    <a:pt x="55" y="174"/>
                  </a:lnTo>
                  <a:lnTo>
                    <a:pt x="58" y="175"/>
                  </a:lnTo>
                  <a:lnTo>
                    <a:pt x="63" y="174"/>
                  </a:lnTo>
                  <a:lnTo>
                    <a:pt x="72" y="173"/>
                  </a:lnTo>
                  <a:lnTo>
                    <a:pt x="81" y="169"/>
                  </a:lnTo>
                  <a:lnTo>
                    <a:pt x="90" y="167"/>
                  </a:lnTo>
                  <a:lnTo>
                    <a:pt x="94" y="164"/>
                  </a:lnTo>
                  <a:lnTo>
                    <a:pt x="96" y="160"/>
                  </a:lnTo>
                  <a:lnTo>
                    <a:pt x="96" y="155"/>
                  </a:lnTo>
                  <a:lnTo>
                    <a:pt x="94" y="151"/>
                  </a:lnTo>
                  <a:lnTo>
                    <a:pt x="91" y="148"/>
                  </a:lnTo>
                  <a:lnTo>
                    <a:pt x="89" y="147"/>
                  </a:lnTo>
                  <a:lnTo>
                    <a:pt x="83" y="147"/>
                  </a:lnTo>
                  <a:lnTo>
                    <a:pt x="80" y="148"/>
                  </a:lnTo>
                  <a:lnTo>
                    <a:pt x="76" y="149"/>
                  </a:lnTo>
                  <a:lnTo>
                    <a:pt x="67" y="152"/>
                  </a:lnTo>
                  <a:lnTo>
                    <a:pt x="59" y="148"/>
                  </a:lnTo>
                  <a:lnTo>
                    <a:pt x="55" y="146"/>
                  </a:lnTo>
                  <a:lnTo>
                    <a:pt x="52" y="145"/>
                  </a:lnTo>
                  <a:lnTo>
                    <a:pt x="50" y="143"/>
                  </a:lnTo>
                  <a:lnTo>
                    <a:pt x="45" y="134"/>
                  </a:lnTo>
                  <a:lnTo>
                    <a:pt x="43" y="125"/>
                  </a:lnTo>
                  <a:lnTo>
                    <a:pt x="41" y="118"/>
                  </a:lnTo>
                  <a:lnTo>
                    <a:pt x="40" y="116"/>
                  </a:lnTo>
                  <a:lnTo>
                    <a:pt x="41" y="115"/>
                  </a:lnTo>
                  <a:lnTo>
                    <a:pt x="43" y="112"/>
                  </a:lnTo>
                  <a:lnTo>
                    <a:pt x="45" y="106"/>
                  </a:lnTo>
                  <a:lnTo>
                    <a:pt x="46" y="100"/>
                  </a:lnTo>
                  <a:lnTo>
                    <a:pt x="45" y="94"/>
                  </a:lnTo>
                  <a:lnTo>
                    <a:pt x="44" y="91"/>
                  </a:lnTo>
                  <a:lnTo>
                    <a:pt x="43" y="88"/>
                  </a:lnTo>
                  <a:lnTo>
                    <a:pt x="40" y="87"/>
                  </a:lnTo>
                  <a:lnTo>
                    <a:pt x="38" y="84"/>
                  </a:lnTo>
                  <a:lnTo>
                    <a:pt x="36" y="82"/>
                  </a:lnTo>
                  <a:lnTo>
                    <a:pt x="34" y="81"/>
                  </a:lnTo>
                  <a:lnTo>
                    <a:pt x="30" y="80"/>
                  </a:lnTo>
                  <a:lnTo>
                    <a:pt x="27" y="79"/>
                  </a:lnTo>
                  <a:lnTo>
                    <a:pt x="26" y="78"/>
                  </a:lnTo>
                  <a:lnTo>
                    <a:pt x="21" y="69"/>
                  </a:lnTo>
                  <a:lnTo>
                    <a:pt x="18" y="61"/>
                  </a:lnTo>
                  <a:lnTo>
                    <a:pt x="13" y="50"/>
                  </a:lnTo>
                  <a:lnTo>
                    <a:pt x="9" y="37"/>
                  </a:lnTo>
                  <a:lnTo>
                    <a:pt x="5" y="28"/>
                  </a:lnTo>
                  <a:lnTo>
                    <a:pt x="0" y="20"/>
                  </a:lnTo>
                  <a:close/>
                  <a:moveTo>
                    <a:pt x="673" y="55"/>
                  </a:moveTo>
                  <a:lnTo>
                    <a:pt x="670" y="55"/>
                  </a:lnTo>
                  <a:lnTo>
                    <a:pt x="668" y="56"/>
                  </a:lnTo>
                  <a:lnTo>
                    <a:pt x="664" y="57"/>
                  </a:lnTo>
                  <a:lnTo>
                    <a:pt x="661" y="59"/>
                  </a:lnTo>
                  <a:lnTo>
                    <a:pt x="657" y="62"/>
                  </a:lnTo>
                  <a:lnTo>
                    <a:pt x="649" y="65"/>
                  </a:lnTo>
                  <a:lnTo>
                    <a:pt x="636" y="70"/>
                  </a:lnTo>
                  <a:lnTo>
                    <a:pt x="623" y="74"/>
                  </a:lnTo>
                  <a:lnTo>
                    <a:pt x="591" y="85"/>
                  </a:lnTo>
                  <a:lnTo>
                    <a:pt x="576" y="90"/>
                  </a:lnTo>
                  <a:lnTo>
                    <a:pt x="561" y="94"/>
                  </a:lnTo>
                  <a:lnTo>
                    <a:pt x="549" y="97"/>
                  </a:lnTo>
                  <a:lnTo>
                    <a:pt x="540" y="100"/>
                  </a:lnTo>
                  <a:lnTo>
                    <a:pt x="535" y="101"/>
                  </a:lnTo>
                  <a:lnTo>
                    <a:pt x="526" y="101"/>
                  </a:lnTo>
                  <a:lnTo>
                    <a:pt x="520" y="105"/>
                  </a:lnTo>
                  <a:lnTo>
                    <a:pt x="515" y="110"/>
                  </a:lnTo>
                  <a:lnTo>
                    <a:pt x="513" y="117"/>
                  </a:lnTo>
                  <a:lnTo>
                    <a:pt x="515" y="127"/>
                  </a:lnTo>
                  <a:lnTo>
                    <a:pt x="521" y="134"/>
                  </a:lnTo>
                  <a:lnTo>
                    <a:pt x="530" y="139"/>
                  </a:lnTo>
                  <a:lnTo>
                    <a:pt x="540" y="140"/>
                  </a:lnTo>
                  <a:lnTo>
                    <a:pt x="547" y="137"/>
                  </a:lnTo>
                  <a:lnTo>
                    <a:pt x="553" y="131"/>
                  </a:lnTo>
                  <a:lnTo>
                    <a:pt x="556" y="123"/>
                  </a:lnTo>
                  <a:lnTo>
                    <a:pt x="556" y="116"/>
                  </a:lnTo>
                  <a:lnTo>
                    <a:pt x="555" y="115"/>
                  </a:lnTo>
                  <a:lnTo>
                    <a:pt x="555" y="111"/>
                  </a:lnTo>
                  <a:lnTo>
                    <a:pt x="556" y="109"/>
                  </a:lnTo>
                  <a:lnTo>
                    <a:pt x="563" y="107"/>
                  </a:lnTo>
                  <a:lnTo>
                    <a:pt x="572" y="103"/>
                  </a:lnTo>
                  <a:lnTo>
                    <a:pt x="604" y="94"/>
                  </a:lnTo>
                  <a:lnTo>
                    <a:pt x="621" y="87"/>
                  </a:lnTo>
                  <a:lnTo>
                    <a:pt x="634" y="84"/>
                  </a:lnTo>
                  <a:lnTo>
                    <a:pt x="643" y="80"/>
                  </a:lnTo>
                  <a:lnTo>
                    <a:pt x="650" y="79"/>
                  </a:lnTo>
                  <a:lnTo>
                    <a:pt x="652" y="79"/>
                  </a:lnTo>
                  <a:lnTo>
                    <a:pt x="655" y="80"/>
                  </a:lnTo>
                  <a:lnTo>
                    <a:pt x="656" y="82"/>
                  </a:lnTo>
                  <a:lnTo>
                    <a:pt x="658" y="85"/>
                  </a:lnTo>
                  <a:lnTo>
                    <a:pt x="664" y="90"/>
                  </a:lnTo>
                  <a:lnTo>
                    <a:pt x="671" y="94"/>
                  </a:lnTo>
                  <a:lnTo>
                    <a:pt x="680" y="94"/>
                  </a:lnTo>
                  <a:lnTo>
                    <a:pt x="691" y="90"/>
                  </a:lnTo>
                  <a:lnTo>
                    <a:pt x="695" y="90"/>
                  </a:lnTo>
                  <a:lnTo>
                    <a:pt x="697" y="91"/>
                  </a:lnTo>
                  <a:lnTo>
                    <a:pt x="698" y="93"/>
                  </a:lnTo>
                  <a:lnTo>
                    <a:pt x="700" y="95"/>
                  </a:lnTo>
                  <a:lnTo>
                    <a:pt x="701" y="99"/>
                  </a:lnTo>
                  <a:lnTo>
                    <a:pt x="703" y="104"/>
                  </a:lnTo>
                  <a:lnTo>
                    <a:pt x="704" y="106"/>
                  </a:lnTo>
                  <a:lnTo>
                    <a:pt x="704" y="109"/>
                  </a:lnTo>
                  <a:lnTo>
                    <a:pt x="703" y="109"/>
                  </a:lnTo>
                  <a:lnTo>
                    <a:pt x="702" y="111"/>
                  </a:lnTo>
                  <a:lnTo>
                    <a:pt x="699" y="120"/>
                  </a:lnTo>
                  <a:lnTo>
                    <a:pt x="697" y="127"/>
                  </a:lnTo>
                  <a:lnTo>
                    <a:pt x="700" y="134"/>
                  </a:lnTo>
                  <a:lnTo>
                    <a:pt x="705" y="141"/>
                  </a:lnTo>
                  <a:lnTo>
                    <a:pt x="711" y="145"/>
                  </a:lnTo>
                  <a:lnTo>
                    <a:pt x="717" y="145"/>
                  </a:lnTo>
                  <a:lnTo>
                    <a:pt x="725" y="145"/>
                  </a:lnTo>
                  <a:lnTo>
                    <a:pt x="732" y="142"/>
                  </a:lnTo>
                  <a:lnTo>
                    <a:pt x="735" y="140"/>
                  </a:lnTo>
                  <a:lnTo>
                    <a:pt x="737" y="141"/>
                  </a:lnTo>
                  <a:lnTo>
                    <a:pt x="739" y="143"/>
                  </a:lnTo>
                  <a:lnTo>
                    <a:pt x="740" y="145"/>
                  </a:lnTo>
                  <a:lnTo>
                    <a:pt x="743" y="149"/>
                  </a:lnTo>
                  <a:lnTo>
                    <a:pt x="745" y="153"/>
                  </a:lnTo>
                  <a:lnTo>
                    <a:pt x="748" y="161"/>
                  </a:lnTo>
                  <a:lnTo>
                    <a:pt x="749" y="166"/>
                  </a:lnTo>
                  <a:lnTo>
                    <a:pt x="749" y="169"/>
                  </a:lnTo>
                  <a:lnTo>
                    <a:pt x="748" y="171"/>
                  </a:lnTo>
                  <a:lnTo>
                    <a:pt x="745" y="173"/>
                  </a:lnTo>
                  <a:lnTo>
                    <a:pt x="742" y="174"/>
                  </a:lnTo>
                  <a:lnTo>
                    <a:pt x="739" y="175"/>
                  </a:lnTo>
                  <a:lnTo>
                    <a:pt x="737" y="177"/>
                  </a:lnTo>
                  <a:lnTo>
                    <a:pt x="737" y="184"/>
                  </a:lnTo>
                  <a:lnTo>
                    <a:pt x="739" y="187"/>
                  </a:lnTo>
                  <a:lnTo>
                    <a:pt x="740" y="189"/>
                  </a:lnTo>
                  <a:lnTo>
                    <a:pt x="743" y="190"/>
                  </a:lnTo>
                  <a:lnTo>
                    <a:pt x="745" y="191"/>
                  </a:lnTo>
                  <a:lnTo>
                    <a:pt x="751" y="191"/>
                  </a:lnTo>
                  <a:lnTo>
                    <a:pt x="755" y="190"/>
                  </a:lnTo>
                  <a:lnTo>
                    <a:pt x="756" y="182"/>
                  </a:lnTo>
                  <a:lnTo>
                    <a:pt x="756" y="176"/>
                  </a:lnTo>
                  <a:lnTo>
                    <a:pt x="757" y="174"/>
                  </a:lnTo>
                  <a:lnTo>
                    <a:pt x="758" y="173"/>
                  </a:lnTo>
                  <a:lnTo>
                    <a:pt x="761" y="158"/>
                  </a:lnTo>
                  <a:lnTo>
                    <a:pt x="760" y="154"/>
                  </a:lnTo>
                  <a:lnTo>
                    <a:pt x="758" y="150"/>
                  </a:lnTo>
                  <a:lnTo>
                    <a:pt x="755" y="142"/>
                  </a:lnTo>
                  <a:lnTo>
                    <a:pt x="752" y="138"/>
                  </a:lnTo>
                  <a:lnTo>
                    <a:pt x="751" y="136"/>
                  </a:lnTo>
                  <a:lnTo>
                    <a:pt x="749" y="134"/>
                  </a:lnTo>
                  <a:lnTo>
                    <a:pt x="747" y="132"/>
                  </a:lnTo>
                  <a:lnTo>
                    <a:pt x="745" y="131"/>
                  </a:lnTo>
                  <a:lnTo>
                    <a:pt x="741" y="128"/>
                  </a:lnTo>
                  <a:lnTo>
                    <a:pt x="740" y="125"/>
                  </a:lnTo>
                  <a:lnTo>
                    <a:pt x="738" y="121"/>
                  </a:lnTo>
                  <a:lnTo>
                    <a:pt x="734" y="113"/>
                  </a:lnTo>
                  <a:lnTo>
                    <a:pt x="730" y="109"/>
                  </a:lnTo>
                  <a:lnTo>
                    <a:pt x="722" y="107"/>
                  </a:lnTo>
                  <a:lnTo>
                    <a:pt x="720" y="107"/>
                  </a:lnTo>
                  <a:lnTo>
                    <a:pt x="719" y="106"/>
                  </a:lnTo>
                  <a:lnTo>
                    <a:pt x="718" y="106"/>
                  </a:lnTo>
                  <a:lnTo>
                    <a:pt x="717" y="105"/>
                  </a:lnTo>
                  <a:lnTo>
                    <a:pt x="716" y="101"/>
                  </a:lnTo>
                  <a:lnTo>
                    <a:pt x="715" y="99"/>
                  </a:lnTo>
                  <a:lnTo>
                    <a:pt x="713" y="95"/>
                  </a:lnTo>
                  <a:lnTo>
                    <a:pt x="710" y="88"/>
                  </a:lnTo>
                  <a:lnTo>
                    <a:pt x="707" y="84"/>
                  </a:lnTo>
                  <a:lnTo>
                    <a:pt x="704" y="81"/>
                  </a:lnTo>
                  <a:lnTo>
                    <a:pt x="700" y="79"/>
                  </a:lnTo>
                  <a:lnTo>
                    <a:pt x="700" y="79"/>
                  </a:lnTo>
                  <a:lnTo>
                    <a:pt x="699" y="79"/>
                  </a:lnTo>
                  <a:lnTo>
                    <a:pt x="699" y="78"/>
                  </a:lnTo>
                  <a:lnTo>
                    <a:pt x="698" y="77"/>
                  </a:lnTo>
                  <a:lnTo>
                    <a:pt x="697" y="75"/>
                  </a:lnTo>
                  <a:lnTo>
                    <a:pt x="693" y="65"/>
                  </a:lnTo>
                  <a:lnTo>
                    <a:pt x="688" y="59"/>
                  </a:lnTo>
                  <a:lnTo>
                    <a:pt x="682" y="56"/>
                  </a:lnTo>
                  <a:lnTo>
                    <a:pt x="678" y="55"/>
                  </a:lnTo>
                  <a:lnTo>
                    <a:pt x="673" y="55"/>
                  </a:lnTo>
                  <a:close/>
                  <a:moveTo>
                    <a:pt x="107" y="68"/>
                  </a:moveTo>
                  <a:lnTo>
                    <a:pt x="108" y="68"/>
                  </a:lnTo>
                  <a:lnTo>
                    <a:pt x="110" y="69"/>
                  </a:lnTo>
                  <a:lnTo>
                    <a:pt x="111" y="71"/>
                  </a:lnTo>
                  <a:lnTo>
                    <a:pt x="111" y="72"/>
                  </a:lnTo>
                  <a:lnTo>
                    <a:pt x="112" y="74"/>
                  </a:lnTo>
                  <a:lnTo>
                    <a:pt x="112" y="76"/>
                  </a:lnTo>
                  <a:lnTo>
                    <a:pt x="111" y="78"/>
                  </a:lnTo>
                  <a:lnTo>
                    <a:pt x="109" y="79"/>
                  </a:lnTo>
                  <a:lnTo>
                    <a:pt x="104" y="79"/>
                  </a:lnTo>
                  <a:lnTo>
                    <a:pt x="101" y="77"/>
                  </a:lnTo>
                  <a:lnTo>
                    <a:pt x="100" y="75"/>
                  </a:lnTo>
                  <a:lnTo>
                    <a:pt x="101" y="72"/>
                  </a:lnTo>
                  <a:lnTo>
                    <a:pt x="101" y="71"/>
                  </a:lnTo>
                  <a:lnTo>
                    <a:pt x="103" y="70"/>
                  </a:lnTo>
                  <a:lnTo>
                    <a:pt x="105" y="68"/>
                  </a:lnTo>
                  <a:lnTo>
                    <a:pt x="107" y="68"/>
                  </a:lnTo>
                  <a:close/>
                  <a:moveTo>
                    <a:pt x="675" y="69"/>
                  </a:moveTo>
                  <a:lnTo>
                    <a:pt x="678" y="69"/>
                  </a:lnTo>
                  <a:lnTo>
                    <a:pt x="682" y="72"/>
                  </a:lnTo>
                  <a:lnTo>
                    <a:pt x="682" y="75"/>
                  </a:lnTo>
                  <a:lnTo>
                    <a:pt x="681" y="78"/>
                  </a:lnTo>
                  <a:lnTo>
                    <a:pt x="680" y="79"/>
                  </a:lnTo>
                  <a:lnTo>
                    <a:pt x="678" y="81"/>
                  </a:lnTo>
                  <a:lnTo>
                    <a:pt x="676" y="80"/>
                  </a:lnTo>
                  <a:lnTo>
                    <a:pt x="674" y="80"/>
                  </a:lnTo>
                  <a:lnTo>
                    <a:pt x="672" y="79"/>
                  </a:lnTo>
                  <a:lnTo>
                    <a:pt x="670" y="78"/>
                  </a:lnTo>
                  <a:lnTo>
                    <a:pt x="669" y="76"/>
                  </a:lnTo>
                  <a:lnTo>
                    <a:pt x="669" y="71"/>
                  </a:lnTo>
                  <a:lnTo>
                    <a:pt x="673" y="69"/>
                  </a:lnTo>
                  <a:lnTo>
                    <a:pt x="675" y="69"/>
                  </a:lnTo>
                  <a:close/>
                  <a:moveTo>
                    <a:pt x="453" y="76"/>
                  </a:moveTo>
                  <a:lnTo>
                    <a:pt x="455" y="76"/>
                  </a:lnTo>
                  <a:lnTo>
                    <a:pt x="457" y="78"/>
                  </a:lnTo>
                  <a:lnTo>
                    <a:pt x="458" y="79"/>
                  </a:lnTo>
                  <a:lnTo>
                    <a:pt x="458" y="84"/>
                  </a:lnTo>
                  <a:lnTo>
                    <a:pt x="456" y="86"/>
                  </a:lnTo>
                  <a:lnTo>
                    <a:pt x="452" y="87"/>
                  </a:lnTo>
                  <a:lnTo>
                    <a:pt x="448" y="87"/>
                  </a:lnTo>
                  <a:lnTo>
                    <a:pt x="447" y="87"/>
                  </a:lnTo>
                  <a:lnTo>
                    <a:pt x="445" y="84"/>
                  </a:lnTo>
                  <a:lnTo>
                    <a:pt x="445" y="79"/>
                  </a:lnTo>
                  <a:lnTo>
                    <a:pt x="446" y="78"/>
                  </a:lnTo>
                  <a:lnTo>
                    <a:pt x="449" y="77"/>
                  </a:lnTo>
                  <a:lnTo>
                    <a:pt x="451" y="76"/>
                  </a:lnTo>
                  <a:lnTo>
                    <a:pt x="453" y="76"/>
                  </a:lnTo>
                  <a:close/>
                  <a:moveTo>
                    <a:pt x="370" y="88"/>
                  </a:moveTo>
                  <a:lnTo>
                    <a:pt x="361" y="91"/>
                  </a:lnTo>
                  <a:lnTo>
                    <a:pt x="353" y="96"/>
                  </a:lnTo>
                  <a:lnTo>
                    <a:pt x="349" y="104"/>
                  </a:lnTo>
                  <a:lnTo>
                    <a:pt x="349" y="108"/>
                  </a:lnTo>
                  <a:lnTo>
                    <a:pt x="318" y="118"/>
                  </a:lnTo>
                  <a:lnTo>
                    <a:pt x="306" y="123"/>
                  </a:lnTo>
                  <a:lnTo>
                    <a:pt x="297" y="125"/>
                  </a:lnTo>
                  <a:lnTo>
                    <a:pt x="287" y="130"/>
                  </a:lnTo>
                  <a:lnTo>
                    <a:pt x="284" y="132"/>
                  </a:lnTo>
                  <a:lnTo>
                    <a:pt x="282" y="137"/>
                  </a:lnTo>
                  <a:lnTo>
                    <a:pt x="278" y="144"/>
                  </a:lnTo>
                  <a:lnTo>
                    <a:pt x="274" y="152"/>
                  </a:lnTo>
                  <a:lnTo>
                    <a:pt x="270" y="160"/>
                  </a:lnTo>
                  <a:lnTo>
                    <a:pt x="285" y="199"/>
                  </a:lnTo>
                  <a:lnTo>
                    <a:pt x="290" y="211"/>
                  </a:lnTo>
                  <a:lnTo>
                    <a:pt x="295" y="222"/>
                  </a:lnTo>
                  <a:lnTo>
                    <a:pt x="299" y="232"/>
                  </a:lnTo>
                  <a:lnTo>
                    <a:pt x="301" y="238"/>
                  </a:lnTo>
                  <a:lnTo>
                    <a:pt x="302" y="240"/>
                  </a:lnTo>
                  <a:lnTo>
                    <a:pt x="306" y="243"/>
                  </a:lnTo>
                  <a:lnTo>
                    <a:pt x="323" y="251"/>
                  </a:lnTo>
                  <a:lnTo>
                    <a:pt x="333" y="256"/>
                  </a:lnTo>
                  <a:lnTo>
                    <a:pt x="340" y="260"/>
                  </a:lnTo>
                  <a:lnTo>
                    <a:pt x="342" y="262"/>
                  </a:lnTo>
                  <a:lnTo>
                    <a:pt x="342" y="268"/>
                  </a:lnTo>
                  <a:lnTo>
                    <a:pt x="345" y="272"/>
                  </a:lnTo>
                  <a:lnTo>
                    <a:pt x="348" y="277"/>
                  </a:lnTo>
                  <a:lnTo>
                    <a:pt x="357" y="282"/>
                  </a:lnTo>
                  <a:lnTo>
                    <a:pt x="364" y="283"/>
                  </a:lnTo>
                  <a:lnTo>
                    <a:pt x="374" y="280"/>
                  </a:lnTo>
                  <a:lnTo>
                    <a:pt x="380" y="277"/>
                  </a:lnTo>
                  <a:lnTo>
                    <a:pt x="396" y="284"/>
                  </a:lnTo>
                  <a:lnTo>
                    <a:pt x="403" y="287"/>
                  </a:lnTo>
                  <a:lnTo>
                    <a:pt x="408" y="290"/>
                  </a:lnTo>
                  <a:lnTo>
                    <a:pt x="411" y="291"/>
                  </a:lnTo>
                  <a:lnTo>
                    <a:pt x="416" y="299"/>
                  </a:lnTo>
                  <a:lnTo>
                    <a:pt x="419" y="305"/>
                  </a:lnTo>
                  <a:lnTo>
                    <a:pt x="422" y="313"/>
                  </a:lnTo>
                  <a:lnTo>
                    <a:pt x="427" y="326"/>
                  </a:lnTo>
                  <a:lnTo>
                    <a:pt x="435" y="345"/>
                  </a:lnTo>
                  <a:lnTo>
                    <a:pt x="430" y="356"/>
                  </a:lnTo>
                  <a:lnTo>
                    <a:pt x="425" y="367"/>
                  </a:lnTo>
                  <a:lnTo>
                    <a:pt x="399" y="376"/>
                  </a:lnTo>
                  <a:lnTo>
                    <a:pt x="373" y="386"/>
                  </a:lnTo>
                  <a:lnTo>
                    <a:pt x="359" y="412"/>
                  </a:lnTo>
                  <a:lnTo>
                    <a:pt x="354" y="423"/>
                  </a:lnTo>
                  <a:lnTo>
                    <a:pt x="350" y="430"/>
                  </a:lnTo>
                  <a:lnTo>
                    <a:pt x="348" y="437"/>
                  </a:lnTo>
                  <a:lnTo>
                    <a:pt x="347" y="440"/>
                  </a:lnTo>
                  <a:lnTo>
                    <a:pt x="348" y="444"/>
                  </a:lnTo>
                  <a:lnTo>
                    <a:pt x="349" y="450"/>
                  </a:lnTo>
                  <a:lnTo>
                    <a:pt x="353" y="459"/>
                  </a:lnTo>
                  <a:lnTo>
                    <a:pt x="357" y="469"/>
                  </a:lnTo>
                  <a:lnTo>
                    <a:pt x="367" y="495"/>
                  </a:lnTo>
                  <a:lnTo>
                    <a:pt x="353" y="499"/>
                  </a:lnTo>
                  <a:lnTo>
                    <a:pt x="338" y="504"/>
                  </a:lnTo>
                  <a:lnTo>
                    <a:pt x="323" y="509"/>
                  </a:lnTo>
                  <a:lnTo>
                    <a:pt x="311" y="513"/>
                  </a:lnTo>
                  <a:lnTo>
                    <a:pt x="301" y="516"/>
                  </a:lnTo>
                  <a:lnTo>
                    <a:pt x="295" y="518"/>
                  </a:lnTo>
                  <a:lnTo>
                    <a:pt x="290" y="518"/>
                  </a:lnTo>
                  <a:lnTo>
                    <a:pt x="290" y="518"/>
                  </a:lnTo>
                  <a:lnTo>
                    <a:pt x="289" y="518"/>
                  </a:lnTo>
                  <a:lnTo>
                    <a:pt x="287" y="518"/>
                  </a:lnTo>
                  <a:lnTo>
                    <a:pt x="285" y="518"/>
                  </a:lnTo>
                  <a:lnTo>
                    <a:pt x="283" y="518"/>
                  </a:lnTo>
                  <a:lnTo>
                    <a:pt x="278" y="520"/>
                  </a:lnTo>
                  <a:lnTo>
                    <a:pt x="271" y="523"/>
                  </a:lnTo>
                  <a:lnTo>
                    <a:pt x="251" y="515"/>
                  </a:lnTo>
                  <a:lnTo>
                    <a:pt x="241" y="511"/>
                  </a:lnTo>
                  <a:lnTo>
                    <a:pt x="235" y="508"/>
                  </a:lnTo>
                  <a:lnTo>
                    <a:pt x="232" y="507"/>
                  </a:lnTo>
                  <a:lnTo>
                    <a:pt x="229" y="507"/>
                  </a:lnTo>
                  <a:lnTo>
                    <a:pt x="219" y="511"/>
                  </a:lnTo>
                  <a:lnTo>
                    <a:pt x="212" y="512"/>
                  </a:lnTo>
                  <a:lnTo>
                    <a:pt x="209" y="511"/>
                  </a:lnTo>
                  <a:lnTo>
                    <a:pt x="203" y="504"/>
                  </a:lnTo>
                  <a:lnTo>
                    <a:pt x="196" y="501"/>
                  </a:lnTo>
                  <a:lnTo>
                    <a:pt x="187" y="501"/>
                  </a:lnTo>
                  <a:lnTo>
                    <a:pt x="177" y="503"/>
                  </a:lnTo>
                  <a:lnTo>
                    <a:pt x="173" y="504"/>
                  </a:lnTo>
                  <a:lnTo>
                    <a:pt x="171" y="505"/>
                  </a:lnTo>
                  <a:lnTo>
                    <a:pt x="167" y="507"/>
                  </a:lnTo>
                  <a:lnTo>
                    <a:pt x="166" y="509"/>
                  </a:lnTo>
                  <a:lnTo>
                    <a:pt x="160" y="517"/>
                  </a:lnTo>
                  <a:lnTo>
                    <a:pt x="159" y="518"/>
                  </a:lnTo>
                  <a:lnTo>
                    <a:pt x="159" y="525"/>
                  </a:lnTo>
                  <a:lnTo>
                    <a:pt x="104" y="542"/>
                  </a:lnTo>
                  <a:lnTo>
                    <a:pt x="100" y="543"/>
                  </a:lnTo>
                  <a:lnTo>
                    <a:pt x="96" y="545"/>
                  </a:lnTo>
                  <a:lnTo>
                    <a:pt x="91" y="547"/>
                  </a:lnTo>
                  <a:lnTo>
                    <a:pt x="94" y="558"/>
                  </a:lnTo>
                  <a:lnTo>
                    <a:pt x="95" y="557"/>
                  </a:lnTo>
                  <a:lnTo>
                    <a:pt x="97" y="557"/>
                  </a:lnTo>
                  <a:lnTo>
                    <a:pt x="118" y="550"/>
                  </a:lnTo>
                  <a:lnTo>
                    <a:pt x="160" y="537"/>
                  </a:lnTo>
                  <a:lnTo>
                    <a:pt x="164" y="536"/>
                  </a:lnTo>
                  <a:lnTo>
                    <a:pt x="166" y="536"/>
                  </a:lnTo>
                  <a:lnTo>
                    <a:pt x="166" y="538"/>
                  </a:lnTo>
                  <a:lnTo>
                    <a:pt x="168" y="539"/>
                  </a:lnTo>
                  <a:lnTo>
                    <a:pt x="169" y="540"/>
                  </a:lnTo>
                  <a:lnTo>
                    <a:pt x="171" y="540"/>
                  </a:lnTo>
                  <a:lnTo>
                    <a:pt x="177" y="543"/>
                  </a:lnTo>
                  <a:lnTo>
                    <a:pt x="181" y="543"/>
                  </a:lnTo>
                  <a:lnTo>
                    <a:pt x="185" y="542"/>
                  </a:lnTo>
                  <a:lnTo>
                    <a:pt x="191" y="540"/>
                  </a:lnTo>
                  <a:lnTo>
                    <a:pt x="200" y="538"/>
                  </a:lnTo>
                  <a:lnTo>
                    <a:pt x="206" y="533"/>
                  </a:lnTo>
                  <a:lnTo>
                    <a:pt x="210" y="529"/>
                  </a:lnTo>
                  <a:lnTo>
                    <a:pt x="212" y="526"/>
                  </a:lnTo>
                  <a:lnTo>
                    <a:pt x="217" y="524"/>
                  </a:lnTo>
                  <a:lnTo>
                    <a:pt x="226" y="520"/>
                  </a:lnTo>
                  <a:lnTo>
                    <a:pt x="230" y="519"/>
                  </a:lnTo>
                  <a:lnTo>
                    <a:pt x="233" y="519"/>
                  </a:lnTo>
                  <a:lnTo>
                    <a:pt x="236" y="520"/>
                  </a:lnTo>
                  <a:lnTo>
                    <a:pt x="241" y="523"/>
                  </a:lnTo>
                  <a:lnTo>
                    <a:pt x="249" y="526"/>
                  </a:lnTo>
                  <a:lnTo>
                    <a:pt x="265" y="534"/>
                  </a:lnTo>
                  <a:lnTo>
                    <a:pt x="272" y="552"/>
                  </a:lnTo>
                  <a:lnTo>
                    <a:pt x="289" y="559"/>
                  </a:lnTo>
                  <a:lnTo>
                    <a:pt x="295" y="573"/>
                  </a:lnTo>
                  <a:lnTo>
                    <a:pt x="300" y="586"/>
                  </a:lnTo>
                  <a:lnTo>
                    <a:pt x="297" y="594"/>
                  </a:lnTo>
                  <a:lnTo>
                    <a:pt x="295" y="598"/>
                  </a:lnTo>
                  <a:lnTo>
                    <a:pt x="294" y="601"/>
                  </a:lnTo>
                  <a:lnTo>
                    <a:pt x="294" y="607"/>
                  </a:lnTo>
                  <a:lnTo>
                    <a:pt x="296" y="613"/>
                  </a:lnTo>
                  <a:lnTo>
                    <a:pt x="300" y="619"/>
                  </a:lnTo>
                  <a:lnTo>
                    <a:pt x="304" y="622"/>
                  </a:lnTo>
                  <a:lnTo>
                    <a:pt x="310" y="624"/>
                  </a:lnTo>
                  <a:lnTo>
                    <a:pt x="316" y="625"/>
                  </a:lnTo>
                  <a:lnTo>
                    <a:pt x="322" y="624"/>
                  </a:lnTo>
                  <a:lnTo>
                    <a:pt x="328" y="621"/>
                  </a:lnTo>
                  <a:lnTo>
                    <a:pt x="330" y="620"/>
                  </a:lnTo>
                  <a:lnTo>
                    <a:pt x="333" y="614"/>
                  </a:lnTo>
                  <a:lnTo>
                    <a:pt x="335" y="609"/>
                  </a:lnTo>
                  <a:lnTo>
                    <a:pt x="335" y="605"/>
                  </a:lnTo>
                  <a:lnTo>
                    <a:pt x="334" y="600"/>
                  </a:lnTo>
                  <a:lnTo>
                    <a:pt x="331" y="593"/>
                  </a:lnTo>
                  <a:lnTo>
                    <a:pt x="326" y="589"/>
                  </a:lnTo>
                  <a:lnTo>
                    <a:pt x="319" y="586"/>
                  </a:lnTo>
                  <a:lnTo>
                    <a:pt x="313" y="584"/>
                  </a:lnTo>
                  <a:lnTo>
                    <a:pt x="307" y="569"/>
                  </a:lnTo>
                  <a:lnTo>
                    <a:pt x="300" y="555"/>
                  </a:lnTo>
                  <a:lnTo>
                    <a:pt x="304" y="550"/>
                  </a:lnTo>
                  <a:lnTo>
                    <a:pt x="308" y="542"/>
                  </a:lnTo>
                  <a:lnTo>
                    <a:pt x="308" y="528"/>
                  </a:lnTo>
                  <a:lnTo>
                    <a:pt x="310" y="526"/>
                  </a:lnTo>
                  <a:lnTo>
                    <a:pt x="316" y="525"/>
                  </a:lnTo>
                  <a:lnTo>
                    <a:pt x="325" y="521"/>
                  </a:lnTo>
                  <a:lnTo>
                    <a:pt x="335" y="518"/>
                  </a:lnTo>
                  <a:lnTo>
                    <a:pt x="348" y="514"/>
                  </a:lnTo>
                  <a:lnTo>
                    <a:pt x="361" y="510"/>
                  </a:lnTo>
                  <a:lnTo>
                    <a:pt x="372" y="506"/>
                  </a:lnTo>
                  <a:lnTo>
                    <a:pt x="381" y="504"/>
                  </a:lnTo>
                  <a:lnTo>
                    <a:pt x="388" y="502"/>
                  </a:lnTo>
                  <a:lnTo>
                    <a:pt x="391" y="501"/>
                  </a:lnTo>
                  <a:lnTo>
                    <a:pt x="392" y="502"/>
                  </a:lnTo>
                  <a:lnTo>
                    <a:pt x="392" y="503"/>
                  </a:lnTo>
                  <a:lnTo>
                    <a:pt x="394" y="506"/>
                  </a:lnTo>
                  <a:lnTo>
                    <a:pt x="395" y="509"/>
                  </a:lnTo>
                  <a:lnTo>
                    <a:pt x="395" y="512"/>
                  </a:lnTo>
                  <a:lnTo>
                    <a:pt x="393" y="517"/>
                  </a:lnTo>
                  <a:lnTo>
                    <a:pt x="390" y="524"/>
                  </a:lnTo>
                  <a:lnTo>
                    <a:pt x="383" y="537"/>
                  </a:lnTo>
                  <a:lnTo>
                    <a:pt x="492" y="818"/>
                  </a:lnTo>
                  <a:lnTo>
                    <a:pt x="489" y="826"/>
                  </a:lnTo>
                  <a:lnTo>
                    <a:pt x="487" y="828"/>
                  </a:lnTo>
                  <a:lnTo>
                    <a:pt x="485" y="833"/>
                  </a:lnTo>
                  <a:lnTo>
                    <a:pt x="484" y="836"/>
                  </a:lnTo>
                  <a:lnTo>
                    <a:pt x="482" y="839"/>
                  </a:lnTo>
                  <a:lnTo>
                    <a:pt x="480" y="844"/>
                  </a:lnTo>
                  <a:lnTo>
                    <a:pt x="472" y="860"/>
                  </a:lnTo>
                  <a:lnTo>
                    <a:pt x="485" y="862"/>
                  </a:lnTo>
                  <a:lnTo>
                    <a:pt x="491" y="850"/>
                  </a:lnTo>
                  <a:lnTo>
                    <a:pt x="507" y="818"/>
                  </a:lnTo>
                  <a:lnTo>
                    <a:pt x="486" y="766"/>
                  </a:lnTo>
                  <a:lnTo>
                    <a:pt x="466" y="714"/>
                  </a:lnTo>
                  <a:lnTo>
                    <a:pt x="469" y="712"/>
                  </a:lnTo>
                  <a:lnTo>
                    <a:pt x="473" y="710"/>
                  </a:lnTo>
                  <a:lnTo>
                    <a:pt x="480" y="708"/>
                  </a:lnTo>
                  <a:lnTo>
                    <a:pt x="490" y="706"/>
                  </a:lnTo>
                  <a:lnTo>
                    <a:pt x="507" y="701"/>
                  </a:lnTo>
                  <a:lnTo>
                    <a:pt x="535" y="771"/>
                  </a:lnTo>
                  <a:lnTo>
                    <a:pt x="541" y="788"/>
                  </a:lnTo>
                  <a:lnTo>
                    <a:pt x="547" y="803"/>
                  </a:lnTo>
                  <a:lnTo>
                    <a:pt x="552" y="817"/>
                  </a:lnTo>
                  <a:lnTo>
                    <a:pt x="556" y="828"/>
                  </a:lnTo>
                  <a:lnTo>
                    <a:pt x="559" y="837"/>
                  </a:lnTo>
                  <a:lnTo>
                    <a:pt x="561" y="842"/>
                  </a:lnTo>
                  <a:lnTo>
                    <a:pt x="561" y="845"/>
                  </a:lnTo>
                  <a:lnTo>
                    <a:pt x="560" y="847"/>
                  </a:lnTo>
                  <a:lnTo>
                    <a:pt x="558" y="848"/>
                  </a:lnTo>
                  <a:lnTo>
                    <a:pt x="544" y="854"/>
                  </a:lnTo>
                  <a:lnTo>
                    <a:pt x="534" y="857"/>
                  </a:lnTo>
                  <a:lnTo>
                    <a:pt x="528" y="860"/>
                  </a:lnTo>
                  <a:lnTo>
                    <a:pt x="525" y="862"/>
                  </a:lnTo>
                  <a:lnTo>
                    <a:pt x="525" y="865"/>
                  </a:lnTo>
                  <a:lnTo>
                    <a:pt x="526" y="868"/>
                  </a:lnTo>
                  <a:lnTo>
                    <a:pt x="536" y="869"/>
                  </a:lnTo>
                  <a:lnTo>
                    <a:pt x="534" y="865"/>
                  </a:lnTo>
                  <a:lnTo>
                    <a:pt x="549" y="861"/>
                  </a:lnTo>
                  <a:lnTo>
                    <a:pt x="563" y="856"/>
                  </a:lnTo>
                  <a:lnTo>
                    <a:pt x="566" y="856"/>
                  </a:lnTo>
                  <a:lnTo>
                    <a:pt x="568" y="859"/>
                  </a:lnTo>
                  <a:lnTo>
                    <a:pt x="571" y="863"/>
                  </a:lnTo>
                  <a:lnTo>
                    <a:pt x="572" y="869"/>
                  </a:lnTo>
                  <a:lnTo>
                    <a:pt x="575" y="876"/>
                  </a:lnTo>
                  <a:lnTo>
                    <a:pt x="586" y="877"/>
                  </a:lnTo>
                  <a:lnTo>
                    <a:pt x="584" y="873"/>
                  </a:lnTo>
                  <a:lnTo>
                    <a:pt x="579" y="863"/>
                  </a:lnTo>
                  <a:lnTo>
                    <a:pt x="576" y="857"/>
                  </a:lnTo>
                  <a:lnTo>
                    <a:pt x="576" y="853"/>
                  </a:lnTo>
                  <a:lnTo>
                    <a:pt x="578" y="851"/>
                  </a:lnTo>
                  <a:lnTo>
                    <a:pt x="592" y="847"/>
                  </a:lnTo>
                  <a:lnTo>
                    <a:pt x="607" y="842"/>
                  </a:lnTo>
                  <a:lnTo>
                    <a:pt x="613" y="857"/>
                  </a:lnTo>
                  <a:lnTo>
                    <a:pt x="620" y="873"/>
                  </a:lnTo>
                  <a:lnTo>
                    <a:pt x="604" y="878"/>
                  </a:lnTo>
                  <a:lnTo>
                    <a:pt x="600" y="880"/>
                  </a:lnTo>
                  <a:lnTo>
                    <a:pt x="618" y="883"/>
                  </a:lnTo>
                  <a:lnTo>
                    <a:pt x="620" y="882"/>
                  </a:lnTo>
                  <a:lnTo>
                    <a:pt x="622" y="882"/>
                  </a:lnTo>
                  <a:lnTo>
                    <a:pt x="623" y="883"/>
                  </a:lnTo>
                  <a:lnTo>
                    <a:pt x="623" y="884"/>
                  </a:lnTo>
                  <a:lnTo>
                    <a:pt x="635" y="885"/>
                  </a:lnTo>
                  <a:lnTo>
                    <a:pt x="634" y="882"/>
                  </a:lnTo>
                  <a:lnTo>
                    <a:pt x="632" y="878"/>
                  </a:lnTo>
                  <a:lnTo>
                    <a:pt x="632" y="877"/>
                  </a:lnTo>
                  <a:lnTo>
                    <a:pt x="635" y="876"/>
                  </a:lnTo>
                  <a:lnTo>
                    <a:pt x="640" y="874"/>
                  </a:lnTo>
                  <a:lnTo>
                    <a:pt x="653" y="870"/>
                  </a:lnTo>
                  <a:lnTo>
                    <a:pt x="659" y="869"/>
                  </a:lnTo>
                  <a:lnTo>
                    <a:pt x="662" y="869"/>
                  </a:lnTo>
                  <a:lnTo>
                    <a:pt x="664" y="870"/>
                  </a:lnTo>
                  <a:lnTo>
                    <a:pt x="669" y="884"/>
                  </a:lnTo>
                  <a:lnTo>
                    <a:pt x="673" y="891"/>
                  </a:lnTo>
                  <a:lnTo>
                    <a:pt x="683" y="894"/>
                  </a:lnTo>
                  <a:lnTo>
                    <a:pt x="681" y="890"/>
                  </a:lnTo>
                  <a:lnTo>
                    <a:pt x="675" y="876"/>
                  </a:lnTo>
                  <a:lnTo>
                    <a:pt x="672" y="869"/>
                  </a:lnTo>
                  <a:lnTo>
                    <a:pt x="672" y="865"/>
                  </a:lnTo>
                  <a:lnTo>
                    <a:pt x="673" y="865"/>
                  </a:lnTo>
                  <a:lnTo>
                    <a:pt x="675" y="864"/>
                  </a:lnTo>
                  <a:lnTo>
                    <a:pt x="678" y="862"/>
                  </a:lnTo>
                  <a:lnTo>
                    <a:pt x="682" y="862"/>
                  </a:lnTo>
                  <a:lnTo>
                    <a:pt x="686" y="860"/>
                  </a:lnTo>
                  <a:lnTo>
                    <a:pt x="694" y="857"/>
                  </a:lnTo>
                  <a:lnTo>
                    <a:pt x="700" y="856"/>
                  </a:lnTo>
                  <a:lnTo>
                    <a:pt x="702" y="855"/>
                  </a:lnTo>
                  <a:lnTo>
                    <a:pt x="704" y="857"/>
                  </a:lnTo>
                  <a:lnTo>
                    <a:pt x="706" y="862"/>
                  </a:lnTo>
                  <a:lnTo>
                    <a:pt x="712" y="875"/>
                  </a:lnTo>
                  <a:lnTo>
                    <a:pt x="714" y="881"/>
                  </a:lnTo>
                  <a:lnTo>
                    <a:pt x="714" y="884"/>
                  </a:lnTo>
                  <a:lnTo>
                    <a:pt x="713" y="885"/>
                  </a:lnTo>
                  <a:lnTo>
                    <a:pt x="707" y="888"/>
                  </a:lnTo>
                  <a:lnTo>
                    <a:pt x="699" y="891"/>
                  </a:lnTo>
                  <a:lnTo>
                    <a:pt x="694" y="891"/>
                  </a:lnTo>
                  <a:lnTo>
                    <a:pt x="690" y="893"/>
                  </a:lnTo>
                  <a:lnTo>
                    <a:pt x="687" y="894"/>
                  </a:lnTo>
                  <a:lnTo>
                    <a:pt x="684" y="894"/>
                  </a:lnTo>
                  <a:lnTo>
                    <a:pt x="703" y="899"/>
                  </a:lnTo>
                  <a:lnTo>
                    <a:pt x="718" y="893"/>
                  </a:lnTo>
                  <a:lnTo>
                    <a:pt x="721" y="902"/>
                  </a:lnTo>
                  <a:lnTo>
                    <a:pt x="732" y="904"/>
                  </a:lnTo>
                  <a:lnTo>
                    <a:pt x="731" y="901"/>
                  </a:lnTo>
                  <a:lnTo>
                    <a:pt x="729" y="898"/>
                  </a:lnTo>
                  <a:lnTo>
                    <a:pt x="729" y="895"/>
                  </a:lnTo>
                  <a:lnTo>
                    <a:pt x="728" y="893"/>
                  </a:lnTo>
                  <a:lnTo>
                    <a:pt x="728" y="891"/>
                  </a:lnTo>
                  <a:lnTo>
                    <a:pt x="731" y="889"/>
                  </a:lnTo>
                  <a:lnTo>
                    <a:pt x="736" y="887"/>
                  </a:lnTo>
                  <a:lnTo>
                    <a:pt x="744" y="884"/>
                  </a:lnTo>
                  <a:lnTo>
                    <a:pt x="758" y="880"/>
                  </a:lnTo>
                  <a:lnTo>
                    <a:pt x="765" y="894"/>
                  </a:lnTo>
                  <a:lnTo>
                    <a:pt x="767" y="901"/>
                  </a:lnTo>
                  <a:lnTo>
                    <a:pt x="768" y="906"/>
                  </a:lnTo>
                  <a:lnTo>
                    <a:pt x="769" y="909"/>
                  </a:lnTo>
                  <a:lnTo>
                    <a:pt x="792" y="913"/>
                  </a:lnTo>
                  <a:lnTo>
                    <a:pt x="798" y="910"/>
                  </a:lnTo>
                  <a:lnTo>
                    <a:pt x="806" y="908"/>
                  </a:lnTo>
                  <a:lnTo>
                    <a:pt x="811" y="906"/>
                  </a:lnTo>
                  <a:lnTo>
                    <a:pt x="813" y="906"/>
                  </a:lnTo>
                  <a:lnTo>
                    <a:pt x="814" y="907"/>
                  </a:lnTo>
                  <a:lnTo>
                    <a:pt x="815" y="910"/>
                  </a:lnTo>
                  <a:lnTo>
                    <a:pt x="817" y="913"/>
                  </a:lnTo>
                  <a:lnTo>
                    <a:pt x="818" y="917"/>
                  </a:lnTo>
                  <a:lnTo>
                    <a:pt x="829" y="921"/>
                  </a:lnTo>
                  <a:lnTo>
                    <a:pt x="829" y="920"/>
                  </a:lnTo>
                  <a:lnTo>
                    <a:pt x="829" y="918"/>
                  </a:lnTo>
                  <a:lnTo>
                    <a:pt x="826" y="911"/>
                  </a:lnTo>
                  <a:lnTo>
                    <a:pt x="824" y="905"/>
                  </a:lnTo>
                  <a:lnTo>
                    <a:pt x="823" y="903"/>
                  </a:lnTo>
                  <a:lnTo>
                    <a:pt x="826" y="902"/>
                  </a:lnTo>
                  <a:lnTo>
                    <a:pt x="830" y="900"/>
                  </a:lnTo>
                  <a:lnTo>
                    <a:pt x="837" y="898"/>
                  </a:lnTo>
                  <a:lnTo>
                    <a:pt x="845" y="895"/>
                  </a:lnTo>
                  <a:lnTo>
                    <a:pt x="850" y="893"/>
                  </a:lnTo>
                  <a:lnTo>
                    <a:pt x="854" y="892"/>
                  </a:lnTo>
                  <a:lnTo>
                    <a:pt x="855" y="894"/>
                  </a:lnTo>
                  <a:lnTo>
                    <a:pt x="857" y="900"/>
                  </a:lnTo>
                  <a:lnTo>
                    <a:pt x="861" y="908"/>
                  </a:lnTo>
                  <a:lnTo>
                    <a:pt x="866" y="923"/>
                  </a:lnTo>
                  <a:lnTo>
                    <a:pt x="853" y="928"/>
                  </a:lnTo>
                  <a:lnTo>
                    <a:pt x="852" y="928"/>
                  </a:lnTo>
                  <a:lnTo>
                    <a:pt x="850" y="928"/>
                  </a:lnTo>
                  <a:lnTo>
                    <a:pt x="859" y="934"/>
                  </a:lnTo>
                  <a:lnTo>
                    <a:pt x="861" y="933"/>
                  </a:lnTo>
                  <a:lnTo>
                    <a:pt x="864" y="933"/>
                  </a:lnTo>
                  <a:lnTo>
                    <a:pt x="866" y="932"/>
                  </a:lnTo>
                  <a:lnTo>
                    <a:pt x="867" y="932"/>
                  </a:lnTo>
                  <a:lnTo>
                    <a:pt x="868" y="933"/>
                  </a:lnTo>
                  <a:lnTo>
                    <a:pt x="869" y="933"/>
                  </a:lnTo>
                  <a:lnTo>
                    <a:pt x="871" y="935"/>
                  </a:lnTo>
                  <a:lnTo>
                    <a:pt x="872" y="936"/>
                  </a:lnTo>
                  <a:lnTo>
                    <a:pt x="873" y="939"/>
                  </a:lnTo>
                  <a:lnTo>
                    <a:pt x="874" y="943"/>
                  </a:lnTo>
                  <a:lnTo>
                    <a:pt x="885" y="948"/>
                  </a:lnTo>
                  <a:lnTo>
                    <a:pt x="879" y="933"/>
                  </a:lnTo>
                  <a:lnTo>
                    <a:pt x="874" y="919"/>
                  </a:lnTo>
                  <a:lnTo>
                    <a:pt x="870" y="907"/>
                  </a:lnTo>
                  <a:lnTo>
                    <a:pt x="866" y="899"/>
                  </a:lnTo>
                  <a:lnTo>
                    <a:pt x="864" y="892"/>
                  </a:lnTo>
                  <a:lnTo>
                    <a:pt x="864" y="891"/>
                  </a:lnTo>
                  <a:lnTo>
                    <a:pt x="866" y="889"/>
                  </a:lnTo>
                  <a:lnTo>
                    <a:pt x="872" y="886"/>
                  </a:lnTo>
                  <a:lnTo>
                    <a:pt x="881" y="883"/>
                  </a:lnTo>
                  <a:lnTo>
                    <a:pt x="892" y="879"/>
                  </a:lnTo>
                  <a:lnTo>
                    <a:pt x="897" y="877"/>
                  </a:lnTo>
                  <a:lnTo>
                    <a:pt x="900" y="875"/>
                  </a:lnTo>
                  <a:lnTo>
                    <a:pt x="900" y="869"/>
                  </a:lnTo>
                  <a:lnTo>
                    <a:pt x="898" y="864"/>
                  </a:lnTo>
                  <a:lnTo>
                    <a:pt x="894" y="856"/>
                  </a:lnTo>
                  <a:lnTo>
                    <a:pt x="892" y="850"/>
                  </a:lnTo>
                  <a:lnTo>
                    <a:pt x="890" y="845"/>
                  </a:lnTo>
                  <a:lnTo>
                    <a:pt x="889" y="840"/>
                  </a:lnTo>
                  <a:lnTo>
                    <a:pt x="889" y="839"/>
                  </a:lnTo>
                  <a:lnTo>
                    <a:pt x="892" y="837"/>
                  </a:lnTo>
                  <a:lnTo>
                    <a:pt x="914" y="830"/>
                  </a:lnTo>
                  <a:lnTo>
                    <a:pt x="921" y="828"/>
                  </a:lnTo>
                  <a:lnTo>
                    <a:pt x="925" y="828"/>
                  </a:lnTo>
                  <a:lnTo>
                    <a:pt x="929" y="830"/>
                  </a:lnTo>
                  <a:lnTo>
                    <a:pt x="932" y="831"/>
                  </a:lnTo>
                  <a:lnTo>
                    <a:pt x="935" y="833"/>
                  </a:lnTo>
                  <a:lnTo>
                    <a:pt x="938" y="833"/>
                  </a:lnTo>
                  <a:lnTo>
                    <a:pt x="948" y="839"/>
                  </a:lnTo>
                  <a:lnTo>
                    <a:pt x="944" y="848"/>
                  </a:lnTo>
                  <a:lnTo>
                    <a:pt x="942" y="853"/>
                  </a:lnTo>
                  <a:lnTo>
                    <a:pt x="940" y="860"/>
                  </a:lnTo>
                  <a:lnTo>
                    <a:pt x="930" y="879"/>
                  </a:lnTo>
                  <a:lnTo>
                    <a:pt x="925" y="890"/>
                  </a:lnTo>
                  <a:lnTo>
                    <a:pt x="909" y="921"/>
                  </a:lnTo>
                  <a:lnTo>
                    <a:pt x="936" y="988"/>
                  </a:lnTo>
                  <a:lnTo>
                    <a:pt x="941" y="994"/>
                  </a:lnTo>
                  <a:lnTo>
                    <a:pt x="957" y="1028"/>
                  </a:lnTo>
                  <a:lnTo>
                    <a:pt x="974" y="1063"/>
                  </a:lnTo>
                  <a:lnTo>
                    <a:pt x="983" y="1088"/>
                  </a:lnTo>
                  <a:lnTo>
                    <a:pt x="986" y="1088"/>
                  </a:lnTo>
                  <a:lnTo>
                    <a:pt x="988" y="1089"/>
                  </a:lnTo>
                  <a:lnTo>
                    <a:pt x="989" y="1090"/>
                  </a:lnTo>
                  <a:lnTo>
                    <a:pt x="989" y="1093"/>
                  </a:lnTo>
                  <a:lnTo>
                    <a:pt x="989" y="1096"/>
                  </a:lnTo>
                  <a:lnTo>
                    <a:pt x="988" y="1096"/>
                  </a:lnTo>
                  <a:lnTo>
                    <a:pt x="986" y="1097"/>
                  </a:lnTo>
                  <a:lnTo>
                    <a:pt x="990" y="1112"/>
                  </a:lnTo>
                  <a:lnTo>
                    <a:pt x="993" y="1111"/>
                  </a:lnTo>
                  <a:lnTo>
                    <a:pt x="995" y="1111"/>
                  </a:lnTo>
                  <a:lnTo>
                    <a:pt x="996" y="1110"/>
                  </a:lnTo>
                  <a:lnTo>
                    <a:pt x="996" y="1109"/>
                  </a:lnTo>
                  <a:lnTo>
                    <a:pt x="998" y="1107"/>
                  </a:lnTo>
                  <a:lnTo>
                    <a:pt x="1001" y="1104"/>
                  </a:lnTo>
                  <a:lnTo>
                    <a:pt x="1003" y="1098"/>
                  </a:lnTo>
                  <a:lnTo>
                    <a:pt x="1004" y="1092"/>
                  </a:lnTo>
                  <a:lnTo>
                    <a:pt x="1001" y="1084"/>
                  </a:lnTo>
                  <a:lnTo>
                    <a:pt x="996" y="1078"/>
                  </a:lnTo>
                  <a:lnTo>
                    <a:pt x="989" y="1074"/>
                  </a:lnTo>
                  <a:lnTo>
                    <a:pt x="987" y="1074"/>
                  </a:lnTo>
                  <a:lnTo>
                    <a:pt x="985" y="1074"/>
                  </a:lnTo>
                  <a:lnTo>
                    <a:pt x="982" y="1071"/>
                  </a:lnTo>
                  <a:lnTo>
                    <a:pt x="980" y="1068"/>
                  </a:lnTo>
                  <a:lnTo>
                    <a:pt x="979" y="1066"/>
                  </a:lnTo>
                  <a:lnTo>
                    <a:pt x="976" y="1060"/>
                  </a:lnTo>
                  <a:lnTo>
                    <a:pt x="973" y="1052"/>
                  </a:lnTo>
                  <a:lnTo>
                    <a:pt x="972" y="1046"/>
                  </a:lnTo>
                  <a:lnTo>
                    <a:pt x="971" y="1041"/>
                  </a:lnTo>
                  <a:lnTo>
                    <a:pt x="970" y="1039"/>
                  </a:lnTo>
                  <a:lnTo>
                    <a:pt x="987" y="1034"/>
                  </a:lnTo>
                  <a:lnTo>
                    <a:pt x="1003" y="1029"/>
                  </a:lnTo>
                  <a:lnTo>
                    <a:pt x="1008" y="1032"/>
                  </a:lnTo>
                  <a:lnTo>
                    <a:pt x="1018" y="1036"/>
                  </a:lnTo>
                  <a:lnTo>
                    <a:pt x="1026" y="1036"/>
                  </a:lnTo>
                  <a:lnTo>
                    <a:pt x="1033" y="1033"/>
                  </a:lnTo>
                  <a:lnTo>
                    <a:pt x="1037" y="1029"/>
                  </a:lnTo>
                  <a:lnTo>
                    <a:pt x="1038" y="1026"/>
                  </a:lnTo>
                  <a:lnTo>
                    <a:pt x="1039" y="1024"/>
                  </a:lnTo>
                  <a:lnTo>
                    <a:pt x="1041" y="1019"/>
                  </a:lnTo>
                  <a:lnTo>
                    <a:pt x="1040" y="1011"/>
                  </a:lnTo>
                  <a:lnTo>
                    <a:pt x="1037" y="1004"/>
                  </a:lnTo>
                  <a:lnTo>
                    <a:pt x="1030" y="999"/>
                  </a:lnTo>
                  <a:lnTo>
                    <a:pt x="1023" y="997"/>
                  </a:lnTo>
                  <a:lnTo>
                    <a:pt x="1015" y="998"/>
                  </a:lnTo>
                  <a:lnTo>
                    <a:pt x="1007" y="1001"/>
                  </a:lnTo>
                  <a:lnTo>
                    <a:pt x="1003" y="1007"/>
                  </a:lnTo>
                  <a:lnTo>
                    <a:pt x="1000" y="1012"/>
                  </a:lnTo>
                  <a:lnTo>
                    <a:pt x="1000" y="1016"/>
                  </a:lnTo>
                  <a:lnTo>
                    <a:pt x="999" y="1016"/>
                  </a:lnTo>
                  <a:lnTo>
                    <a:pt x="999" y="1017"/>
                  </a:lnTo>
                  <a:lnTo>
                    <a:pt x="996" y="1019"/>
                  </a:lnTo>
                  <a:lnTo>
                    <a:pt x="989" y="1021"/>
                  </a:lnTo>
                  <a:lnTo>
                    <a:pt x="963" y="1029"/>
                  </a:lnTo>
                  <a:lnTo>
                    <a:pt x="943" y="977"/>
                  </a:lnTo>
                  <a:lnTo>
                    <a:pt x="936" y="957"/>
                  </a:lnTo>
                  <a:lnTo>
                    <a:pt x="930" y="943"/>
                  </a:lnTo>
                  <a:lnTo>
                    <a:pt x="926" y="932"/>
                  </a:lnTo>
                  <a:lnTo>
                    <a:pt x="925" y="926"/>
                  </a:lnTo>
                  <a:lnTo>
                    <a:pt x="924" y="922"/>
                  </a:lnTo>
                  <a:lnTo>
                    <a:pt x="925" y="920"/>
                  </a:lnTo>
                  <a:lnTo>
                    <a:pt x="926" y="916"/>
                  </a:lnTo>
                  <a:lnTo>
                    <a:pt x="929" y="910"/>
                  </a:lnTo>
                  <a:lnTo>
                    <a:pt x="933" y="901"/>
                  </a:lnTo>
                  <a:lnTo>
                    <a:pt x="939" y="890"/>
                  </a:lnTo>
                  <a:lnTo>
                    <a:pt x="946" y="874"/>
                  </a:lnTo>
                  <a:lnTo>
                    <a:pt x="951" y="864"/>
                  </a:lnTo>
                  <a:lnTo>
                    <a:pt x="955" y="856"/>
                  </a:lnTo>
                  <a:lnTo>
                    <a:pt x="957" y="850"/>
                  </a:lnTo>
                  <a:lnTo>
                    <a:pt x="958" y="848"/>
                  </a:lnTo>
                  <a:lnTo>
                    <a:pt x="958" y="847"/>
                  </a:lnTo>
                  <a:lnTo>
                    <a:pt x="959" y="847"/>
                  </a:lnTo>
                  <a:lnTo>
                    <a:pt x="961" y="843"/>
                  </a:lnTo>
                  <a:lnTo>
                    <a:pt x="962" y="840"/>
                  </a:lnTo>
                  <a:lnTo>
                    <a:pt x="964" y="838"/>
                  </a:lnTo>
                  <a:lnTo>
                    <a:pt x="965" y="835"/>
                  </a:lnTo>
                  <a:lnTo>
                    <a:pt x="971" y="824"/>
                  </a:lnTo>
                  <a:lnTo>
                    <a:pt x="990" y="818"/>
                  </a:lnTo>
                  <a:lnTo>
                    <a:pt x="999" y="816"/>
                  </a:lnTo>
                  <a:lnTo>
                    <a:pt x="1005" y="814"/>
                  </a:lnTo>
                  <a:lnTo>
                    <a:pt x="1008" y="813"/>
                  </a:lnTo>
                  <a:lnTo>
                    <a:pt x="1010" y="813"/>
                  </a:lnTo>
                  <a:lnTo>
                    <a:pt x="1019" y="821"/>
                  </a:lnTo>
                  <a:lnTo>
                    <a:pt x="1022" y="823"/>
                  </a:lnTo>
                  <a:lnTo>
                    <a:pt x="1025" y="823"/>
                  </a:lnTo>
                  <a:lnTo>
                    <a:pt x="1026" y="824"/>
                  </a:lnTo>
                  <a:lnTo>
                    <a:pt x="1032" y="824"/>
                  </a:lnTo>
                  <a:lnTo>
                    <a:pt x="1036" y="823"/>
                  </a:lnTo>
                  <a:lnTo>
                    <a:pt x="1044" y="821"/>
                  </a:lnTo>
                  <a:lnTo>
                    <a:pt x="1048" y="812"/>
                  </a:lnTo>
                  <a:lnTo>
                    <a:pt x="1050" y="807"/>
                  </a:lnTo>
                  <a:lnTo>
                    <a:pt x="1051" y="803"/>
                  </a:lnTo>
                  <a:lnTo>
                    <a:pt x="1049" y="796"/>
                  </a:lnTo>
                  <a:lnTo>
                    <a:pt x="1045" y="789"/>
                  </a:lnTo>
                  <a:lnTo>
                    <a:pt x="1038" y="780"/>
                  </a:lnTo>
                  <a:lnTo>
                    <a:pt x="1031" y="775"/>
                  </a:lnTo>
                  <a:lnTo>
                    <a:pt x="1021" y="775"/>
                  </a:lnTo>
                  <a:lnTo>
                    <a:pt x="1011" y="780"/>
                  </a:lnTo>
                  <a:lnTo>
                    <a:pt x="1009" y="782"/>
                  </a:lnTo>
                  <a:lnTo>
                    <a:pt x="1007" y="782"/>
                  </a:lnTo>
                  <a:lnTo>
                    <a:pt x="1006" y="784"/>
                  </a:lnTo>
                  <a:lnTo>
                    <a:pt x="1005" y="784"/>
                  </a:lnTo>
                  <a:lnTo>
                    <a:pt x="1005" y="783"/>
                  </a:lnTo>
                  <a:lnTo>
                    <a:pt x="1001" y="782"/>
                  </a:lnTo>
                  <a:lnTo>
                    <a:pt x="998" y="780"/>
                  </a:lnTo>
                  <a:lnTo>
                    <a:pt x="997" y="778"/>
                  </a:lnTo>
                  <a:lnTo>
                    <a:pt x="996" y="775"/>
                  </a:lnTo>
                  <a:lnTo>
                    <a:pt x="996" y="774"/>
                  </a:lnTo>
                  <a:lnTo>
                    <a:pt x="997" y="771"/>
                  </a:lnTo>
                  <a:lnTo>
                    <a:pt x="999" y="769"/>
                  </a:lnTo>
                  <a:lnTo>
                    <a:pt x="1002" y="767"/>
                  </a:lnTo>
                  <a:lnTo>
                    <a:pt x="1005" y="762"/>
                  </a:lnTo>
                  <a:lnTo>
                    <a:pt x="1007" y="759"/>
                  </a:lnTo>
                  <a:lnTo>
                    <a:pt x="1007" y="754"/>
                  </a:lnTo>
                  <a:lnTo>
                    <a:pt x="1008" y="753"/>
                  </a:lnTo>
                  <a:lnTo>
                    <a:pt x="1011" y="752"/>
                  </a:lnTo>
                  <a:lnTo>
                    <a:pt x="1016" y="750"/>
                  </a:lnTo>
                  <a:lnTo>
                    <a:pt x="1023" y="748"/>
                  </a:lnTo>
                  <a:lnTo>
                    <a:pt x="1035" y="744"/>
                  </a:lnTo>
                  <a:lnTo>
                    <a:pt x="1069" y="733"/>
                  </a:lnTo>
                  <a:lnTo>
                    <a:pt x="1120" y="716"/>
                  </a:lnTo>
                  <a:lnTo>
                    <a:pt x="1127" y="719"/>
                  </a:lnTo>
                  <a:lnTo>
                    <a:pt x="1135" y="723"/>
                  </a:lnTo>
                  <a:lnTo>
                    <a:pt x="1143" y="723"/>
                  </a:lnTo>
                  <a:lnTo>
                    <a:pt x="1151" y="721"/>
                  </a:lnTo>
                  <a:lnTo>
                    <a:pt x="1161" y="716"/>
                  </a:lnTo>
                  <a:lnTo>
                    <a:pt x="1166" y="709"/>
                  </a:lnTo>
                  <a:lnTo>
                    <a:pt x="1169" y="702"/>
                  </a:lnTo>
                  <a:lnTo>
                    <a:pt x="1167" y="694"/>
                  </a:lnTo>
                  <a:lnTo>
                    <a:pt x="1164" y="688"/>
                  </a:lnTo>
                  <a:lnTo>
                    <a:pt x="1124" y="688"/>
                  </a:lnTo>
                  <a:lnTo>
                    <a:pt x="1121" y="690"/>
                  </a:lnTo>
                  <a:lnTo>
                    <a:pt x="1119" y="693"/>
                  </a:lnTo>
                  <a:lnTo>
                    <a:pt x="1118" y="695"/>
                  </a:lnTo>
                  <a:lnTo>
                    <a:pt x="1117" y="699"/>
                  </a:lnTo>
                  <a:lnTo>
                    <a:pt x="1117" y="704"/>
                  </a:lnTo>
                  <a:lnTo>
                    <a:pt x="1004" y="741"/>
                  </a:lnTo>
                  <a:lnTo>
                    <a:pt x="999" y="738"/>
                  </a:lnTo>
                  <a:lnTo>
                    <a:pt x="994" y="735"/>
                  </a:lnTo>
                  <a:lnTo>
                    <a:pt x="989" y="733"/>
                  </a:lnTo>
                  <a:lnTo>
                    <a:pt x="982" y="733"/>
                  </a:lnTo>
                  <a:lnTo>
                    <a:pt x="980" y="732"/>
                  </a:lnTo>
                  <a:lnTo>
                    <a:pt x="978" y="730"/>
                  </a:lnTo>
                  <a:lnTo>
                    <a:pt x="978" y="723"/>
                  </a:lnTo>
                  <a:lnTo>
                    <a:pt x="980" y="720"/>
                  </a:lnTo>
                  <a:lnTo>
                    <a:pt x="981" y="718"/>
                  </a:lnTo>
                  <a:lnTo>
                    <a:pt x="982" y="717"/>
                  </a:lnTo>
                  <a:lnTo>
                    <a:pt x="984" y="716"/>
                  </a:lnTo>
                  <a:lnTo>
                    <a:pt x="986" y="715"/>
                  </a:lnTo>
                  <a:lnTo>
                    <a:pt x="989" y="714"/>
                  </a:lnTo>
                  <a:lnTo>
                    <a:pt x="993" y="712"/>
                  </a:lnTo>
                  <a:lnTo>
                    <a:pt x="1002" y="708"/>
                  </a:lnTo>
                  <a:lnTo>
                    <a:pt x="1006" y="705"/>
                  </a:lnTo>
                  <a:lnTo>
                    <a:pt x="1010" y="701"/>
                  </a:lnTo>
                  <a:lnTo>
                    <a:pt x="1012" y="693"/>
                  </a:lnTo>
                  <a:lnTo>
                    <a:pt x="1017" y="679"/>
                  </a:lnTo>
                  <a:lnTo>
                    <a:pt x="1026" y="660"/>
                  </a:lnTo>
                  <a:lnTo>
                    <a:pt x="1038" y="635"/>
                  </a:lnTo>
                  <a:lnTo>
                    <a:pt x="1014" y="573"/>
                  </a:lnTo>
                  <a:lnTo>
                    <a:pt x="994" y="563"/>
                  </a:lnTo>
                  <a:lnTo>
                    <a:pt x="975" y="555"/>
                  </a:lnTo>
                  <a:lnTo>
                    <a:pt x="973" y="544"/>
                  </a:lnTo>
                  <a:lnTo>
                    <a:pt x="971" y="541"/>
                  </a:lnTo>
                  <a:lnTo>
                    <a:pt x="970" y="540"/>
                  </a:lnTo>
                  <a:lnTo>
                    <a:pt x="966" y="536"/>
                  </a:lnTo>
                  <a:lnTo>
                    <a:pt x="960" y="533"/>
                  </a:lnTo>
                  <a:lnTo>
                    <a:pt x="957" y="532"/>
                  </a:lnTo>
                  <a:lnTo>
                    <a:pt x="954" y="532"/>
                  </a:lnTo>
                  <a:lnTo>
                    <a:pt x="933" y="545"/>
                  </a:lnTo>
                  <a:lnTo>
                    <a:pt x="932" y="546"/>
                  </a:lnTo>
                  <a:lnTo>
                    <a:pt x="932" y="548"/>
                  </a:lnTo>
                  <a:lnTo>
                    <a:pt x="931" y="549"/>
                  </a:lnTo>
                  <a:lnTo>
                    <a:pt x="931" y="550"/>
                  </a:lnTo>
                  <a:lnTo>
                    <a:pt x="930" y="552"/>
                  </a:lnTo>
                  <a:lnTo>
                    <a:pt x="928" y="553"/>
                  </a:lnTo>
                  <a:lnTo>
                    <a:pt x="917" y="556"/>
                  </a:lnTo>
                  <a:lnTo>
                    <a:pt x="910" y="559"/>
                  </a:lnTo>
                  <a:lnTo>
                    <a:pt x="903" y="561"/>
                  </a:lnTo>
                  <a:lnTo>
                    <a:pt x="895" y="565"/>
                  </a:lnTo>
                  <a:lnTo>
                    <a:pt x="867" y="580"/>
                  </a:lnTo>
                  <a:lnTo>
                    <a:pt x="855" y="584"/>
                  </a:lnTo>
                  <a:lnTo>
                    <a:pt x="862" y="587"/>
                  </a:lnTo>
                  <a:lnTo>
                    <a:pt x="899" y="575"/>
                  </a:lnTo>
                  <a:lnTo>
                    <a:pt x="913" y="570"/>
                  </a:lnTo>
                  <a:lnTo>
                    <a:pt x="923" y="567"/>
                  </a:lnTo>
                  <a:lnTo>
                    <a:pt x="934" y="564"/>
                  </a:lnTo>
                  <a:lnTo>
                    <a:pt x="937" y="564"/>
                  </a:lnTo>
                  <a:lnTo>
                    <a:pt x="939" y="566"/>
                  </a:lnTo>
                  <a:lnTo>
                    <a:pt x="941" y="567"/>
                  </a:lnTo>
                  <a:lnTo>
                    <a:pt x="943" y="569"/>
                  </a:lnTo>
                  <a:lnTo>
                    <a:pt x="946" y="569"/>
                  </a:lnTo>
                  <a:lnTo>
                    <a:pt x="950" y="571"/>
                  </a:lnTo>
                  <a:lnTo>
                    <a:pt x="954" y="571"/>
                  </a:lnTo>
                  <a:lnTo>
                    <a:pt x="958" y="570"/>
                  </a:lnTo>
                  <a:lnTo>
                    <a:pt x="965" y="568"/>
                  </a:lnTo>
                  <a:lnTo>
                    <a:pt x="968" y="567"/>
                  </a:lnTo>
                  <a:lnTo>
                    <a:pt x="971" y="567"/>
                  </a:lnTo>
                  <a:lnTo>
                    <a:pt x="974" y="568"/>
                  </a:lnTo>
                  <a:lnTo>
                    <a:pt x="980" y="569"/>
                  </a:lnTo>
                  <a:lnTo>
                    <a:pt x="988" y="573"/>
                  </a:lnTo>
                  <a:lnTo>
                    <a:pt x="1004" y="581"/>
                  </a:lnTo>
                  <a:lnTo>
                    <a:pt x="1014" y="607"/>
                  </a:lnTo>
                  <a:lnTo>
                    <a:pt x="1025" y="635"/>
                  </a:lnTo>
                  <a:lnTo>
                    <a:pt x="1015" y="655"/>
                  </a:lnTo>
                  <a:lnTo>
                    <a:pt x="1011" y="663"/>
                  </a:lnTo>
                  <a:lnTo>
                    <a:pt x="1007" y="669"/>
                  </a:lnTo>
                  <a:lnTo>
                    <a:pt x="1005" y="673"/>
                  </a:lnTo>
                  <a:lnTo>
                    <a:pt x="1004" y="675"/>
                  </a:lnTo>
                  <a:lnTo>
                    <a:pt x="1003" y="675"/>
                  </a:lnTo>
                  <a:lnTo>
                    <a:pt x="1001" y="674"/>
                  </a:lnTo>
                  <a:lnTo>
                    <a:pt x="995" y="672"/>
                  </a:lnTo>
                  <a:lnTo>
                    <a:pt x="987" y="672"/>
                  </a:lnTo>
                  <a:lnTo>
                    <a:pt x="978" y="674"/>
                  </a:lnTo>
                  <a:lnTo>
                    <a:pt x="970" y="678"/>
                  </a:lnTo>
                  <a:lnTo>
                    <a:pt x="964" y="681"/>
                  </a:lnTo>
                  <a:lnTo>
                    <a:pt x="960" y="690"/>
                  </a:lnTo>
                  <a:lnTo>
                    <a:pt x="960" y="699"/>
                  </a:lnTo>
                  <a:lnTo>
                    <a:pt x="965" y="708"/>
                  </a:lnTo>
                  <a:lnTo>
                    <a:pt x="967" y="710"/>
                  </a:lnTo>
                  <a:lnTo>
                    <a:pt x="968" y="713"/>
                  </a:lnTo>
                  <a:lnTo>
                    <a:pt x="969" y="715"/>
                  </a:lnTo>
                  <a:lnTo>
                    <a:pt x="968" y="716"/>
                  </a:lnTo>
                  <a:lnTo>
                    <a:pt x="966" y="718"/>
                  </a:lnTo>
                  <a:lnTo>
                    <a:pt x="965" y="720"/>
                  </a:lnTo>
                  <a:lnTo>
                    <a:pt x="965" y="722"/>
                  </a:lnTo>
                  <a:lnTo>
                    <a:pt x="964" y="724"/>
                  </a:lnTo>
                  <a:lnTo>
                    <a:pt x="965" y="728"/>
                  </a:lnTo>
                  <a:lnTo>
                    <a:pt x="965" y="730"/>
                  </a:lnTo>
                  <a:lnTo>
                    <a:pt x="966" y="733"/>
                  </a:lnTo>
                  <a:lnTo>
                    <a:pt x="966" y="737"/>
                  </a:lnTo>
                  <a:lnTo>
                    <a:pt x="964" y="740"/>
                  </a:lnTo>
                  <a:lnTo>
                    <a:pt x="961" y="742"/>
                  </a:lnTo>
                  <a:lnTo>
                    <a:pt x="957" y="746"/>
                  </a:lnTo>
                  <a:lnTo>
                    <a:pt x="957" y="751"/>
                  </a:lnTo>
                  <a:lnTo>
                    <a:pt x="957" y="760"/>
                  </a:lnTo>
                  <a:lnTo>
                    <a:pt x="957" y="761"/>
                  </a:lnTo>
                  <a:lnTo>
                    <a:pt x="957" y="764"/>
                  </a:lnTo>
                  <a:lnTo>
                    <a:pt x="958" y="766"/>
                  </a:lnTo>
                  <a:lnTo>
                    <a:pt x="964" y="771"/>
                  </a:lnTo>
                  <a:lnTo>
                    <a:pt x="969" y="774"/>
                  </a:lnTo>
                  <a:lnTo>
                    <a:pt x="973" y="776"/>
                  </a:lnTo>
                  <a:lnTo>
                    <a:pt x="977" y="776"/>
                  </a:lnTo>
                  <a:lnTo>
                    <a:pt x="979" y="775"/>
                  </a:lnTo>
                  <a:lnTo>
                    <a:pt x="981" y="777"/>
                  </a:lnTo>
                  <a:lnTo>
                    <a:pt x="983" y="780"/>
                  </a:lnTo>
                  <a:lnTo>
                    <a:pt x="985" y="783"/>
                  </a:lnTo>
                  <a:lnTo>
                    <a:pt x="986" y="786"/>
                  </a:lnTo>
                  <a:lnTo>
                    <a:pt x="988" y="788"/>
                  </a:lnTo>
                  <a:lnTo>
                    <a:pt x="989" y="789"/>
                  </a:lnTo>
                  <a:lnTo>
                    <a:pt x="991" y="790"/>
                  </a:lnTo>
                  <a:lnTo>
                    <a:pt x="995" y="792"/>
                  </a:lnTo>
                  <a:lnTo>
                    <a:pt x="1001" y="796"/>
                  </a:lnTo>
                  <a:lnTo>
                    <a:pt x="1003" y="796"/>
                  </a:lnTo>
                  <a:lnTo>
                    <a:pt x="1004" y="798"/>
                  </a:lnTo>
                  <a:lnTo>
                    <a:pt x="1005" y="799"/>
                  </a:lnTo>
                  <a:lnTo>
                    <a:pt x="1003" y="801"/>
                  </a:lnTo>
                  <a:lnTo>
                    <a:pt x="1001" y="802"/>
                  </a:lnTo>
                  <a:lnTo>
                    <a:pt x="996" y="803"/>
                  </a:lnTo>
                  <a:lnTo>
                    <a:pt x="989" y="805"/>
                  </a:lnTo>
                  <a:lnTo>
                    <a:pt x="983" y="807"/>
                  </a:lnTo>
                  <a:lnTo>
                    <a:pt x="973" y="811"/>
                  </a:lnTo>
                  <a:lnTo>
                    <a:pt x="966" y="813"/>
                  </a:lnTo>
                  <a:lnTo>
                    <a:pt x="962" y="816"/>
                  </a:lnTo>
                  <a:lnTo>
                    <a:pt x="961" y="817"/>
                  </a:lnTo>
                  <a:lnTo>
                    <a:pt x="959" y="819"/>
                  </a:lnTo>
                  <a:lnTo>
                    <a:pt x="956" y="826"/>
                  </a:lnTo>
                  <a:lnTo>
                    <a:pt x="955" y="829"/>
                  </a:lnTo>
                  <a:lnTo>
                    <a:pt x="954" y="830"/>
                  </a:lnTo>
                  <a:lnTo>
                    <a:pt x="953" y="832"/>
                  </a:lnTo>
                  <a:lnTo>
                    <a:pt x="952" y="832"/>
                  </a:lnTo>
                  <a:lnTo>
                    <a:pt x="946" y="829"/>
                  </a:lnTo>
                  <a:lnTo>
                    <a:pt x="943" y="828"/>
                  </a:lnTo>
                  <a:lnTo>
                    <a:pt x="939" y="826"/>
                  </a:lnTo>
                  <a:lnTo>
                    <a:pt x="926" y="820"/>
                  </a:lnTo>
                  <a:lnTo>
                    <a:pt x="920" y="804"/>
                  </a:lnTo>
                  <a:lnTo>
                    <a:pt x="916" y="794"/>
                  </a:lnTo>
                  <a:lnTo>
                    <a:pt x="914" y="789"/>
                  </a:lnTo>
                  <a:lnTo>
                    <a:pt x="915" y="786"/>
                  </a:lnTo>
                  <a:lnTo>
                    <a:pt x="918" y="784"/>
                  </a:lnTo>
                  <a:lnTo>
                    <a:pt x="925" y="782"/>
                  </a:lnTo>
                  <a:lnTo>
                    <a:pt x="933" y="780"/>
                  </a:lnTo>
                  <a:lnTo>
                    <a:pt x="942" y="776"/>
                  </a:lnTo>
                  <a:lnTo>
                    <a:pt x="948" y="774"/>
                  </a:lnTo>
                  <a:lnTo>
                    <a:pt x="950" y="773"/>
                  </a:lnTo>
                  <a:lnTo>
                    <a:pt x="951" y="771"/>
                  </a:lnTo>
                  <a:lnTo>
                    <a:pt x="948" y="763"/>
                  </a:lnTo>
                  <a:lnTo>
                    <a:pt x="945" y="753"/>
                  </a:lnTo>
                  <a:lnTo>
                    <a:pt x="941" y="743"/>
                  </a:lnTo>
                  <a:lnTo>
                    <a:pt x="936" y="730"/>
                  </a:lnTo>
                  <a:lnTo>
                    <a:pt x="930" y="715"/>
                  </a:lnTo>
                  <a:lnTo>
                    <a:pt x="925" y="704"/>
                  </a:lnTo>
                  <a:lnTo>
                    <a:pt x="923" y="697"/>
                  </a:lnTo>
                  <a:lnTo>
                    <a:pt x="921" y="693"/>
                  </a:lnTo>
                  <a:lnTo>
                    <a:pt x="918" y="690"/>
                  </a:lnTo>
                  <a:lnTo>
                    <a:pt x="907" y="693"/>
                  </a:lnTo>
                  <a:lnTo>
                    <a:pt x="890" y="698"/>
                  </a:lnTo>
                  <a:lnTo>
                    <a:pt x="882" y="700"/>
                  </a:lnTo>
                  <a:lnTo>
                    <a:pt x="879" y="701"/>
                  </a:lnTo>
                  <a:lnTo>
                    <a:pt x="878" y="699"/>
                  </a:lnTo>
                  <a:lnTo>
                    <a:pt x="877" y="695"/>
                  </a:lnTo>
                  <a:lnTo>
                    <a:pt x="875" y="690"/>
                  </a:lnTo>
                  <a:lnTo>
                    <a:pt x="869" y="676"/>
                  </a:lnTo>
                  <a:lnTo>
                    <a:pt x="863" y="665"/>
                  </a:lnTo>
                  <a:lnTo>
                    <a:pt x="861" y="665"/>
                  </a:lnTo>
                  <a:lnTo>
                    <a:pt x="854" y="667"/>
                  </a:lnTo>
                  <a:lnTo>
                    <a:pt x="845" y="670"/>
                  </a:lnTo>
                  <a:lnTo>
                    <a:pt x="837" y="672"/>
                  </a:lnTo>
                  <a:lnTo>
                    <a:pt x="831" y="673"/>
                  </a:lnTo>
                  <a:lnTo>
                    <a:pt x="827" y="674"/>
                  </a:lnTo>
                  <a:lnTo>
                    <a:pt x="825" y="674"/>
                  </a:lnTo>
                  <a:lnTo>
                    <a:pt x="819" y="664"/>
                  </a:lnTo>
                  <a:lnTo>
                    <a:pt x="816" y="657"/>
                  </a:lnTo>
                  <a:lnTo>
                    <a:pt x="813" y="649"/>
                  </a:lnTo>
                  <a:lnTo>
                    <a:pt x="810" y="643"/>
                  </a:lnTo>
                  <a:lnTo>
                    <a:pt x="808" y="640"/>
                  </a:lnTo>
                  <a:lnTo>
                    <a:pt x="805" y="640"/>
                  </a:lnTo>
                  <a:lnTo>
                    <a:pt x="798" y="642"/>
                  </a:lnTo>
                  <a:lnTo>
                    <a:pt x="788" y="644"/>
                  </a:lnTo>
                  <a:lnTo>
                    <a:pt x="781" y="646"/>
                  </a:lnTo>
                  <a:lnTo>
                    <a:pt x="776" y="648"/>
                  </a:lnTo>
                  <a:lnTo>
                    <a:pt x="772" y="649"/>
                  </a:lnTo>
                  <a:lnTo>
                    <a:pt x="770" y="650"/>
                  </a:lnTo>
                  <a:lnTo>
                    <a:pt x="767" y="644"/>
                  </a:lnTo>
                  <a:lnTo>
                    <a:pt x="765" y="638"/>
                  </a:lnTo>
                  <a:lnTo>
                    <a:pt x="762" y="631"/>
                  </a:lnTo>
                  <a:lnTo>
                    <a:pt x="758" y="622"/>
                  </a:lnTo>
                  <a:lnTo>
                    <a:pt x="756" y="617"/>
                  </a:lnTo>
                  <a:lnTo>
                    <a:pt x="754" y="614"/>
                  </a:lnTo>
                  <a:lnTo>
                    <a:pt x="753" y="613"/>
                  </a:lnTo>
                  <a:lnTo>
                    <a:pt x="751" y="613"/>
                  </a:lnTo>
                  <a:lnTo>
                    <a:pt x="748" y="614"/>
                  </a:lnTo>
                  <a:lnTo>
                    <a:pt x="728" y="621"/>
                  </a:lnTo>
                  <a:lnTo>
                    <a:pt x="713" y="625"/>
                  </a:lnTo>
                  <a:lnTo>
                    <a:pt x="697" y="630"/>
                  </a:lnTo>
                  <a:lnTo>
                    <a:pt x="682" y="635"/>
                  </a:lnTo>
                  <a:lnTo>
                    <a:pt x="664" y="641"/>
                  </a:lnTo>
                  <a:lnTo>
                    <a:pt x="645" y="647"/>
                  </a:lnTo>
                  <a:lnTo>
                    <a:pt x="623" y="654"/>
                  </a:lnTo>
                  <a:lnTo>
                    <a:pt x="601" y="661"/>
                  </a:lnTo>
                  <a:lnTo>
                    <a:pt x="579" y="668"/>
                  </a:lnTo>
                  <a:lnTo>
                    <a:pt x="556" y="675"/>
                  </a:lnTo>
                  <a:lnTo>
                    <a:pt x="536" y="682"/>
                  </a:lnTo>
                  <a:lnTo>
                    <a:pt x="516" y="688"/>
                  </a:lnTo>
                  <a:lnTo>
                    <a:pt x="498" y="694"/>
                  </a:lnTo>
                  <a:lnTo>
                    <a:pt x="473" y="701"/>
                  </a:lnTo>
                  <a:lnTo>
                    <a:pt x="465" y="704"/>
                  </a:lnTo>
                  <a:lnTo>
                    <a:pt x="462" y="705"/>
                  </a:lnTo>
                  <a:lnTo>
                    <a:pt x="461" y="702"/>
                  </a:lnTo>
                  <a:lnTo>
                    <a:pt x="459" y="696"/>
                  </a:lnTo>
                  <a:lnTo>
                    <a:pt x="455" y="686"/>
                  </a:lnTo>
                  <a:lnTo>
                    <a:pt x="449" y="671"/>
                  </a:lnTo>
                  <a:lnTo>
                    <a:pt x="442" y="653"/>
                  </a:lnTo>
                  <a:lnTo>
                    <a:pt x="434" y="633"/>
                  </a:lnTo>
                  <a:lnTo>
                    <a:pt x="425" y="609"/>
                  </a:lnTo>
                  <a:lnTo>
                    <a:pt x="414" y="584"/>
                  </a:lnTo>
                  <a:lnTo>
                    <a:pt x="404" y="555"/>
                  </a:lnTo>
                  <a:lnTo>
                    <a:pt x="396" y="537"/>
                  </a:lnTo>
                  <a:lnTo>
                    <a:pt x="403" y="525"/>
                  </a:lnTo>
                  <a:lnTo>
                    <a:pt x="410" y="511"/>
                  </a:lnTo>
                  <a:lnTo>
                    <a:pt x="407" y="504"/>
                  </a:lnTo>
                  <a:lnTo>
                    <a:pt x="403" y="496"/>
                  </a:lnTo>
                  <a:lnTo>
                    <a:pt x="446" y="482"/>
                  </a:lnTo>
                  <a:lnTo>
                    <a:pt x="489" y="468"/>
                  </a:lnTo>
                  <a:lnTo>
                    <a:pt x="494" y="471"/>
                  </a:lnTo>
                  <a:lnTo>
                    <a:pt x="500" y="474"/>
                  </a:lnTo>
                  <a:lnTo>
                    <a:pt x="507" y="475"/>
                  </a:lnTo>
                  <a:lnTo>
                    <a:pt x="512" y="475"/>
                  </a:lnTo>
                  <a:lnTo>
                    <a:pt x="518" y="474"/>
                  </a:lnTo>
                  <a:lnTo>
                    <a:pt x="522" y="470"/>
                  </a:lnTo>
                  <a:lnTo>
                    <a:pt x="526" y="464"/>
                  </a:lnTo>
                  <a:lnTo>
                    <a:pt x="527" y="458"/>
                  </a:lnTo>
                  <a:lnTo>
                    <a:pt x="525" y="450"/>
                  </a:lnTo>
                  <a:lnTo>
                    <a:pt x="521" y="442"/>
                  </a:lnTo>
                  <a:lnTo>
                    <a:pt x="514" y="438"/>
                  </a:lnTo>
                  <a:lnTo>
                    <a:pt x="507" y="437"/>
                  </a:lnTo>
                  <a:lnTo>
                    <a:pt x="496" y="439"/>
                  </a:lnTo>
                  <a:lnTo>
                    <a:pt x="490" y="444"/>
                  </a:lnTo>
                  <a:lnTo>
                    <a:pt x="486" y="452"/>
                  </a:lnTo>
                  <a:lnTo>
                    <a:pt x="485" y="457"/>
                  </a:lnTo>
                  <a:lnTo>
                    <a:pt x="432" y="474"/>
                  </a:lnTo>
                  <a:lnTo>
                    <a:pt x="418" y="478"/>
                  </a:lnTo>
                  <a:lnTo>
                    <a:pt x="405" y="482"/>
                  </a:lnTo>
                  <a:lnTo>
                    <a:pt x="395" y="486"/>
                  </a:lnTo>
                  <a:lnTo>
                    <a:pt x="386" y="489"/>
                  </a:lnTo>
                  <a:lnTo>
                    <a:pt x="380" y="489"/>
                  </a:lnTo>
                  <a:lnTo>
                    <a:pt x="379" y="490"/>
                  </a:lnTo>
                  <a:lnTo>
                    <a:pt x="378" y="488"/>
                  </a:lnTo>
                  <a:lnTo>
                    <a:pt x="375" y="482"/>
                  </a:lnTo>
                  <a:lnTo>
                    <a:pt x="372" y="474"/>
                  </a:lnTo>
                  <a:lnTo>
                    <a:pt x="368" y="465"/>
                  </a:lnTo>
                  <a:lnTo>
                    <a:pt x="359" y="441"/>
                  </a:lnTo>
                  <a:lnTo>
                    <a:pt x="371" y="417"/>
                  </a:lnTo>
                  <a:lnTo>
                    <a:pt x="382" y="394"/>
                  </a:lnTo>
                  <a:lnTo>
                    <a:pt x="433" y="378"/>
                  </a:lnTo>
                  <a:lnTo>
                    <a:pt x="439" y="365"/>
                  </a:lnTo>
                  <a:lnTo>
                    <a:pt x="445" y="353"/>
                  </a:lnTo>
                  <a:lnTo>
                    <a:pt x="446" y="349"/>
                  </a:lnTo>
                  <a:lnTo>
                    <a:pt x="445" y="343"/>
                  </a:lnTo>
                  <a:lnTo>
                    <a:pt x="444" y="336"/>
                  </a:lnTo>
                  <a:lnTo>
                    <a:pt x="441" y="328"/>
                  </a:lnTo>
                  <a:lnTo>
                    <a:pt x="435" y="314"/>
                  </a:lnTo>
                  <a:lnTo>
                    <a:pt x="424" y="284"/>
                  </a:lnTo>
                  <a:lnTo>
                    <a:pt x="405" y="276"/>
                  </a:lnTo>
                  <a:lnTo>
                    <a:pt x="396" y="271"/>
                  </a:lnTo>
                  <a:lnTo>
                    <a:pt x="390" y="269"/>
                  </a:lnTo>
                  <a:lnTo>
                    <a:pt x="387" y="265"/>
                  </a:lnTo>
                  <a:lnTo>
                    <a:pt x="385" y="263"/>
                  </a:lnTo>
                  <a:lnTo>
                    <a:pt x="382" y="255"/>
                  </a:lnTo>
                  <a:lnTo>
                    <a:pt x="380" y="250"/>
                  </a:lnTo>
                  <a:lnTo>
                    <a:pt x="378" y="248"/>
                  </a:lnTo>
                  <a:lnTo>
                    <a:pt x="376" y="248"/>
                  </a:lnTo>
                  <a:lnTo>
                    <a:pt x="374" y="246"/>
                  </a:lnTo>
                  <a:lnTo>
                    <a:pt x="373" y="246"/>
                  </a:lnTo>
                  <a:lnTo>
                    <a:pt x="372" y="245"/>
                  </a:lnTo>
                  <a:lnTo>
                    <a:pt x="370" y="245"/>
                  </a:lnTo>
                  <a:lnTo>
                    <a:pt x="368" y="244"/>
                  </a:lnTo>
                  <a:lnTo>
                    <a:pt x="365" y="244"/>
                  </a:lnTo>
                  <a:lnTo>
                    <a:pt x="364" y="243"/>
                  </a:lnTo>
                  <a:lnTo>
                    <a:pt x="361" y="243"/>
                  </a:lnTo>
                  <a:lnTo>
                    <a:pt x="358" y="244"/>
                  </a:lnTo>
                  <a:lnTo>
                    <a:pt x="350" y="246"/>
                  </a:lnTo>
                  <a:lnTo>
                    <a:pt x="348" y="247"/>
                  </a:lnTo>
                  <a:lnTo>
                    <a:pt x="342" y="247"/>
                  </a:lnTo>
                  <a:lnTo>
                    <a:pt x="331" y="241"/>
                  </a:lnTo>
                  <a:lnTo>
                    <a:pt x="322" y="238"/>
                  </a:lnTo>
                  <a:lnTo>
                    <a:pt x="316" y="234"/>
                  </a:lnTo>
                  <a:lnTo>
                    <a:pt x="313" y="232"/>
                  </a:lnTo>
                  <a:lnTo>
                    <a:pt x="312" y="229"/>
                  </a:lnTo>
                  <a:lnTo>
                    <a:pt x="309" y="224"/>
                  </a:lnTo>
                  <a:lnTo>
                    <a:pt x="305" y="216"/>
                  </a:lnTo>
                  <a:lnTo>
                    <a:pt x="301" y="206"/>
                  </a:lnTo>
                  <a:lnTo>
                    <a:pt x="297" y="196"/>
                  </a:lnTo>
                  <a:lnTo>
                    <a:pt x="283" y="160"/>
                  </a:lnTo>
                  <a:lnTo>
                    <a:pt x="289" y="150"/>
                  </a:lnTo>
                  <a:lnTo>
                    <a:pt x="295" y="138"/>
                  </a:lnTo>
                  <a:lnTo>
                    <a:pt x="321" y="130"/>
                  </a:lnTo>
                  <a:lnTo>
                    <a:pt x="334" y="126"/>
                  </a:lnTo>
                  <a:lnTo>
                    <a:pt x="344" y="123"/>
                  </a:lnTo>
                  <a:lnTo>
                    <a:pt x="349" y="122"/>
                  </a:lnTo>
                  <a:lnTo>
                    <a:pt x="356" y="122"/>
                  </a:lnTo>
                  <a:lnTo>
                    <a:pt x="358" y="123"/>
                  </a:lnTo>
                  <a:lnTo>
                    <a:pt x="363" y="126"/>
                  </a:lnTo>
                  <a:lnTo>
                    <a:pt x="369" y="128"/>
                  </a:lnTo>
                  <a:lnTo>
                    <a:pt x="376" y="127"/>
                  </a:lnTo>
                  <a:lnTo>
                    <a:pt x="382" y="125"/>
                  </a:lnTo>
                  <a:lnTo>
                    <a:pt x="386" y="123"/>
                  </a:lnTo>
                  <a:lnTo>
                    <a:pt x="390" y="117"/>
                  </a:lnTo>
                  <a:lnTo>
                    <a:pt x="392" y="109"/>
                  </a:lnTo>
                  <a:lnTo>
                    <a:pt x="389" y="100"/>
                  </a:lnTo>
                  <a:lnTo>
                    <a:pt x="383" y="93"/>
                  </a:lnTo>
                  <a:lnTo>
                    <a:pt x="375" y="88"/>
                  </a:lnTo>
                  <a:lnTo>
                    <a:pt x="370" y="88"/>
                  </a:lnTo>
                  <a:close/>
                  <a:moveTo>
                    <a:pt x="25" y="94"/>
                  </a:moveTo>
                  <a:lnTo>
                    <a:pt x="27" y="94"/>
                  </a:lnTo>
                  <a:lnTo>
                    <a:pt x="29" y="95"/>
                  </a:lnTo>
                  <a:lnTo>
                    <a:pt x="31" y="96"/>
                  </a:lnTo>
                  <a:lnTo>
                    <a:pt x="32" y="99"/>
                  </a:lnTo>
                  <a:lnTo>
                    <a:pt x="32" y="101"/>
                  </a:lnTo>
                  <a:lnTo>
                    <a:pt x="31" y="103"/>
                  </a:lnTo>
                  <a:lnTo>
                    <a:pt x="27" y="105"/>
                  </a:lnTo>
                  <a:lnTo>
                    <a:pt x="25" y="105"/>
                  </a:lnTo>
                  <a:lnTo>
                    <a:pt x="21" y="103"/>
                  </a:lnTo>
                  <a:lnTo>
                    <a:pt x="20" y="101"/>
                  </a:lnTo>
                  <a:lnTo>
                    <a:pt x="19" y="99"/>
                  </a:lnTo>
                  <a:lnTo>
                    <a:pt x="21" y="95"/>
                  </a:lnTo>
                  <a:lnTo>
                    <a:pt x="25" y="94"/>
                  </a:lnTo>
                  <a:close/>
                  <a:moveTo>
                    <a:pt x="631" y="99"/>
                  </a:moveTo>
                  <a:lnTo>
                    <a:pt x="629" y="100"/>
                  </a:lnTo>
                  <a:lnTo>
                    <a:pt x="623" y="101"/>
                  </a:lnTo>
                  <a:lnTo>
                    <a:pt x="619" y="102"/>
                  </a:lnTo>
                  <a:lnTo>
                    <a:pt x="610" y="106"/>
                  </a:lnTo>
                  <a:lnTo>
                    <a:pt x="606" y="108"/>
                  </a:lnTo>
                  <a:lnTo>
                    <a:pt x="604" y="109"/>
                  </a:lnTo>
                  <a:lnTo>
                    <a:pt x="604" y="111"/>
                  </a:lnTo>
                  <a:lnTo>
                    <a:pt x="603" y="115"/>
                  </a:lnTo>
                  <a:lnTo>
                    <a:pt x="603" y="118"/>
                  </a:lnTo>
                  <a:lnTo>
                    <a:pt x="604" y="122"/>
                  </a:lnTo>
                  <a:lnTo>
                    <a:pt x="606" y="124"/>
                  </a:lnTo>
                  <a:lnTo>
                    <a:pt x="610" y="126"/>
                  </a:lnTo>
                  <a:lnTo>
                    <a:pt x="613" y="128"/>
                  </a:lnTo>
                  <a:lnTo>
                    <a:pt x="621" y="128"/>
                  </a:lnTo>
                  <a:lnTo>
                    <a:pt x="623" y="131"/>
                  </a:lnTo>
                  <a:lnTo>
                    <a:pt x="624" y="132"/>
                  </a:lnTo>
                  <a:lnTo>
                    <a:pt x="624" y="134"/>
                  </a:lnTo>
                  <a:lnTo>
                    <a:pt x="623" y="135"/>
                  </a:lnTo>
                  <a:lnTo>
                    <a:pt x="622" y="137"/>
                  </a:lnTo>
                  <a:lnTo>
                    <a:pt x="619" y="143"/>
                  </a:lnTo>
                  <a:lnTo>
                    <a:pt x="618" y="149"/>
                  </a:lnTo>
                  <a:lnTo>
                    <a:pt x="618" y="154"/>
                  </a:lnTo>
                  <a:lnTo>
                    <a:pt x="620" y="162"/>
                  </a:lnTo>
                  <a:lnTo>
                    <a:pt x="626" y="168"/>
                  </a:lnTo>
                  <a:lnTo>
                    <a:pt x="633" y="171"/>
                  </a:lnTo>
                  <a:lnTo>
                    <a:pt x="641" y="172"/>
                  </a:lnTo>
                  <a:lnTo>
                    <a:pt x="650" y="169"/>
                  </a:lnTo>
                  <a:lnTo>
                    <a:pt x="652" y="167"/>
                  </a:lnTo>
                  <a:lnTo>
                    <a:pt x="655" y="167"/>
                  </a:lnTo>
                  <a:lnTo>
                    <a:pt x="660" y="169"/>
                  </a:lnTo>
                  <a:lnTo>
                    <a:pt x="667" y="173"/>
                  </a:lnTo>
                  <a:lnTo>
                    <a:pt x="673" y="175"/>
                  </a:lnTo>
                  <a:lnTo>
                    <a:pt x="679" y="178"/>
                  </a:lnTo>
                  <a:lnTo>
                    <a:pt x="682" y="181"/>
                  </a:lnTo>
                  <a:lnTo>
                    <a:pt x="684" y="182"/>
                  </a:lnTo>
                  <a:lnTo>
                    <a:pt x="684" y="182"/>
                  </a:lnTo>
                  <a:lnTo>
                    <a:pt x="684" y="183"/>
                  </a:lnTo>
                  <a:lnTo>
                    <a:pt x="684" y="184"/>
                  </a:lnTo>
                  <a:lnTo>
                    <a:pt x="680" y="191"/>
                  </a:lnTo>
                  <a:lnTo>
                    <a:pt x="680" y="194"/>
                  </a:lnTo>
                  <a:lnTo>
                    <a:pt x="681" y="198"/>
                  </a:lnTo>
                  <a:lnTo>
                    <a:pt x="683" y="204"/>
                  </a:lnTo>
                  <a:lnTo>
                    <a:pt x="684" y="211"/>
                  </a:lnTo>
                  <a:lnTo>
                    <a:pt x="688" y="221"/>
                  </a:lnTo>
                  <a:lnTo>
                    <a:pt x="693" y="234"/>
                  </a:lnTo>
                  <a:lnTo>
                    <a:pt x="700" y="250"/>
                  </a:lnTo>
                  <a:lnTo>
                    <a:pt x="707" y="270"/>
                  </a:lnTo>
                  <a:lnTo>
                    <a:pt x="716" y="294"/>
                  </a:lnTo>
                  <a:lnTo>
                    <a:pt x="728" y="323"/>
                  </a:lnTo>
                  <a:lnTo>
                    <a:pt x="771" y="434"/>
                  </a:lnTo>
                  <a:lnTo>
                    <a:pt x="755" y="353"/>
                  </a:lnTo>
                  <a:lnTo>
                    <a:pt x="744" y="313"/>
                  </a:lnTo>
                  <a:lnTo>
                    <a:pt x="744" y="248"/>
                  </a:lnTo>
                  <a:lnTo>
                    <a:pt x="736" y="229"/>
                  </a:lnTo>
                  <a:lnTo>
                    <a:pt x="731" y="215"/>
                  </a:lnTo>
                  <a:lnTo>
                    <a:pt x="726" y="204"/>
                  </a:lnTo>
                  <a:lnTo>
                    <a:pt x="723" y="196"/>
                  </a:lnTo>
                  <a:lnTo>
                    <a:pt x="718" y="187"/>
                  </a:lnTo>
                  <a:lnTo>
                    <a:pt x="716" y="185"/>
                  </a:lnTo>
                  <a:lnTo>
                    <a:pt x="716" y="183"/>
                  </a:lnTo>
                  <a:lnTo>
                    <a:pt x="713" y="181"/>
                  </a:lnTo>
                  <a:lnTo>
                    <a:pt x="709" y="179"/>
                  </a:lnTo>
                  <a:lnTo>
                    <a:pt x="706" y="178"/>
                  </a:lnTo>
                  <a:lnTo>
                    <a:pt x="704" y="177"/>
                  </a:lnTo>
                  <a:lnTo>
                    <a:pt x="701" y="176"/>
                  </a:lnTo>
                  <a:lnTo>
                    <a:pt x="700" y="175"/>
                  </a:lnTo>
                  <a:lnTo>
                    <a:pt x="699" y="174"/>
                  </a:lnTo>
                  <a:lnTo>
                    <a:pt x="687" y="169"/>
                  </a:lnTo>
                  <a:lnTo>
                    <a:pt x="679" y="165"/>
                  </a:lnTo>
                  <a:lnTo>
                    <a:pt x="661" y="157"/>
                  </a:lnTo>
                  <a:lnTo>
                    <a:pt x="657" y="147"/>
                  </a:lnTo>
                  <a:lnTo>
                    <a:pt x="656" y="144"/>
                  </a:lnTo>
                  <a:lnTo>
                    <a:pt x="654" y="140"/>
                  </a:lnTo>
                  <a:lnTo>
                    <a:pt x="652" y="138"/>
                  </a:lnTo>
                  <a:lnTo>
                    <a:pt x="650" y="137"/>
                  </a:lnTo>
                  <a:lnTo>
                    <a:pt x="644" y="133"/>
                  </a:lnTo>
                  <a:lnTo>
                    <a:pt x="641" y="132"/>
                  </a:lnTo>
                  <a:lnTo>
                    <a:pt x="639" y="131"/>
                  </a:lnTo>
                  <a:lnTo>
                    <a:pt x="637" y="131"/>
                  </a:lnTo>
                  <a:lnTo>
                    <a:pt x="635" y="126"/>
                  </a:lnTo>
                  <a:lnTo>
                    <a:pt x="635" y="123"/>
                  </a:lnTo>
                  <a:lnTo>
                    <a:pt x="636" y="122"/>
                  </a:lnTo>
                  <a:lnTo>
                    <a:pt x="637" y="121"/>
                  </a:lnTo>
                  <a:lnTo>
                    <a:pt x="642" y="116"/>
                  </a:lnTo>
                  <a:lnTo>
                    <a:pt x="643" y="111"/>
                  </a:lnTo>
                  <a:lnTo>
                    <a:pt x="641" y="105"/>
                  </a:lnTo>
                  <a:lnTo>
                    <a:pt x="636" y="100"/>
                  </a:lnTo>
                  <a:lnTo>
                    <a:pt x="634" y="100"/>
                  </a:lnTo>
                  <a:lnTo>
                    <a:pt x="633" y="99"/>
                  </a:lnTo>
                  <a:lnTo>
                    <a:pt x="631" y="99"/>
                  </a:lnTo>
                  <a:close/>
                  <a:moveTo>
                    <a:pt x="370" y="102"/>
                  </a:moveTo>
                  <a:lnTo>
                    <a:pt x="372" y="102"/>
                  </a:lnTo>
                  <a:lnTo>
                    <a:pt x="376" y="104"/>
                  </a:lnTo>
                  <a:lnTo>
                    <a:pt x="377" y="106"/>
                  </a:lnTo>
                  <a:lnTo>
                    <a:pt x="377" y="110"/>
                  </a:lnTo>
                  <a:lnTo>
                    <a:pt x="375" y="113"/>
                  </a:lnTo>
                  <a:lnTo>
                    <a:pt x="371" y="115"/>
                  </a:lnTo>
                  <a:lnTo>
                    <a:pt x="368" y="114"/>
                  </a:lnTo>
                  <a:lnTo>
                    <a:pt x="366" y="113"/>
                  </a:lnTo>
                  <a:lnTo>
                    <a:pt x="364" y="109"/>
                  </a:lnTo>
                  <a:lnTo>
                    <a:pt x="364" y="106"/>
                  </a:lnTo>
                  <a:lnTo>
                    <a:pt x="365" y="104"/>
                  </a:lnTo>
                  <a:lnTo>
                    <a:pt x="367" y="103"/>
                  </a:lnTo>
                  <a:lnTo>
                    <a:pt x="368" y="102"/>
                  </a:lnTo>
                  <a:lnTo>
                    <a:pt x="370" y="102"/>
                  </a:lnTo>
                  <a:close/>
                  <a:moveTo>
                    <a:pt x="623" y="108"/>
                  </a:moveTo>
                  <a:lnTo>
                    <a:pt x="627" y="109"/>
                  </a:lnTo>
                  <a:lnTo>
                    <a:pt x="629" y="111"/>
                  </a:lnTo>
                  <a:lnTo>
                    <a:pt x="629" y="116"/>
                  </a:lnTo>
                  <a:lnTo>
                    <a:pt x="628" y="117"/>
                  </a:lnTo>
                  <a:lnTo>
                    <a:pt x="625" y="119"/>
                  </a:lnTo>
                  <a:lnTo>
                    <a:pt x="620" y="119"/>
                  </a:lnTo>
                  <a:lnTo>
                    <a:pt x="618" y="117"/>
                  </a:lnTo>
                  <a:lnTo>
                    <a:pt x="617" y="115"/>
                  </a:lnTo>
                  <a:lnTo>
                    <a:pt x="616" y="113"/>
                  </a:lnTo>
                  <a:lnTo>
                    <a:pt x="618" y="109"/>
                  </a:lnTo>
                  <a:lnTo>
                    <a:pt x="620" y="108"/>
                  </a:lnTo>
                  <a:lnTo>
                    <a:pt x="623" y="108"/>
                  </a:lnTo>
                  <a:close/>
                  <a:moveTo>
                    <a:pt x="534" y="115"/>
                  </a:moveTo>
                  <a:lnTo>
                    <a:pt x="537" y="115"/>
                  </a:lnTo>
                  <a:lnTo>
                    <a:pt x="539" y="116"/>
                  </a:lnTo>
                  <a:lnTo>
                    <a:pt x="540" y="118"/>
                  </a:lnTo>
                  <a:lnTo>
                    <a:pt x="541" y="121"/>
                  </a:lnTo>
                  <a:lnTo>
                    <a:pt x="540" y="123"/>
                  </a:lnTo>
                  <a:lnTo>
                    <a:pt x="539" y="125"/>
                  </a:lnTo>
                  <a:lnTo>
                    <a:pt x="535" y="127"/>
                  </a:lnTo>
                  <a:lnTo>
                    <a:pt x="533" y="126"/>
                  </a:lnTo>
                  <a:lnTo>
                    <a:pt x="531" y="124"/>
                  </a:lnTo>
                  <a:lnTo>
                    <a:pt x="529" y="122"/>
                  </a:lnTo>
                  <a:lnTo>
                    <a:pt x="528" y="121"/>
                  </a:lnTo>
                  <a:lnTo>
                    <a:pt x="527" y="119"/>
                  </a:lnTo>
                  <a:lnTo>
                    <a:pt x="532" y="115"/>
                  </a:lnTo>
                  <a:lnTo>
                    <a:pt x="534" y="115"/>
                  </a:lnTo>
                  <a:close/>
                  <a:moveTo>
                    <a:pt x="193" y="116"/>
                  </a:moveTo>
                  <a:lnTo>
                    <a:pt x="197" y="117"/>
                  </a:lnTo>
                  <a:lnTo>
                    <a:pt x="199" y="120"/>
                  </a:lnTo>
                  <a:lnTo>
                    <a:pt x="200" y="123"/>
                  </a:lnTo>
                  <a:lnTo>
                    <a:pt x="200" y="124"/>
                  </a:lnTo>
                  <a:lnTo>
                    <a:pt x="199" y="126"/>
                  </a:lnTo>
                  <a:lnTo>
                    <a:pt x="198" y="127"/>
                  </a:lnTo>
                  <a:lnTo>
                    <a:pt x="195" y="128"/>
                  </a:lnTo>
                  <a:lnTo>
                    <a:pt x="192" y="128"/>
                  </a:lnTo>
                  <a:lnTo>
                    <a:pt x="188" y="126"/>
                  </a:lnTo>
                  <a:lnTo>
                    <a:pt x="187" y="123"/>
                  </a:lnTo>
                  <a:lnTo>
                    <a:pt x="187" y="122"/>
                  </a:lnTo>
                  <a:lnTo>
                    <a:pt x="188" y="118"/>
                  </a:lnTo>
                  <a:lnTo>
                    <a:pt x="190" y="116"/>
                  </a:lnTo>
                  <a:lnTo>
                    <a:pt x="191" y="116"/>
                  </a:lnTo>
                  <a:lnTo>
                    <a:pt x="193" y="116"/>
                  </a:lnTo>
                  <a:close/>
                  <a:moveTo>
                    <a:pt x="717" y="120"/>
                  </a:moveTo>
                  <a:lnTo>
                    <a:pt x="719" y="120"/>
                  </a:lnTo>
                  <a:lnTo>
                    <a:pt x="723" y="122"/>
                  </a:lnTo>
                  <a:lnTo>
                    <a:pt x="724" y="123"/>
                  </a:lnTo>
                  <a:lnTo>
                    <a:pt x="724" y="129"/>
                  </a:lnTo>
                  <a:lnTo>
                    <a:pt x="721" y="131"/>
                  </a:lnTo>
                  <a:lnTo>
                    <a:pt x="719" y="132"/>
                  </a:lnTo>
                  <a:lnTo>
                    <a:pt x="716" y="132"/>
                  </a:lnTo>
                  <a:lnTo>
                    <a:pt x="715" y="131"/>
                  </a:lnTo>
                  <a:lnTo>
                    <a:pt x="713" y="130"/>
                  </a:lnTo>
                  <a:lnTo>
                    <a:pt x="712" y="128"/>
                  </a:lnTo>
                  <a:lnTo>
                    <a:pt x="712" y="124"/>
                  </a:lnTo>
                  <a:lnTo>
                    <a:pt x="714" y="121"/>
                  </a:lnTo>
                  <a:lnTo>
                    <a:pt x="716" y="120"/>
                  </a:lnTo>
                  <a:lnTo>
                    <a:pt x="717" y="120"/>
                  </a:lnTo>
                  <a:close/>
                  <a:moveTo>
                    <a:pt x="637" y="146"/>
                  </a:moveTo>
                  <a:lnTo>
                    <a:pt x="639" y="146"/>
                  </a:lnTo>
                  <a:lnTo>
                    <a:pt x="640" y="147"/>
                  </a:lnTo>
                  <a:lnTo>
                    <a:pt x="642" y="148"/>
                  </a:lnTo>
                  <a:lnTo>
                    <a:pt x="643" y="151"/>
                  </a:lnTo>
                  <a:lnTo>
                    <a:pt x="644" y="152"/>
                  </a:lnTo>
                  <a:lnTo>
                    <a:pt x="643" y="154"/>
                  </a:lnTo>
                  <a:lnTo>
                    <a:pt x="643" y="157"/>
                  </a:lnTo>
                  <a:lnTo>
                    <a:pt x="639" y="159"/>
                  </a:lnTo>
                  <a:lnTo>
                    <a:pt x="636" y="158"/>
                  </a:lnTo>
                  <a:lnTo>
                    <a:pt x="635" y="157"/>
                  </a:lnTo>
                  <a:lnTo>
                    <a:pt x="633" y="155"/>
                  </a:lnTo>
                  <a:lnTo>
                    <a:pt x="632" y="152"/>
                  </a:lnTo>
                  <a:lnTo>
                    <a:pt x="634" y="149"/>
                  </a:lnTo>
                  <a:lnTo>
                    <a:pt x="636" y="147"/>
                  </a:lnTo>
                  <a:lnTo>
                    <a:pt x="637" y="146"/>
                  </a:lnTo>
                  <a:close/>
                  <a:moveTo>
                    <a:pt x="210" y="155"/>
                  </a:moveTo>
                  <a:lnTo>
                    <a:pt x="211" y="155"/>
                  </a:lnTo>
                  <a:lnTo>
                    <a:pt x="212" y="156"/>
                  </a:lnTo>
                  <a:lnTo>
                    <a:pt x="213" y="158"/>
                  </a:lnTo>
                  <a:lnTo>
                    <a:pt x="214" y="159"/>
                  </a:lnTo>
                  <a:lnTo>
                    <a:pt x="215" y="161"/>
                  </a:lnTo>
                  <a:lnTo>
                    <a:pt x="215" y="163"/>
                  </a:lnTo>
                  <a:lnTo>
                    <a:pt x="211" y="167"/>
                  </a:lnTo>
                  <a:lnTo>
                    <a:pt x="206" y="167"/>
                  </a:lnTo>
                  <a:lnTo>
                    <a:pt x="204" y="166"/>
                  </a:lnTo>
                  <a:lnTo>
                    <a:pt x="202" y="160"/>
                  </a:lnTo>
                  <a:lnTo>
                    <a:pt x="202" y="159"/>
                  </a:lnTo>
                  <a:lnTo>
                    <a:pt x="203" y="158"/>
                  </a:lnTo>
                  <a:lnTo>
                    <a:pt x="208" y="155"/>
                  </a:lnTo>
                  <a:lnTo>
                    <a:pt x="210" y="155"/>
                  </a:lnTo>
                  <a:close/>
                  <a:moveTo>
                    <a:pt x="74" y="155"/>
                  </a:moveTo>
                  <a:lnTo>
                    <a:pt x="76" y="156"/>
                  </a:lnTo>
                  <a:lnTo>
                    <a:pt x="78" y="158"/>
                  </a:lnTo>
                  <a:lnTo>
                    <a:pt x="79" y="160"/>
                  </a:lnTo>
                  <a:lnTo>
                    <a:pt x="79" y="161"/>
                  </a:lnTo>
                  <a:lnTo>
                    <a:pt x="78" y="164"/>
                  </a:lnTo>
                  <a:lnTo>
                    <a:pt x="75" y="167"/>
                  </a:lnTo>
                  <a:lnTo>
                    <a:pt x="74" y="167"/>
                  </a:lnTo>
                  <a:lnTo>
                    <a:pt x="73" y="167"/>
                  </a:lnTo>
                  <a:lnTo>
                    <a:pt x="69" y="166"/>
                  </a:lnTo>
                  <a:lnTo>
                    <a:pt x="67" y="164"/>
                  </a:lnTo>
                  <a:lnTo>
                    <a:pt x="66" y="162"/>
                  </a:lnTo>
                  <a:lnTo>
                    <a:pt x="66" y="160"/>
                  </a:lnTo>
                  <a:lnTo>
                    <a:pt x="67" y="158"/>
                  </a:lnTo>
                  <a:lnTo>
                    <a:pt x="69" y="157"/>
                  </a:lnTo>
                  <a:lnTo>
                    <a:pt x="71" y="155"/>
                  </a:lnTo>
                  <a:lnTo>
                    <a:pt x="74" y="155"/>
                  </a:lnTo>
                  <a:close/>
                  <a:moveTo>
                    <a:pt x="394" y="160"/>
                  </a:moveTo>
                  <a:lnTo>
                    <a:pt x="383" y="163"/>
                  </a:lnTo>
                  <a:lnTo>
                    <a:pt x="371" y="167"/>
                  </a:lnTo>
                  <a:lnTo>
                    <a:pt x="363" y="170"/>
                  </a:lnTo>
                  <a:lnTo>
                    <a:pt x="357" y="171"/>
                  </a:lnTo>
                  <a:lnTo>
                    <a:pt x="353" y="172"/>
                  </a:lnTo>
                  <a:lnTo>
                    <a:pt x="350" y="172"/>
                  </a:lnTo>
                  <a:lnTo>
                    <a:pt x="348" y="171"/>
                  </a:lnTo>
                  <a:lnTo>
                    <a:pt x="346" y="170"/>
                  </a:lnTo>
                  <a:lnTo>
                    <a:pt x="342" y="168"/>
                  </a:lnTo>
                  <a:lnTo>
                    <a:pt x="340" y="167"/>
                  </a:lnTo>
                  <a:lnTo>
                    <a:pt x="338" y="166"/>
                  </a:lnTo>
                  <a:lnTo>
                    <a:pt x="333" y="166"/>
                  </a:lnTo>
                  <a:lnTo>
                    <a:pt x="328" y="167"/>
                  </a:lnTo>
                  <a:lnTo>
                    <a:pt x="323" y="168"/>
                  </a:lnTo>
                  <a:lnTo>
                    <a:pt x="317" y="172"/>
                  </a:lnTo>
                  <a:lnTo>
                    <a:pt x="314" y="177"/>
                  </a:lnTo>
                  <a:lnTo>
                    <a:pt x="312" y="182"/>
                  </a:lnTo>
                  <a:lnTo>
                    <a:pt x="312" y="184"/>
                  </a:lnTo>
                  <a:lnTo>
                    <a:pt x="313" y="187"/>
                  </a:lnTo>
                  <a:lnTo>
                    <a:pt x="313" y="189"/>
                  </a:lnTo>
                  <a:lnTo>
                    <a:pt x="314" y="192"/>
                  </a:lnTo>
                  <a:lnTo>
                    <a:pt x="316" y="195"/>
                  </a:lnTo>
                  <a:lnTo>
                    <a:pt x="316" y="197"/>
                  </a:lnTo>
                  <a:lnTo>
                    <a:pt x="319" y="200"/>
                  </a:lnTo>
                  <a:lnTo>
                    <a:pt x="328" y="205"/>
                  </a:lnTo>
                  <a:lnTo>
                    <a:pt x="332" y="206"/>
                  </a:lnTo>
                  <a:lnTo>
                    <a:pt x="337" y="204"/>
                  </a:lnTo>
                  <a:lnTo>
                    <a:pt x="344" y="203"/>
                  </a:lnTo>
                  <a:lnTo>
                    <a:pt x="348" y="201"/>
                  </a:lnTo>
                  <a:lnTo>
                    <a:pt x="352" y="192"/>
                  </a:lnTo>
                  <a:lnTo>
                    <a:pt x="357" y="184"/>
                  </a:lnTo>
                  <a:lnTo>
                    <a:pt x="374" y="179"/>
                  </a:lnTo>
                  <a:lnTo>
                    <a:pt x="384" y="176"/>
                  </a:lnTo>
                  <a:lnTo>
                    <a:pt x="391" y="174"/>
                  </a:lnTo>
                  <a:lnTo>
                    <a:pt x="395" y="174"/>
                  </a:lnTo>
                  <a:lnTo>
                    <a:pt x="398" y="174"/>
                  </a:lnTo>
                  <a:lnTo>
                    <a:pt x="402" y="176"/>
                  </a:lnTo>
                  <a:lnTo>
                    <a:pt x="405" y="177"/>
                  </a:lnTo>
                  <a:lnTo>
                    <a:pt x="412" y="181"/>
                  </a:lnTo>
                  <a:lnTo>
                    <a:pt x="420" y="184"/>
                  </a:lnTo>
                  <a:lnTo>
                    <a:pt x="430" y="189"/>
                  </a:lnTo>
                  <a:lnTo>
                    <a:pt x="443" y="195"/>
                  </a:lnTo>
                  <a:lnTo>
                    <a:pt x="456" y="201"/>
                  </a:lnTo>
                  <a:lnTo>
                    <a:pt x="504" y="223"/>
                  </a:lnTo>
                  <a:lnTo>
                    <a:pt x="525" y="217"/>
                  </a:lnTo>
                  <a:lnTo>
                    <a:pt x="537" y="213"/>
                  </a:lnTo>
                  <a:lnTo>
                    <a:pt x="544" y="211"/>
                  </a:lnTo>
                  <a:lnTo>
                    <a:pt x="548" y="210"/>
                  </a:lnTo>
                  <a:lnTo>
                    <a:pt x="549" y="210"/>
                  </a:lnTo>
                  <a:lnTo>
                    <a:pt x="549" y="215"/>
                  </a:lnTo>
                  <a:lnTo>
                    <a:pt x="548" y="218"/>
                  </a:lnTo>
                  <a:lnTo>
                    <a:pt x="543" y="226"/>
                  </a:lnTo>
                  <a:lnTo>
                    <a:pt x="540" y="233"/>
                  </a:lnTo>
                  <a:lnTo>
                    <a:pt x="533" y="248"/>
                  </a:lnTo>
                  <a:lnTo>
                    <a:pt x="530" y="254"/>
                  </a:lnTo>
                  <a:lnTo>
                    <a:pt x="527" y="259"/>
                  </a:lnTo>
                  <a:lnTo>
                    <a:pt x="526" y="259"/>
                  </a:lnTo>
                  <a:lnTo>
                    <a:pt x="526" y="261"/>
                  </a:lnTo>
                  <a:lnTo>
                    <a:pt x="525" y="263"/>
                  </a:lnTo>
                  <a:lnTo>
                    <a:pt x="523" y="269"/>
                  </a:lnTo>
                  <a:lnTo>
                    <a:pt x="519" y="277"/>
                  </a:lnTo>
                  <a:lnTo>
                    <a:pt x="515" y="285"/>
                  </a:lnTo>
                  <a:lnTo>
                    <a:pt x="510" y="293"/>
                  </a:lnTo>
                  <a:lnTo>
                    <a:pt x="507" y="301"/>
                  </a:lnTo>
                  <a:lnTo>
                    <a:pt x="504" y="306"/>
                  </a:lnTo>
                  <a:lnTo>
                    <a:pt x="503" y="309"/>
                  </a:lnTo>
                  <a:lnTo>
                    <a:pt x="502" y="309"/>
                  </a:lnTo>
                  <a:lnTo>
                    <a:pt x="502" y="311"/>
                  </a:lnTo>
                  <a:lnTo>
                    <a:pt x="501" y="313"/>
                  </a:lnTo>
                  <a:lnTo>
                    <a:pt x="498" y="319"/>
                  </a:lnTo>
                  <a:lnTo>
                    <a:pt x="495" y="327"/>
                  </a:lnTo>
                  <a:lnTo>
                    <a:pt x="506" y="354"/>
                  </a:lnTo>
                  <a:lnTo>
                    <a:pt x="516" y="380"/>
                  </a:lnTo>
                  <a:lnTo>
                    <a:pt x="509" y="383"/>
                  </a:lnTo>
                  <a:lnTo>
                    <a:pt x="505" y="385"/>
                  </a:lnTo>
                  <a:lnTo>
                    <a:pt x="496" y="388"/>
                  </a:lnTo>
                  <a:lnTo>
                    <a:pt x="485" y="392"/>
                  </a:lnTo>
                  <a:lnTo>
                    <a:pt x="473" y="395"/>
                  </a:lnTo>
                  <a:lnTo>
                    <a:pt x="460" y="400"/>
                  </a:lnTo>
                  <a:lnTo>
                    <a:pt x="452" y="402"/>
                  </a:lnTo>
                  <a:lnTo>
                    <a:pt x="446" y="403"/>
                  </a:lnTo>
                  <a:lnTo>
                    <a:pt x="443" y="404"/>
                  </a:lnTo>
                  <a:lnTo>
                    <a:pt x="441" y="404"/>
                  </a:lnTo>
                  <a:lnTo>
                    <a:pt x="440" y="403"/>
                  </a:lnTo>
                  <a:lnTo>
                    <a:pt x="436" y="401"/>
                  </a:lnTo>
                  <a:lnTo>
                    <a:pt x="433" y="400"/>
                  </a:lnTo>
                  <a:lnTo>
                    <a:pt x="430" y="399"/>
                  </a:lnTo>
                  <a:lnTo>
                    <a:pt x="428" y="398"/>
                  </a:lnTo>
                  <a:lnTo>
                    <a:pt x="421" y="398"/>
                  </a:lnTo>
                  <a:lnTo>
                    <a:pt x="415" y="400"/>
                  </a:lnTo>
                  <a:lnTo>
                    <a:pt x="409" y="403"/>
                  </a:lnTo>
                  <a:lnTo>
                    <a:pt x="404" y="408"/>
                  </a:lnTo>
                  <a:lnTo>
                    <a:pt x="403" y="416"/>
                  </a:lnTo>
                  <a:lnTo>
                    <a:pt x="406" y="427"/>
                  </a:lnTo>
                  <a:lnTo>
                    <a:pt x="412" y="433"/>
                  </a:lnTo>
                  <a:lnTo>
                    <a:pt x="419" y="437"/>
                  </a:lnTo>
                  <a:lnTo>
                    <a:pt x="428" y="437"/>
                  </a:lnTo>
                  <a:lnTo>
                    <a:pt x="435" y="434"/>
                  </a:lnTo>
                  <a:lnTo>
                    <a:pt x="442" y="430"/>
                  </a:lnTo>
                  <a:lnTo>
                    <a:pt x="444" y="422"/>
                  </a:lnTo>
                  <a:lnTo>
                    <a:pt x="444" y="420"/>
                  </a:lnTo>
                  <a:lnTo>
                    <a:pt x="445" y="419"/>
                  </a:lnTo>
                  <a:lnTo>
                    <a:pt x="446" y="417"/>
                  </a:lnTo>
                  <a:lnTo>
                    <a:pt x="455" y="415"/>
                  </a:lnTo>
                  <a:lnTo>
                    <a:pt x="462" y="412"/>
                  </a:lnTo>
                  <a:lnTo>
                    <a:pt x="474" y="408"/>
                  </a:lnTo>
                  <a:lnTo>
                    <a:pt x="489" y="403"/>
                  </a:lnTo>
                  <a:lnTo>
                    <a:pt x="500" y="400"/>
                  </a:lnTo>
                  <a:lnTo>
                    <a:pt x="509" y="396"/>
                  </a:lnTo>
                  <a:lnTo>
                    <a:pt x="517" y="394"/>
                  </a:lnTo>
                  <a:lnTo>
                    <a:pt x="520" y="394"/>
                  </a:lnTo>
                  <a:lnTo>
                    <a:pt x="521" y="395"/>
                  </a:lnTo>
                  <a:lnTo>
                    <a:pt x="524" y="401"/>
                  </a:lnTo>
                  <a:lnTo>
                    <a:pt x="526" y="409"/>
                  </a:lnTo>
                  <a:lnTo>
                    <a:pt x="531" y="421"/>
                  </a:lnTo>
                  <a:lnTo>
                    <a:pt x="536" y="433"/>
                  </a:lnTo>
                  <a:lnTo>
                    <a:pt x="551" y="472"/>
                  </a:lnTo>
                  <a:lnTo>
                    <a:pt x="546" y="482"/>
                  </a:lnTo>
                  <a:lnTo>
                    <a:pt x="540" y="494"/>
                  </a:lnTo>
                  <a:lnTo>
                    <a:pt x="527" y="497"/>
                  </a:lnTo>
                  <a:lnTo>
                    <a:pt x="515" y="501"/>
                  </a:lnTo>
                  <a:lnTo>
                    <a:pt x="487" y="489"/>
                  </a:lnTo>
                  <a:lnTo>
                    <a:pt x="460" y="497"/>
                  </a:lnTo>
                  <a:lnTo>
                    <a:pt x="432" y="507"/>
                  </a:lnTo>
                  <a:lnTo>
                    <a:pt x="426" y="521"/>
                  </a:lnTo>
                  <a:lnTo>
                    <a:pt x="422" y="529"/>
                  </a:lnTo>
                  <a:lnTo>
                    <a:pt x="420" y="533"/>
                  </a:lnTo>
                  <a:lnTo>
                    <a:pt x="419" y="537"/>
                  </a:lnTo>
                  <a:lnTo>
                    <a:pt x="420" y="540"/>
                  </a:lnTo>
                  <a:lnTo>
                    <a:pt x="421" y="545"/>
                  </a:lnTo>
                  <a:lnTo>
                    <a:pt x="424" y="551"/>
                  </a:lnTo>
                  <a:lnTo>
                    <a:pt x="427" y="560"/>
                  </a:lnTo>
                  <a:lnTo>
                    <a:pt x="430" y="569"/>
                  </a:lnTo>
                  <a:lnTo>
                    <a:pt x="439" y="590"/>
                  </a:lnTo>
                  <a:lnTo>
                    <a:pt x="458" y="599"/>
                  </a:lnTo>
                  <a:lnTo>
                    <a:pt x="476" y="606"/>
                  </a:lnTo>
                  <a:lnTo>
                    <a:pt x="478" y="614"/>
                  </a:lnTo>
                  <a:lnTo>
                    <a:pt x="482" y="622"/>
                  </a:lnTo>
                  <a:lnTo>
                    <a:pt x="486" y="627"/>
                  </a:lnTo>
                  <a:lnTo>
                    <a:pt x="492" y="629"/>
                  </a:lnTo>
                  <a:lnTo>
                    <a:pt x="501" y="631"/>
                  </a:lnTo>
                  <a:lnTo>
                    <a:pt x="508" y="629"/>
                  </a:lnTo>
                  <a:lnTo>
                    <a:pt x="515" y="624"/>
                  </a:lnTo>
                  <a:lnTo>
                    <a:pt x="520" y="618"/>
                  </a:lnTo>
                  <a:lnTo>
                    <a:pt x="520" y="609"/>
                  </a:lnTo>
                  <a:lnTo>
                    <a:pt x="518" y="602"/>
                  </a:lnTo>
                  <a:lnTo>
                    <a:pt x="513" y="597"/>
                  </a:lnTo>
                  <a:lnTo>
                    <a:pt x="506" y="592"/>
                  </a:lnTo>
                  <a:lnTo>
                    <a:pt x="500" y="591"/>
                  </a:lnTo>
                  <a:lnTo>
                    <a:pt x="496" y="591"/>
                  </a:lnTo>
                  <a:lnTo>
                    <a:pt x="490" y="593"/>
                  </a:lnTo>
                  <a:lnTo>
                    <a:pt x="481" y="596"/>
                  </a:lnTo>
                  <a:lnTo>
                    <a:pt x="465" y="589"/>
                  </a:lnTo>
                  <a:lnTo>
                    <a:pt x="448" y="582"/>
                  </a:lnTo>
                  <a:lnTo>
                    <a:pt x="440" y="560"/>
                  </a:lnTo>
                  <a:lnTo>
                    <a:pt x="431" y="539"/>
                  </a:lnTo>
                  <a:lnTo>
                    <a:pt x="436" y="527"/>
                  </a:lnTo>
                  <a:lnTo>
                    <a:pt x="441" y="517"/>
                  </a:lnTo>
                  <a:lnTo>
                    <a:pt x="465" y="509"/>
                  </a:lnTo>
                  <a:lnTo>
                    <a:pt x="488" y="501"/>
                  </a:lnTo>
                  <a:lnTo>
                    <a:pt x="500" y="507"/>
                  </a:lnTo>
                  <a:lnTo>
                    <a:pt x="503" y="508"/>
                  </a:lnTo>
                  <a:lnTo>
                    <a:pt x="507" y="510"/>
                  </a:lnTo>
                  <a:lnTo>
                    <a:pt x="509" y="511"/>
                  </a:lnTo>
                  <a:lnTo>
                    <a:pt x="513" y="512"/>
                  </a:lnTo>
                  <a:lnTo>
                    <a:pt x="518" y="512"/>
                  </a:lnTo>
                  <a:lnTo>
                    <a:pt x="524" y="511"/>
                  </a:lnTo>
                  <a:lnTo>
                    <a:pt x="532" y="509"/>
                  </a:lnTo>
                  <a:lnTo>
                    <a:pt x="540" y="506"/>
                  </a:lnTo>
                  <a:lnTo>
                    <a:pt x="546" y="504"/>
                  </a:lnTo>
                  <a:lnTo>
                    <a:pt x="549" y="502"/>
                  </a:lnTo>
                  <a:lnTo>
                    <a:pt x="555" y="494"/>
                  </a:lnTo>
                  <a:lnTo>
                    <a:pt x="558" y="487"/>
                  </a:lnTo>
                  <a:lnTo>
                    <a:pt x="565" y="473"/>
                  </a:lnTo>
                  <a:lnTo>
                    <a:pt x="508" y="327"/>
                  </a:lnTo>
                  <a:lnTo>
                    <a:pt x="561" y="219"/>
                  </a:lnTo>
                  <a:lnTo>
                    <a:pt x="570" y="217"/>
                  </a:lnTo>
                  <a:lnTo>
                    <a:pt x="578" y="213"/>
                  </a:lnTo>
                  <a:lnTo>
                    <a:pt x="584" y="208"/>
                  </a:lnTo>
                  <a:lnTo>
                    <a:pt x="586" y="200"/>
                  </a:lnTo>
                  <a:lnTo>
                    <a:pt x="585" y="191"/>
                  </a:lnTo>
                  <a:lnTo>
                    <a:pt x="580" y="184"/>
                  </a:lnTo>
                  <a:lnTo>
                    <a:pt x="574" y="180"/>
                  </a:lnTo>
                  <a:lnTo>
                    <a:pt x="566" y="177"/>
                  </a:lnTo>
                  <a:lnTo>
                    <a:pt x="558" y="178"/>
                  </a:lnTo>
                  <a:lnTo>
                    <a:pt x="551" y="182"/>
                  </a:lnTo>
                  <a:lnTo>
                    <a:pt x="549" y="184"/>
                  </a:lnTo>
                  <a:lnTo>
                    <a:pt x="545" y="189"/>
                  </a:lnTo>
                  <a:lnTo>
                    <a:pt x="544" y="191"/>
                  </a:lnTo>
                  <a:lnTo>
                    <a:pt x="543" y="194"/>
                  </a:lnTo>
                  <a:lnTo>
                    <a:pt x="543" y="196"/>
                  </a:lnTo>
                  <a:lnTo>
                    <a:pt x="542" y="197"/>
                  </a:lnTo>
                  <a:lnTo>
                    <a:pt x="540" y="199"/>
                  </a:lnTo>
                  <a:lnTo>
                    <a:pt x="534" y="201"/>
                  </a:lnTo>
                  <a:lnTo>
                    <a:pt x="524" y="204"/>
                  </a:lnTo>
                  <a:lnTo>
                    <a:pt x="517" y="206"/>
                  </a:lnTo>
                  <a:lnTo>
                    <a:pt x="511" y="209"/>
                  </a:lnTo>
                  <a:lnTo>
                    <a:pt x="507" y="210"/>
                  </a:lnTo>
                  <a:lnTo>
                    <a:pt x="505" y="211"/>
                  </a:lnTo>
                  <a:lnTo>
                    <a:pt x="503" y="210"/>
                  </a:lnTo>
                  <a:lnTo>
                    <a:pt x="496" y="207"/>
                  </a:lnTo>
                  <a:lnTo>
                    <a:pt x="488" y="204"/>
                  </a:lnTo>
                  <a:lnTo>
                    <a:pt x="463" y="192"/>
                  </a:lnTo>
                  <a:lnTo>
                    <a:pt x="449" y="185"/>
                  </a:lnTo>
                  <a:lnTo>
                    <a:pt x="394" y="160"/>
                  </a:lnTo>
                  <a:close/>
                  <a:moveTo>
                    <a:pt x="333" y="180"/>
                  </a:moveTo>
                  <a:lnTo>
                    <a:pt x="335" y="180"/>
                  </a:lnTo>
                  <a:lnTo>
                    <a:pt x="337" y="181"/>
                  </a:lnTo>
                  <a:lnTo>
                    <a:pt x="339" y="184"/>
                  </a:lnTo>
                  <a:lnTo>
                    <a:pt x="339" y="187"/>
                  </a:lnTo>
                  <a:lnTo>
                    <a:pt x="337" y="190"/>
                  </a:lnTo>
                  <a:lnTo>
                    <a:pt x="335" y="191"/>
                  </a:lnTo>
                  <a:lnTo>
                    <a:pt x="332" y="191"/>
                  </a:lnTo>
                  <a:lnTo>
                    <a:pt x="330" y="189"/>
                  </a:lnTo>
                  <a:lnTo>
                    <a:pt x="328" y="188"/>
                  </a:lnTo>
                  <a:lnTo>
                    <a:pt x="327" y="186"/>
                  </a:lnTo>
                  <a:lnTo>
                    <a:pt x="327" y="183"/>
                  </a:lnTo>
                  <a:lnTo>
                    <a:pt x="328" y="182"/>
                  </a:lnTo>
                  <a:lnTo>
                    <a:pt x="332" y="180"/>
                  </a:lnTo>
                  <a:lnTo>
                    <a:pt x="333" y="180"/>
                  </a:lnTo>
                  <a:close/>
                  <a:moveTo>
                    <a:pt x="102" y="186"/>
                  </a:moveTo>
                  <a:lnTo>
                    <a:pt x="96" y="187"/>
                  </a:lnTo>
                  <a:lnTo>
                    <a:pt x="88" y="189"/>
                  </a:lnTo>
                  <a:lnTo>
                    <a:pt x="78" y="192"/>
                  </a:lnTo>
                  <a:lnTo>
                    <a:pt x="70" y="196"/>
                  </a:lnTo>
                  <a:lnTo>
                    <a:pt x="65" y="198"/>
                  </a:lnTo>
                  <a:lnTo>
                    <a:pt x="61" y="201"/>
                  </a:lnTo>
                  <a:lnTo>
                    <a:pt x="57" y="203"/>
                  </a:lnTo>
                  <a:lnTo>
                    <a:pt x="49" y="205"/>
                  </a:lnTo>
                  <a:lnTo>
                    <a:pt x="36" y="210"/>
                  </a:lnTo>
                  <a:lnTo>
                    <a:pt x="9" y="197"/>
                  </a:lnTo>
                  <a:lnTo>
                    <a:pt x="11" y="211"/>
                  </a:lnTo>
                  <a:lnTo>
                    <a:pt x="36" y="222"/>
                  </a:lnTo>
                  <a:lnTo>
                    <a:pt x="51" y="218"/>
                  </a:lnTo>
                  <a:lnTo>
                    <a:pt x="60" y="215"/>
                  </a:lnTo>
                  <a:lnTo>
                    <a:pt x="67" y="214"/>
                  </a:lnTo>
                  <a:lnTo>
                    <a:pt x="74" y="214"/>
                  </a:lnTo>
                  <a:lnTo>
                    <a:pt x="77" y="213"/>
                  </a:lnTo>
                  <a:lnTo>
                    <a:pt x="84" y="211"/>
                  </a:lnTo>
                  <a:lnTo>
                    <a:pt x="109" y="204"/>
                  </a:lnTo>
                  <a:lnTo>
                    <a:pt x="111" y="200"/>
                  </a:lnTo>
                  <a:lnTo>
                    <a:pt x="112" y="197"/>
                  </a:lnTo>
                  <a:lnTo>
                    <a:pt x="112" y="194"/>
                  </a:lnTo>
                  <a:lnTo>
                    <a:pt x="110" y="190"/>
                  </a:lnTo>
                  <a:lnTo>
                    <a:pt x="105" y="187"/>
                  </a:lnTo>
                  <a:lnTo>
                    <a:pt x="102" y="186"/>
                  </a:lnTo>
                  <a:close/>
                  <a:moveTo>
                    <a:pt x="565" y="191"/>
                  </a:moveTo>
                  <a:lnTo>
                    <a:pt x="567" y="191"/>
                  </a:lnTo>
                  <a:lnTo>
                    <a:pt x="567" y="192"/>
                  </a:lnTo>
                  <a:lnTo>
                    <a:pt x="569" y="193"/>
                  </a:lnTo>
                  <a:lnTo>
                    <a:pt x="571" y="196"/>
                  </a:lnTo>
                  <a:lnTo>
                    <a:pt x="571" y="200"/>
                  </a:lnTo>
                  <a:lnTo>
                    <a:pt x="568" y="203"/>
                  </a:lnTo>
                  <a:lnTo>
                    <a:pt x="566" y="204"/>
                  </a:lnTo>
                  <a:lnTo>
                    <a:pt x="564" y="204"/>
                  </a:lnTo>
                  <a:lnTo>
                    <a:pt x="562" y="203"/>
                  </a:lnTo>
                  <a:lnTo>
                    <a:pt x="558" y="199"/>
                  </a:lnTo>
                  <a:lnTo>
                    <a:pt x="558" y="196"/>
                  </a:lnTo>
                  <a:lnTo>
                    <a:pt x="559" y="195"/>
                  </a:lnTo>
                  <a:lnTo>
                    <a:pt x="560" y="193"/>
                  </a:lnTo>
                  <a:lnTo>
                    <a:pt x="562" y="192"/>
                  </a:lnTo>
                  <a:lnTo>
                    <a:pt x="565" y="191"/>
                  </a:lnTo>
                  <a:close/>
                  <a:moveTo>
                    <a:pt x="224" y="194"/>
                  </a:moveTo>
                  <a:lnTo>
                    <a:pt x="226" y="194"/>
                  </a:lnTo>
                  <a:lnTo>
                    <a:pt x="227" y="195"/>
                  </a:lnTo>
                  <a:lnTo>
                    <a:pt x="229" y="196"/>
                  </a:lnTo>
                  <a:lnTo>
                    <a:pt x="230" y="197"/>
                  </a:lnTo>
                  <a:lnTo>
                    <a:pt x="230" y="202"/>
                  </a:lnTo>
                  <a:lnTo>
                    <a:pt x="228" y="204"/>
                  </a:lnTo>
                  <a:lnTo>
                    <a:pt x="225" y="205"/>
                  </a:lnTo>
                  <a:lnTo>
                    <a:pt x="220" y="205"/>
                  </a:lnTo>
                  <a:lnTo>
                    <a:pt x="219" y="204"/>
                  </a:lnTo>
                  <a:lnTo>
                    <a:pt x="218" y="203"/>
                  </a:lnTo>
                  <a:lnTo>
                    <a:pt x="217" y="200"/>
                  </a:lnTo>
                  <a:lnTo>
                    <a:pt x="217" y="197"/>
                  </a:lnTo>
                  <a:lnTo>
                    <a:pt x="218" y="196"/>
                  </a:lnTo>
                  <a:lnTo>
                    <a:pt x="219" y="195"/>
                  </a:lnTo>
                  <a:lnTo>
                    <a:pt x="222" y="194"/>
                  </a:lnTo>
                  <a:lnTo>
                    <a:pt x="224" y="194"/>
                  </a:lnTo>
                  <a:close/>
                  <a:moveTo>
                    <a:pt x="89" y="194"/>
                  </a:moveTo>
                  <a:lnTo>
                    <a:pt x="91" y="194"/>
                  </a:lnTo>
                  <a:lnTo>
                    <a:pt x="92" y="196"/>
                  </a:lnTo>
                  <a:lnTo>
                    <a:pt x="94" y="199"/>
                  </a:lnTo>
                  <a:lnTo>
                    <a:pt x="94" y="201"/>
                  </a:lnTo>
                  <a:lnTo>
                    <a:pt x="92" y="204"/>
                  </a:lnTo>
                  <a:lnTo>
                    <a:pt x="91" y="205"/>
                  </a:lnTo>
                  <a:lnTo>
                    <a:pt x="90" y="206"/>
                  </a:lnTo>
                  <a:lnTo>
                    <a:pt x="85" y="206"/>
                  </a:lnTo>
                  <a:lnTo>
                    <a:pt x="84" y="205"/>
                  </a:lnTo>
                  <a:lnTo>
                    <a:pt x="81" y="200"/>
                  </a:lnTo>
                  <a:lnTo>
                    <a:pt x="81" y="197"/>
                  </a:lnTo>
                  <a:lnTo>
                    <a:pt x="84" y="195"/>
                  </a:lnTo>
                  <a:lnTo>
                    <a:pt x="87" y="194"/>
                  </a:lnTo>
                  <a:lnTo>
                    <a:pt x="89" y="194"/>
                  </a:lnTo>
                  <a:close/>
                  <a:moveTo>
                    <a:pt x="654" y="203"/>
                  </a:moveTo>
                  <a:lnTo>
                    <a:pt x="651" y="203"/>
                  </a:lnTo>
                  <a:lnTo>
                    <a:pt x="646" y="204"/>
                  </a:lnTo>
                  <a:lnTo>
                    <a:pt x="636" y="207"/>
                  </a:lnTo>
                  <a:lnTo>
                    <a:pt x="626" y="211"/>
                  </a:lnTo>
                  <a:lnTo>
                    <a:pt x="620" y="214"/>
                  </a:lnTo>
                  <a:lnTo>
                    <a:pt x="618" y="217"/>
                  </a:lnTo>
                  <a:lnTo>
                    <a:pt x="617" y="220"/>
                  </a:lnTo>
                  <a:lnTo>
                    <a:pt x="617" y="223"/>
                  </a:lnTo>
                  <a:lnTo>
                    <a:pt x="618" y="225"/>
                  </a:lnTo>
                  <a:lnTo>
                    <a:pt x="620" y="227"/>
                  </a:lnTo>
                  <a:lnTo>
                    <a:pt x="621" y="229"/>
                  </a:lnTo>
                  <a:lnTo>
                    <a:pt x="624" y="230"/>
                  </a:lnTo>
                  <a:lnTo>
                    <a:pt x="629" y="230"/>
                  </a:lnTo>
                  <a:lnTo>
                    <a:pt x="636" y="229"/>
                  </a:lnTo>
                  <a:lnTo>
                    <a:pt x="645" y="226"/>
                  </a:lnTo>
                  <a:lnTo>
                    <a:pt x="653" y="224"/>
                  </a:lnTo>
                  <a:lnTo>
                    <a:pt x="660" y="220"/>
                  </a:lnTo>
                  <a:lnTo>
                    <a:pt x="664" y="218"/>
                  </a:lnTo>
                  <a:lnTo>
                    <a:pt x="665" y="212"/>
                  </a:lnTo>
                  <a:lnTo>
                    <a:pt x="662" y="207"/>
                  </a:lnTo>
                  <a:lnTo>
                    <a:pt x="657" y="204"/>
                  </a:lnTo>
                  <a:lnTo>
                    <a:pt x="656" y="203"/>
                  </a:lnTo>
                  <a:lnTo>
                    <a:pt x="654" y="203"/>
                  </a:lnTo>
                  <a:close/>
                  <a:moveTo>
                    <a:pt x="639" y="211"/>
                  </a:moveTo>
                  <a:lnTo>
                    <a:pt x="642" y="211"/>
                  </a:lnTo>
                  <a:lnTo>
                    <a:pt x="645" y="213"/>
                  </a:lnTo>
                  <a:lnTo>
                    <a:pt x="647" y="218"/>
                  </a:lnTo>
                  <a:lnTo>
                    <a:pt x="646" y="219"/>
                  </a:lnTo>
                  <a:lnTo>
                    <a:pt x="645" y="221"/>
                  </a:lnTo>
                  <a:lnTo>
                    <a:pt x="643" y="222"/>
                  </a:lnTo>
                  <a:lnTo>
                    <a:pt x="640" y="223"/>
                  </a:lnTo>
                  <a:lnTo>
                    <a:pt x="638" y="223"/>
                  </a:lnTo>
                  <a:lnTo>
                    <a:pt x="637" y="222"/>
                  </a:lnTo>
                  <a:lnTo>
                    <a:pt x="636" y="219"/>
                  </a:lnTo>
                  <a:lnTo>
                    <a:pt x="635" y="217"/>
                  </a:lnTo>
                  <a:lnTo>
                    <a:pt x="635" y="214"/>
                  </a:lnTo>
                  <a:lnTo>
                    <a:pt x="636" y="211"/>
                  </a:lnTo>
                  <a:lnTo>
                    <a:pt x="638" y="211"/>
                  </a:lnTo>
                  <a:lnTo>
                    <a:pt x="639" y="211"/>
                  </a:lnTo>
                  <a:close/>
                  <a:moveTo>
                    <a:pt x="119" y="223"/>
                  </a:moveTo>
                  <a:lnTo>
                    <a:pt x="98" y="230"/>
                  </a:lnTo>
                  <a:lnTo>
                    <a:pt x="89" y="233"/>
                  </a:lnTo>
                  <a:lnTo>
                    <a:pt x="79" y="238"/>
                  </a:lnTo>
                  <a:lnTo>
                    <a:pt x="78" y="239"/>
                  </a:lnTo>
                  <a:lnTo>
                    <a:pt x="78" y="240"/>
                  </a:lnTo>
                  <a:lnTo>
                    <a:pt x="76" y="240"/>
                  </a:lnTo>
                  <a:lnTo>
                    <a:pt x="74" y="241"/>
                  </a:lnTo>
                  <a:lnTo>
                    <a:pt x="71" y="243"/>
                  </a:lnTo>
                  <a:lnTo>
                    <a:pt x="66" y="245"/>
                  </a:lnTo>
                  <a:lnTo>
                    <a:pt x="53" y="249"/>
                  </a:lnTo>
                  <a:lnTo>
                    <a:pt x="14" y="232"/>
                  </a:lnTo>
                  <a:lnTo>
                    <a:pt x="16" y="245"/>
                  </a:lnTo>
                  <a:lnTo>
                    <a:pt x="17" y="245"/>
                  </a:lnTo>
                  <a:lnTo>
                    <a:pt x="51" y="261"/>
                  </a:lnTo>
                  <a:lnTo>
                    <a:pt x="67" y="256"/>
                  </a:lnTo>
                  <a:lnTo>
                    <a:pt x="76" y="254"/>
                  </a:lnTo>
                  <a:lnTo>
                    <a:pt x="83" y="253"/>
                  </a:lnTo>
                  <a:lnTo>
                    <a:pt x="87" y="252"/>
                  </a:lnTo>
                  <a:lnTo>
                    <a:pt x="91" y="252"/>
                  </a:lnTo>
                  <a:lnTo>
                    <a:pt x="98" y="251"/>
                  </a:lnTo>
                  <a:lnTo>
                    <a:pt x="108" y="248"/>
                  </a:lnTo>
                  <a:lnTo>
                    <a:pt x="117" y="244"/>
                  </a:lnTo>
                  <a:lnTo>
                    <a:pt x="122" y="242"/>
                  </a:lnTo>
                  <a:lnTo>
                    <a:pt x="124" y="240"/>
                  </a:lnTo>
                  <a:lnTo>
                    <a:pt x="126" y="239"/>
                  </a:lnTo>
                  <a:lnTo>
                    <a:pt x="127" y="235"/>
                  </a:lnTo>
                  <a:lnTo>
                    <a:pt x="126" y="233"/>
                  </a:lnTo>
                  <a:lnTo>
                    <a:pt x="125" y="229"/>
                  </a:lnTo>
                  <a:lnTo>
                    <a:pt x="123" y="226"/>
                  </a:lnTo>
                  <a:lnTo>
                    <a:pt x="119" y="223"/>
                  </a:lnTo>
                  <a:close/>
                  <a:moveTo>
                    <a:pt x="239" y="232"/>
                  </a:moveTo>
                  <a:lnTo>
                    <a:pt x="241" y="232"/>
                  </a:lnTo>
                  <a:lnTo>
                    <a:pt x="244" y="234"/>
                  </a:lnTo>
                  <a:lnTo>
                    <a:pt x="245" y="236"/>
                  </a:lnTo>
                  <a:lnTo>
                    <a:pt x="245" y="239"/>
                  </a:lnTo>
                  <a:lnTo>
                    <a:pt x="244" y="241"/>
                  </a:lnTo>
                  <a:lnTo>
                    <a:pt x="243" y="243"/>
                  </a:lnTo>
                  <a:lnTo>
                    <a:pt x="240" y="244"/>
                  </a:lnTo>
                  <a:lnTo>
                    <a:pt x="237" y="244"/>
                  </a:lnTo>
                  <a:lnTo>
                    <a:pt x="235" y="242"/>
                  </a:lnTo>
                  <a:lnTo>
                    <a:pt x="233" y="240"/>
                  </a:lnTo>
                  <a:lnTo>
                    <a:pt x="232" y="238"/>
                  </a:lnTo>
                  <a:lnTo>
                    <a:pt x="233" y="235"/>
                  </a:lnTo>
                  <a:lnTo>
                    <a:pt x="235" y="233"/>
                  </a:lnTo>
                  <a:lnTo>
                    <a:pt x="237" y="232"/>
                  </a:lnTo>
                  <a:lnTo>
                    <a:pt x="239" y="232"/>
                  </a:lnTo>
                  <a:close/>
                  <a:moveTo>
                    <a:pt x="104" y="233"/>
                  </a:moveTo>
                  <a:lnTo>
                    <a:pt x="106" y="233"/>
                  </a:lnTo>
                  <a:lnTo>
                    <a:pt x="107" y="233"/>
                  </a:lnTo>
                  <a:lnTo>
                    <a:pt x="108" y="235"/>
                  </a:lnTo>
                  <a:lnTo>
                    <a:pt x="108" y="237"/>
                  </a:lnTo>
                  <a:lnTo>
                    <a:pt x="109" y="239"/>
                  </a:lnTo>
                  <a:lnTo>
                    <a:pt x="109" y="240"/>
                  </a:lnTo>
                  <a:lnTo>
                    <a:pt x="108" y="242"/>
                  </a:lnTo>
                  <a:lnTo>
                    <a:pt x="105" y="244"/>
                  </a:lnTo>
                  <a:lnTo>
                    <a:pt x="100" y="244"/>
                  </a:lnTo>
                  <a:lnTo>
                    <a:pt x="98" y="242"/>
                  </a:lnTo>
                  <a:lnTo>
                    <a:pt x="97" y="240"/>
                  </a:lnTo>
                  <a:lnTo>
                    <a:pt x="96" y="238"/>
                  </a:lnTo>
                  <a:lnTo>
                    <a:pt x="96" y="235"/>
                  </a:lnTo>
                  <a:lnTo>
                    <a:pt x="98" y="234"/>
                  </a:lnTo>
                  <a:lnTo>
                    <a:pt x="101" y="233"/>
                  </a:lnTo>
                  <a:lnTo>
                    <a:pt x="102" y="233"/>
                  </a:lnTo>
                  <a:lnTo>
                    <a:pt x="104" y="233"/>
                  </a:lnTo>
                  <a:close/>
                  <a:moveTo>
                    <a:pt x="656" y="249"/>
                  </a:moveTo>
                  <a:lnTo>
                    <a:pt x="658" y="249"/>
                  </a:lnTo>
                  <a:lnTo>
                    <a:pt x="660" y="251"/>
                  </a:lnTo>
                  <a:lnTo>
                    <a:pt x="661" y="253"/>
                  </a:lnTo>
                  <a:lnTo>
                    <a:pt x="662" y="255"/>
                  </a:lnTo>
                  <a:lnTo>
                    <a:pt x="660" y="261"/>
                  </a:lnTo>
                  <a:lnTo>
                    <a:pt x="658" y="262"/>
                  </a:lnTo>
                  <a:lnTo>
                    <a:pt x="655" y="262"/>
                  </a:lnTo>
                  <a:lnTo>
                    <a:pt x="652" y="260"/>
                  </a:lnTo>
                  <a:lnTo>
                    <a:pt x="651" y="257"/>
                  </a:lnTo>
                  <a:lnTo>
                    <a:pt x="650" y="255"/>
                  </a:lnTo>
                  <a:lnTo>
                    <a:pt x="650" y="254"/>
                  </a:lnTo>
                  <a:lnTo>
                    <a:pt x="651" y="252"/>
                  </a:lnTo>
                  <a:lnTo>
                    <a:pt x="652" y="251"/>
                  </a:lnTo>
                  <a:lnTo>
                    <a:pt x="655" y="249"/>
                  </a:lnTo>
                  <a:lnTo>
                    <a:pt x="656" y="249"/>
                  </a:lnTo>
                  <a:close/>
                  <a:moveTo>
                    <a:pt x="594" y="255"/>
                  </a:moveTo>
                  <a:lnTo>
                    <a:pt x="586" y="257"/>
                  </a:lnTo>
                  <a:lnTo>
                    <a:pt x="578" y="263"/>
                  </a:lnTo>
                  <a:lnTo>
                    <a:pt x="574" y="271"/>
                  </a:lnTo>
                  <a:lnTo>
                    <a:pt x="574" y="279"/>
                  </a:lnTo>
                  <a:lnTo>
                    <a:pt x="579" y="287"/>
                  </a:lnTo>
                  <a:lnTo>
                    <a:pt x="588" y="293"/>
                  </a:lnTo>
                  <a:lnTo>
                    <a:pt x="591" y="295"/>
                  </a:lnTo>
                  <a:lnTo>
                    <a:pt x="594" y="296"/>
                  </a:lnTo>
                  <a:lnTo>
                    <a:pt x="598" y="295"/>
                  </a:lnTo>
                  <a:lnTo>
                    <a:pt x="604" y="293"/>
                  </a:lnTo>
                  <a:lnTo>
                    <a:pt x="614" y="290"/>
                  </a:lnTo>
                  <a:lnTo>
                    <a:pt x="632" y="298"/>
                  </a:lnTo>
                  <a:lnTo>
                    <a:pt x="651" y="306"/>
                  </a:lnTo>
                  <a:lnTo>
                    <a:pt x="656" y="307"/>
                  </a:lnTo>
                  <a:lnTo>
                    <a:pt x="662" y="307"/>
                  </a:lnTo>
                  <a:lnTo>
                    <a:pt x="676" y="303"/>
                  </a:lnTo>
                  <a:lnTo>
                    <a:pt x="684" y="300"/>
                  </a:lnTo>
                  <a:lnTo>
                    <a:pt x="688" y="299"/>
                  </a:lnTo>
                  <a:lnTo>
                    <a:pt x="691" y="297"/>
                  </a:lnTo>
                  <a:lnTo>
                    <a:pt x="693" y="295"/>
                  </a:lnTo>
                  <a:lnTo>
                    <a:pt x="695" y="290"/>
                  </a:lnTo>
                  <a:lnTo>
                    <a:pt x="696" y="288"/>
                  </a:lnTo>
                  <a:lnTo>
                    <a:pt x="695" y="287"/>
                  </a:lnTo>
                  <a:lnTo>
                    <a:pt x="694" y="285"/>
                  </a:lnTo>
                  <a:lnTo>
                    <a:pt x="690" y="282"/>
                  </a:lnTo>
                  <a:lnTo>
                    <a:pt x="684" y="280"/>
                  </a:lnTo>
                  <a:lnTo>
                    <a:pt x="676" y="282"/>
                  </a:lnTo>
                  <a:lnTo>
                    <a:pt x="667" y="285"/>
                  </a:lnTo>
                  <a:lnTo>
                    <a:pt x="656" y="288"/>
                  </a:lnTo>
                  <a:lnTo>
                    <a:pt x="645" y="291"/>
                  </a:lnTo>
                  <a:lnTo>
                    <a:pt x="631" y="284"/>
                  </a:lnTo>
                  <a:lnTo>
                    <a:pt x="626" y="283"/>
                  </a:lnTo>
                  <a:lnTo>
                    <a:pt x="620" y="279"/>
                  </a:lnTo>
                  <a:lnTo>
                    <a:pt x="619" y="278"/>
                  </a:lnTo>
                  <a:lnTo>
                    <a:pt x="617" y="277"/>
                  </a:lnTo>
                  <a:lnTo>
                    <a:pt x="617" y="274"/>
                  </a:lnTo>
                  <a:lnTo>
                    <a:pt x="615" y="268"/>
                  </a:lnTo>
                  <a:lnTo>
                    <a:pt x="611" y="262"/>
                  </a:lnTo>
                  <a:lnTo>
                    <a:pt x="604" y="257"/>
                  </a:lnTo>
                  <a:lnTo>
                    <a:pt x="598" y="255"/>
                  </a:lnTo>
                  <a:lnTo>
                    <a:pt x="597" y="255"/>
                  </a:lnTo>
                  <a:lnTo>
                    <a:pt x="594" y="255"/>
                  </a:lnTo>
                  <a:close/>
                  <a:moveTo>
                    <a:pt x="364" y="256"/>
                  </a:moveTo>
                  <a:lnTo>
                    <a:pt x="368" y="258"/>
                  </a:lnTo>
                  <a:lnTo>
                    <a:pt x="369" y="260"/>
                  </a:lnTo>
                  <a:lnTo>
                    <a:pt x="369" y="264"/>
                  </a:lnTo>
                  <a:lnTo>
                    <a:pt x="368" y="266"/>
                  </a:lnTo>
                  <a:lnTo>
                    <a:pt x="366" y="268"/>
                  </a:lnTo>
                  <a:lnTo>
                    <a:pt x="364" y="269"/>
                  </a:lnTo>
                  <a:lnTo>
                    <a:pt x="363" y="269"/>
                  </a:lnTo>
                  <a:lnTo>
                    <a:pt x="361" y="268"/>
                  </a:lnTo>
                  <a:lnTo>
                    <a:pt x="357" y="264"/>
                  </a:lnTo>
                  <a:lnTo>
                    <a:pt x="357" y="262"/>
                  </a:lnTo>
                  <a:lnTo>
                    <a:pt x="359" y="258"/>
                  </a:lnTo>
                  <a:lnTo>
                    <a:pt x="362" y="257"/>
                  </a:lnTo>
                  <a:lnTo>
                    <a:pt x="363" y="256"/>
                  </a:lnTo>
                  <a:lnTo>
                    <a:pt x="364" y="256"/>
                  </a:lnTo>
                  <a:close/>
                  <a:moveTo>
                    <a:pt x="132" y="262"/>
                  </a:moveTo>
                  <a:lnTo>
                    <a:pt x="123" y="265"/>
                  </a:lnTo>
                  <a:lnTo>
                    <a:pt x="114" y="268"/>
                  </a:lnTo>
                  <a:lnTo>
                    <a:pt x="106" y="270"/>
                  </a:lnTo>
                  <a:lnTo>
                    <a:pt x="96" y="275"/>
                  </a:lnTo>
                  <a:lnTo>
                    <a:pt x="92" y="278"/>
                  </a:lnTo>
                  <a:lnTo>
                    <a:pt x="90" y="280"/>
                  </a:lnTo>
                  <a:lnTo>
                    <a:pt x="84" y="282"/>
                  </a:lnTo>
                  <a:lnTo>
                    <a:pt x="75" y="284"/>
                  </a:lnTo>
                  <a:lnTo>
                    <a:pt x="61" y="289"/>
                  </a:lnTo>
                  <a:lnTo>
                    <a:pt x="51" y="292"/>
                  </a:lnTo>
                  <a:lnTo>
                    <a:pt x="43" y="294"/>
                  </a:lnTo>
                  <a:lnTo>
                    <a:pt x="39" y="296"/>
                  </a:lnTo>
                  <a:lnTo>
                    <a:pt x="35" y="297"/>
                  </a:lnTo>
                  <a:lnTo>
                    <a:pt x="38" y="309"/>
                  </a:lnTo>
                  <a:lnTo>
                    <a:pt x="61" y="302"/>
                  </a:lnTo>
                  <a:lnTo>
                    <a:pt x="76" y="297"/>
                  </a:lnTo>
                  <a:lnTo>
                    <a:pt x="87" y="294"/>
                  </a:lnTo>
                  <a:lnTo>
                    <a:pt x="93" y="292"/>
                  </a:lnTo>
                  <a:lnTo>
                    <a:pt x="98" y="291"/>
                  </a:lnTo>
                  <a:lnTo>
                    <a:pt x="106" y="291"/>
                  </a:lnTo>
                  <a:lnTo>
                    <a:pt x="109" y="290"/>
                  </a:lnTo>
                  <a:lnTo>
                    <a:pt x="113" y="290"/>
                  </a:lnTo>
                  <a:lnTo>
                    <a:pt x="114" y="291"/>
                  </a:lnTo>
                  <a:lnTo>
                    <a:pt x="116" y="291"/>
                  </a:lnTo>
                  <a:lnTo>
                    <a:pt x="117" y="294"/>
                  </a:lnTo>
                  <a:lnTo>
                    <a:pt x="120" y="299"/>
                  </a:lnTo>
                  <a:lnTo>
                    <a:pt x="123" y="306"/>
                  </a:lnTo>
                  <a:lnTo>
                    <a:pt x="131" y="329"/>
                  </a:lnTo>
                  <a:lnTo>
                    <a:pt x="146" y="368"/>
                  </a:lnTo>
                  <a:lnTo>
                    <a:pt x="211" y="398"/>
                  </a:lnTo>
                  <a:lnTo>
                    <a:pt x="277" y="428"/>
                  </a:lnTo>
                  <a:lnTo>
                    <a:pt x="304" y="419"/>
                  </a:lnTo>
                  <a:lnTo>
                    <a:pt x="332" y="409"/>
                  </a:lnTo>
                  <a:lnTo>
                    <a:pt x="344" y="385"/>
                  </a:lnTo>
                  <a:lnTo>
                    <a:pt x="357" y="359"/>
                  </a:lnTo>
                  <a:lnTo>
                    <a:pt x="364" y="356"/>
                  </a:lnTo>
                  <a:lnTo>
                    <a:pt x="373" y="352"/>
                  </a:lnTo>
                  <a:lnTo>
                    <a:pt x="381" y="357"/>
                  </a:lnTo>
                  <a:lnTo>
                    <a:pt x="387" y="358"/>
                  </a:lnTo>
                  <a:lnTo>
                    <a:pt x="391" y="360"/>
                  </a:lnTo>
                  <a:lnTo>
                    <a:pt x="392" y="360"/>
                  </a:lnTo>
                  <a:lnTo>
                    <a:pt x="393" y="359"/>
                  </a:lnTo>
                  <a:lnTo>
                    <a:pt x="395" y="359"/>
                  </a:lnTo>
                  <a:lnTo>
                    <a:pt x="396" y="360"/>
                  </a:lnTo>
                  <a:lnTo>
                    <a:pt x="398" y="360"/>
                  </a:lnTo>
                  <a:lnTo>
                    <a:pt x="403" y="358"/>
                  </a:lnTo>
                  <a:lnTo>
                    <a:pt x="408" y="356"/>
                  </a:lnTo>
                  <a:lnTo>
                    <a:pt x="411" y="352"/>
                  </a:lnTo>
                  <a:lnTo>
                    <a:pt x="413" y="345"/>
                  </a:lnTo>
                  <a:lnTo>
                    <a:pt x="414" y="338"/>
                  </a:lnTo>
                  <a:lnTo>
                    <a:pt x="412" y="329"/>
                  </a:lnTo>
                  <a:lnTo>
                    <a:pt x="411" y="328"/>
                  </a:lnTo>
                  <a:lnTo>
                    <a:pt x="408" y="326"/>
                  </a:lnTo>
                  <a:lnTo>
                    <a:pt x="406" y="324"/>
                  </a:lnTo>
                  <a:lnTo>
                    <a:pt x="398" y="321"/>
                  </a:lnTo>
                  <a:lnTo>
                    <a:pt x="395" y="320"/>
                  </a:lnTo>
                  <a:lnTo>
                    <a:pt x="391" y="321"/>
                  </a:lnTo>
                  <a:lnTo>
                    <a:pt x="381" y="324"/>
                  </a:lnTo>
                  <a:lnTo>
                    <a:pt x="379" y="325"/>
                  </a:lnTo>
                  <a:lnTo>
                    <a:pt x="378" y="327"/>
                  </a:lnTo>
                  <a:lnTo>
                    <a:pt x="377" y="328"/>
                  </a:lnTo>
                  <a:lnTo>
                    <a:pt x="375" y="331"/>
                  </a:lnTo>
                  <a:lnTo>
                    <a:pt x="373" y="333"/>
                  </a:lnTo>
                  <a:lnTo>
                    <a:pt x="373" y="335"/>
                  </a:lnTo>
                  <a:lnTo>
                    <a:pt x="372" y="336"/>
                  </a:lnTo>
                  <a:lnTo>
                    <a:pt x="371" y="342"/>
                  </a:lnTo>
                  <a:lnTo>
                    <a:pt x="360" y="345"/>
                  </a:lnTo>
                  <a:lnTo>
                    <a:pt x="356" y="346"/>
                  </a:lnTo>
                  <a:lnTo>
                    <a:pt x="348" y="350"/>
                  </a:lnTo>
                  <a:lnTo>
                    <a:pt x="348" y="350"/>
                  </a:lnTo>
                  <a:lnTo>
                    <a:pt x="346" y="353"/>
                  </a:lnTo>
                  <a:lnTo>
                    <a:pt x="343" y="359"/>
                  </a:lnTo>
                  <a:lnTo>
                    <a:pt x="339" y="367"/>
                  </a:lnTo>
                  <a:lnTo>
                    <a:pt x="334" y="377"/>
                  </a:lnTo>
                  <a:lnTo>
                    <a:pt x="321" y="401"/>
                  </a:lnTo>
                  <a:lnTo>
                    <a:pt x="300" y="408"/>
                  </a:lnTo>
                  <a:lnTo>
                    <a:pt x="277" y="416"/>
                  </a:lnTo>
                  <a:lnTo>
                    <a:pt x="217" y="387"/>
                  </a:lnTo>
                  <a:lnTo>
                    <a:pt x="157" y="360"/>
                  </a:lnTo>
                  <a:lnTo>
                    <a:pt x="143" y="323"/>
                  </a:lnTo>
                  <a:lnTo>
                    <a:pt x="128" y="285"/>
                  </a:lnTo>
                  <a:lnTo>
                    <a:pt x="135" y="283"/>
                  </a:lnTo>
                  <a:lnTo>
                    <a:pt x="140" y="278"/>
                  </a:lnTo>
                  <a:lnTo>
                    <a:pt x="142" y="274"/>
                  </a:lnTo>
                  <a:lnTo>
                    <a:pt x="140" y="269"/>
                  </a:lnTo>
                  <a:lnTo>
                    <a:pt x="137" y="264"/>
                  </a:lnTo>
                  <a:lnTo>
                    <a:pt x="135" y="263"/>
                  </a:lnTo>
                  <a:lnTo>
                    <a:pt x="134" y="262"/>
                  </a:lnTo>
                  <a:lnTo>
                    <a:pt x="132" y="262"/>
                  </a:lnTo>
                  <a:close/>
                  <a:moveTo>
                    <a:pt x="596" y="269"/>
                  </a:moveTo>
                  <a:lnTo>
                    <a:pt x="598" y="269"/>
                  </a:lnTo>
                  <a:lnTo>
                    <a:pt x="599" y="269"/>
                  </a:lnTo>
                  <a:lnTo>
                    <a:pt x="601" y="271"/>
                  </a:lnTo>
                  <a:lnTo>
                    <a:pt x="602" y="273"/>
                  </a:lnTo>
                  <a:lnTo>
                    <a:pt x="602" y="277"/>
                  </a:lnTo>
                  <a:lnTo>
                    <a:pt x="601" y="279"/>
                  </a:lnTo>
                  <a:lnTo>
                    <a:pt x="597" y="281"/>
                  </a:lnTo>
                  <a:lnTo>
                    <a:pt x="594" y="281"/>
                  </a:lnTo>
                  <a:lnTo>
                    <a:pt x="592" y="280"/>
                  </a:lnTo>
                  <a:lnTo>
                    <a:pt x="590" y="278"/>
                  </a:lnTo>
                  <a:lnTo>
                    <a:pt x="589" y="277"/>
                  </a:lnTo>
                  <a:lnTo>
                    <a:pt x="588" y="274"/>
                  </a:lnTo>
                  <a:lnTo>
                    <a:pt x="589" y="272"/>
                  </a:lnTo>
                  <a:lnTo>
                    <a:pt x="593" y="269"/>
                  </a:lnTo>
                  <a:lnTo>
                    <a:pt x="596" y="269"/>
                  </a:lnTo>
                  <a:close/>
                  <a:moveTo>
                    <a:pt x="118" y="271"/>
                  </a:moveTo>
                  <a:lnTo>
                    <a:pt x="122" y="271"/>
                  </a:lnTo>
                  <a:lnTo>
                    <a:pt x="123" y="273"/>
                  </a:lnTo>
                  <a:lnTo>
                    <a:pt x="124" y="276"/>
                  </a:lnTo>
                  <a:lnTo>
                    <a:pt x="124" y="278"/>
                  </a:lnTo>
                  <a:lnTo>
                    <a:pt x="123" y="280"/>
                  </a:lnTo>
                  <a:lnTo>
                    <a:pt x="122" y="282"/>
                  </a:lnTo>
                  <a:lnTo>
                    <a:pt x="118" y="284"/>
                  </a:lnTo>
                  <a:lnTo>
                    <a:pt x="117" y="284"/>
                  </a:lnTo>
                  <a:lnTo>
                    <a:pt x="115" y="283"/>
                  </a:lnTo>
                  <a:lnTo>
                    <a:pt x="113" y="281"/>
                  </a:lnTo>
                  <a:lnTo>
                    <a:pt x="111" y="278"/>
                  </a:lnTo>
                  <a:lnTo>
                    <a:pt x="111" y="277"/>
                  </a:lnTo>
                  <a:lnTo>
                    <a:pt x="112" y="274"/>
                  </a:lnTo>
                  <a:lnTo>
                    <a:pt x="113" y="272"/>
                  </a:lnTo>
                  <a:lnTo>
                    <a:pt x="116" y="271"/>
                  </a:lnTo>
                  <a:lnTo>
                    <a:pt x="118" y="271"/>
                  </a:lnTo>
                  <a:close/>
                  <a:moveTo>
                    <a:pt x="669" y="288"/>
                  </a:moveTo>
                  <a:lnTo>
                    <a:pt x="671" y="288"/>
                  </a:lnTo>
                  <a:lnTo>
                    <a:pt x="675" y="290"/>
                  </a:lnTo>
                  <a:lnTo>
                    <a:pt x="676" y="292"/>
                  </a:lnTo>
                  <a:lnTo>
                    <a:pt x="677" y="294"/>
                  </a:lnTo>
                  <a:lnTo>
                    <a:pt x="676" y="297"/>
                  </a:lnTo>
                  <a:lnTo>
                    <a:pt x="675" y="299"/>
                  </a:lnTo>
                  <a:lnTo>
                    <a:pt x="673" y="299"/>
                  </a:lnTo>
                  <a:lnTo>
                    <a:pt x="670" y="300"/>
                  </a:lnTo>
                  <a:lnTo>
                    <a:pt x="669" y="300"/>
                  </a:lnTo>
                  <a:lnTo>
                    <a:pt x="668" y="299"/>
                  </a:lnTo>
                  <a:lnTo>
                    <a:pt x="666" y="296"/>
                  </a:lnTo>
                  <a:lnTo>
                    <a:pt x="665" y="293"/>
                  </a:lnTo>
                  <a:lnTo>
                    <a:pt x="665" y="291"/>
                  </a:lnTo>
                  <a:lnTo>
                    <a:pt x="667" y="289"/>
                  </a:lnTo>
                  <a:lnTo>
                    <a:pt x="668" y="289"/>
                  </a:lnTo>
                  <a:lnTo>
                    <a:pt x="669" y="288"/>
                  </a:lnTo>
                  <a:close/>
                  <a:moveTo>
                    <a:pt x="701" y="319"/>
                  </a:moveTo>
                  <a:lnTo>
                    <a:pt x="697" y="319"/>
                  </a:lnTo>
                  <a:lnTo>
                    <a:pt x="690" y="321"/>
                  </a:lnTo>
                  <a:lnTo>
                    <a:pt x="673" y="327"/>
                  </a:lnTo>
                  <a:lnTo>
                    <a:pt x="667" y="329"/>
                  </a:lnTo>
                  <a:lnTo>
                    <a:pt x="664" y="331"/>
                  </a:lnTo>
                  <a:lnTo>
                    <a:pt x="660" y="335"/>
                  </a:lnTo>
                  <a:lnTo>
                    <a:pt x="656" y="335"/>
                  </a:lnTo>
                  <a:lnTo>
                    <a:pt x="652" y="337"/>
                  </a:lnTo>
                  <a:lnTo>
                    <a:pt x="648" y="339"/>
                  </a:lnTo>
                  <a:lnTo>
                    <a:pt x="644" y="339"/>
                  </a:lnTo>
                  <a:lnTo>
                    <a:pt x="641" y="338"/>
                  </a:lnTo>
                  <a:lnTo>
                    <a:pt x="637" y="336"/>
                  </a:lnTo>
                  <a:lnTo>
                    <a:pt x="635" y="335"/>
                  </a:lnTo>
                  <a:lnTo>
                    <a:pt x="632" y="334"/>
                  </a:lnTo>
                  <a:lnTo>
                    <a:pt x="626" y="332"/>
                  </a:lnTo>
                  <a:lnTo>
                    <a:pt x="620" y="333"/>
                  </a:lnTo>
                  <a:lnTo>
                    <a:pt x="613" y="336"/>
                  </a:lnTo>
                  <a:lnTo>
                    <a:pt x="607" y="341"/>
                  </a:lnTo>
                  <a:lnTo>
                    <a:pt x="604" y="347"/>
                  </a:lnTo>
                  <a:lnTo>
                    <a:pt x="604" y="355"/>
                  </a:lnTo>
                  <a:lnTo>
                    <a:pt x="607" y="362"/>
                  </a:lnTo>
                  <a:lnTo>
                    <a:pt x="611" y="368"/>
                  </a:lnTo>
                  <a:lnTo>
                    <a:pt x="600" y="389"/>
                  </a:lnTo>
                  <a:lnTo>
                    <a:pt x="594" y="401"/>
                  </a:lnTo>
                  <a:lnTo>
                    <a:pt x="590" y="408"/>
                  </a:lnTo>
                  <a:lnTo>
                    <a:pt x="588" y="410"/>
                  </a:lnTo>
                  <a:lnTo>
                    <a:pt x="584" y="410"/>
                  </a:lnTo>
                  <a:lnTo>
                    <a:pt x="579" y="412"/>
                  </a:lnTo>
                  <a:lnTo>
                    <a:pt x="574" y="415"/>
                  </a:lnTo>
                  <a:lnTo>
                    <a:pt x="571" y="416"/>
                  </a:lnTo>
                  <a:lnTo>
                    <a:pt x="567" y="422"/>
                  </a:lnTo>
                  <a:lnTo>
                    <a:pt x="566" y="424"/>
                  </a:lnTo>
                  <a:lnTo>
                    <a:pt x="566" y="432"/>
                  </a:lnTo>
                  <a:lnTo>
                    <a:pt x="570" y="439"/>
                  </a:lnTo>
                  <a:lnTo>
                    <a:pt x="574" y="445"/>
                  </a:lnTo>
                  <a:lnTo>
                    <a:pt x="581" y="448"/>
                  </a:lnTo>
                  <a:lnTo>
                    <a:pt x="588" y="450"/>
                  </a:lnTo>
                  <a:lnTo>
                    <a:pt x="596" y="448"/>
                  </a:lnTo>
                  <a:lnTo>
                    <a:pt x="602" y="445"/>
                  </a:lnTo>
                  <a:lnTo>
                    <a:pt x="605" y="441"/>
                  </a:lnTo>
                  <a:lnTo>
                    <a:pt x="608" y="435"/>
                  </a:lnTo>
                  <a:lnTo>
                    <a:pt x="608" y="429"/>
                  </a:lnTo>
                  <a:lnTo>
                    <a:pt x="607" y="426"/>
                  </a:lnTo>
                  <a:lnTo>
                    <a:pt x="607" y="424"/>
                  </a:lnTo>
                  <a:lnTo>
                    <a:pt x="604" y="419"/>
                  </a:lnTo>
                  <a:lnTo>
                    <a:pt x="603" y="416"/>
                  </a:lnTo>
                  <a:lnTo>
                    <a:pt x="603" y="414"/>
                  </a:lnTo>
                  <a:lnTo>
                    <a:pt x="604" y="409"/>
                  </a:lnTo>
                  <a:lnTo>
                    <a:pt x="607" y="402"/>
                  </a:lnTo>
                  <a:lnTo>
                    <a:pt x="609" y="400"/>
                  </a:lnTo>
                  <a:lnTo>
                    <a:pt x="611" y="396"/>
                  </a:lnTo>
                  <a:lnTo>
                    <a:pt x="613" y="394"/>
                  </a:lnTo>
                  <a:lnTo>
                    <a:pt x="614" y="392"/>
                  </a:lnTo>
                  <a:lnTo>
                    <a:pt x="615" y="391"/>
                  </a:lnTo>
                  <a:lnTo>
                    <a:pt x="615" y="390"/>
                  </a:lnTo>
                  <a:lnTo>
                    <a:pt x="616" y="390"/>
                  </a:lnTo>
                  <a:lnTo>
                    <a:pt x="616" y="387"/>
                  </a:lnTo>
                  <a:lnTo>
                    <a:pt x="617" y="385"/>
                  </a:lnTo>
                  <a:lnTo>
                    <a:pt x="618" y="382"/>
                  </a:lnTo>
                  <a:lnTo>
                    <a:pt x="619" y="380"/>
                  </a:lnTo>
                  <a:lnTo>
                    <a:pt x="622" y="375"/>
                  </a:lnTo>
                  <a:lnTo>
                    <a:pt x="624" y="374"/>
                  </a:lnTo>
                  <a:lnTo>
                    <a:pt x="627" y="372"/>
                  </a:lnTo>
                  <a:lnTo>
                    <a:pt x="635" y="371"/>
                  </a:lnTo>
                  <a:lnTo>
                    <a:pt x="637" y="369"/>
                  </a:lnTo>
                  <a:lnTo>
                    <a:pt x="639" y="368"/>
                  </a:lnTo>
                  <a:lnTo>
                    <a:pt x="641" y="366"/>
                  </a:lnTo>
                  <a:lnTo>
                    <a:pt x="643" y="364"/>
                  </a:lnTo>
                  <a:lnTo>
                    <a:pt x="645" y="360"/>
                  </a:lnTo>
                  <a:lnTo>
                    <a:pt x="646" y="357"/>
                  </a:lnTo>
                  <a:lnTo>
                    <a:pt x="646" y="357"/>
                  </a:lnTo>
                  <a:lnTo>
                    <a:pt x="647" y="354"/>
                  </a:lnTo>
                  <a:lnTo>
                    <a:pt x="651" y="350"/>
                  </a:lnTo>
                  <a:lnTo>
                    <a:pt x="657" y="348"/>
                  </a:lnTo>
                  <a:lnTo>
                    <a:pt x="664" y="346"/>
                  </a:lnTo>
                  <a:lnTo>
                    <a:pt x="676" y="346"/>
                  </a:lnTo>
                  <a:lnTo>
                    <a:pt x="695" y="341"/>
                  </a:lnTo>
                  <a:lnTo>
                    <a:pt x="702" y="338"/>
                  </a:lnTo>
                  <a:lnTo>
                    <a:pt x="707" y="335"/>
                  </a:lnTo>
                  <a:lnTo>
                    <a:pt x="708" y="335"/>
                  </a:lnTo>
                  <a:lnTo>
                    <a:pt x="709" y="333"/>
                  </a:lnTo>
                  <a:lnTo>
                    <a:pt x="709" y="331"/>
                  </a:lnTo>
                  <a:lnTo>
                    <a:pt x="710" y="329"/>
                  </a:lnTo>
                  <a:lnTo>
                    <a:pt x="710" y="326"/>
                  </a:lnTo>
                  <a:lnTo>
                    <a:pt x="709" y="324"/>
                  </a:lnTo>
                  <a:lnTo>
                    <a:pt x="703" y="319"/>
                  </a:lnTo>
                  <a:lnTo>
                    <a:pt x="701" y="3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8" name="Freeform 126"/>
            <p:cNvSpPr>
              <a:spLocks noEditPoints="1"/>
            </p:cNvSpPr>
            <p:nvPr/>
          </p:nvSpPr>
          <p:spPr bwMode="auto">
            <a:xfrm>
              <a:off x="3913188" y="9599206"/>
              <a:ext cx="2084388" cy="985433"/>
            </a:xfrm>
            <a:custGeom>
              <a:avLst/>
              <a:gdLst/>
              <a:ahLst/>
              <a:cxnLst>
                <a:cxn ang="0">
                  <a:pos x="574" y="19"/>
                </a:cxn>
                <a:cxn ang="0">
                  <a:pos x="138" y="108"/>
                </a:cxn>
                <a:cxn ang="0">
                  <a:pos x="10" y="36"/>
                </a:cxn>
                <a:cxn ang="0">
                  <a:pos x="541" y="182"/>
                </a:cxn>
                <a:cxn ang="0">
                  <a:pos x="559" y="175"/>
                </a:cxn>
                <a:cxn ang="0">
                  <a:pos x="649" y="38"/>
                </a:cxn>
                <a:cxn ang="0">
                  <a:pos x="669" y="71"/>
                </a:cxn>
                <a:cxn ang="0">
                  <a:pos x="632" y="169"/>
                </a:cxn>
                <a:cxn ang="0">
                  <a:pos x="668" y="78"/>
                </a:cxn>
                <a:cxn ang="0">
                  <a:pos x="539" y="97"/>
                </a:cxn>
                <a:cxn ang="0">
                  <a:pos x="678" y="134"/>
                </a:cxn>
                <a:cxn ang="0">
                  <a:pos x="947" y="282"/>
                </a:cxn>
                <a:cxn ang="0">
                  <a:pos x="673" y="222"/>
                </a:cxn>
                <a:cxn ang="0">
                  <a:pos x="62" y="152"/>
                </a:cxn>
                <a:cxn ang="0">
                  <a:pos x="675" y="125"/>
                </a:cxn>
                <a:cxn ang="0">
                  <a:pos x="452" y="124"/>
                </a:cxn>
                <a:cxn ang="0">
                  <a:pos x="84" y="145"/>
                </a:cxn>
                <a:cxn ang="0">
                  <a:pos x="970" y="213"/>
                </a:cxn>
                <a:cxn ang="0">
                  <a:pos x="986" y="192"/>
                </a:cxn>
                <a:cxn ang="0">
                  <a:pos x="1079" y="227"/>
                </a:cxn>
                <a:cxn ang="0">
                  <a:pos x="652" y="225"/>
                </a:cxn>
                <a:cxn ang="0">
                  <a:pos x="300" y="262"/>
                </a:cxn>
                <a:cxn ang="0">
                  <a:pos x="377" y="409"/>
                </a:cxn>
                <a:cxn ang="0">
                  <a:pos x="134" y="280"/>
                </a:cxn>
                <a:cxn ang="0">
                  <a:pos x="1008" y="246"/>
                </a:cxn>
                <a:cxn ang="0">
                  <a:pos x="57" y="255"/>
                </a:cxn>
                <a:cxn ang="0">
                  <a:pos x="80" y="252"/>
                </a:cxn>
                <a:cxn ang="0">
                  <a:pos x="1002" y="266"/>
                </a:cxn>
                <a:cxn ang="0">
                  <a:pos x="256" y="279"/>
                </a:cxn>
                <a:cxn ang="0">
                  <a:pos x="184" y="327"/>
                </a:cxn>
                <a:cxn ang="0">
                  <a:pos x="345" y="491"/>
                </a:cxn>
                <a:cxn ang="0">
                  <a:pos x="203" y="304"/>
                </a:cxn>
                <a:cxn ang="0">
                  <a:pos x="672" y="321"/>
                </a:cxn>
                <a:cxn ang="0">
                  <a:pos x="637" y="347"/>
                </a:cxn>
                <a:cxn ang="0">
                  <a:pos x="623" y="336"/>
                </a:cxn>
                <a:cxn ang="0">
                  <a:pos x="585" y="355"/>
                </a:cxn>
                <a:cxn ang="0">
                  <a:pos x="785" y="353"/>
                </a:cxn>
                <a:cxn ang="0">
                  <a:pos x="672" y="347"/>
                </a:cxn>
                <a:cxn ang="0">
                  <a:pos x="769" y="363"/>
                </a:cxn>
                <a:cxn ang="0">
                  <a:pos x="610" y="398"/>
                </a:cxn>
                <a:cxn ang="0">
                  <a:pos x="1093" y="369"/>
                </a:cxn>
                <a:cxn ang="0">
                  <a:pos x="697" y="382"/>
                </a:cxn>
                <a:cxn ang="0">
                  <a:pos x="687" y="386"/>
                </a:cxn>
                <a:cxn ang="0">
                  <a:pos x="531" y="423"/>
                </a:cxn>
                <a:cxn ang="0">
                  <a:pos x="646" y="399"/>
                </a:cxn>
                <a:cxn ang="0">
                  <a:pos x="858" y="448"/>
                </a:cxn>
                <a:cxn ang="0">
                  <a:pos x="617" y="438"/>
                </a:cxn>
                <a:cxn ang="0">
                  <a:pos x="1059" y="522"/>
                </a:cxn>
                <a:cxn ang="0">
                  <a:pos x="1099" y="462"/>
                </a:cxn>
                <a:cxn ang="0">
                  <a:pos x="1301" y="568"/>
                </a:cxn>
                <a:cxn ang="0">
                  <a:pos x="1246" y="456"/>
                </a:cxn>
                <a:cxn ang="0">
                  <a:pos x="844" y="439"/>
                </a:cxn>
                <a:cxn ang="0">
                  <a:pos x="566" y="425"/>
                </a:cxn>
                <a:cxn ang="0">
                  <a:pos x="1019" y="473"/>
                </a:cxn>
                <a:cxn ang="0">
                  <a:pos x="1035" y="489"/>
                </a:cxn>
                <a:cxn ang="0">
                  <a:pos x="662" y="437"/>
                </a:cxn>
                <a:cxn ang="0">
                  <a:pos x="526" y="439"/>
                </a:cxn>
                <a:cxn ang="0">
                  <a:pos x="763" y="464"/>
                </a:cxn>
                <a:cxn ang="0">
                  <a:pos x="595" y="476"/>
                </a:cxn>
                <a:cxn ang="0">
                  <a:pos x="559" y="497"/>
                </a:cxn>
                <a:cxn ang="0">
                  <a:pos x="1119" y="475"/>
                </a:cxn>
                <a:cxn ang="0">
                  <a:pos x="345" y="475"/>
                </a:cxn>
              </a:cxnLst>
              <a:rect l="0" t="0" r="r" b="b"/>
              <a:pathLst>
                <a:path w="1313" h="587">
                  <a:moveTo>
                    <a:pt x="634" y="0"/>
                  </a:moveTo>
                  <a:lnTo>
                    <a:pt x="636" y="0"/>
                  </a:lnTo>
                  <a:lnTo>
                    <a:pt x="638" y="1"/>
                  </a:lnTo>
                  <a:lnTo>
                    <a:pt x="639" y="1"/>
                  </a:lnTo>
                  <a:lnTo>
                    <a:pt x="640" y="3"/>
                  </a:lnTo>
                  <a:lnTo>
                    <a:pt x="640" y="8"/>
                  </a:lnTo>
                  <a:lnTo>
                    <a:pt x="639" y="10"/>
                  </a:lnTo>
                  <a:lnTo>
                    <a:pt x="636" y="12"/>
                  </a:lnTo>
                  <a:lnTo>
                    <a:pt x="634" y="12"/>
                  </a:lnTo>
                  <a:lnTo>
                    <a:pt x="632" y="11"/>
                  </a:lnTo>
                  <a:lnTo>
                    <a:pt x="629" y="8"/>
                  </a:lnTo>
                  <a:lnTo>
                    <a:pt x="628" y="6"/>
                  </a:lnTo>
                  <a:lnTo>
                    <a:pt x="629" y="3"/>
                  </a:lnTo>
                  <a:lnTo>
                    <a:pt x="633" y="0"/>
                  </a:lnTo>
                  <a:lnTo>
                    <a:pt x="634" y="0"/>
                  </a:lnTo>
                  <a:close/>
                  <a:moveTo>
                    <a:pt x="342" y="7"/>
                  </a:moveTo>
                  <a:lnTo>
                    <a:pt x="344" y="7"/>
                  </a:lnTo>
                  <a:lnTo>
                    <a:pt x="346" y="8"/>
                  </a:lnTo>
                  <a:lnTo>
                    <a:pt x="349" y="11"/>
                  </a:lnTo>
                  <a:lnTo>
                    <a:pt x="349" y="14"/>
                  </a:lnTo>
                  <a:lnTo>
                    <a:pt x="348" y="16"/>
                  </a:lnTo>
                  <a:lnTo>
                    <a:pt x="345" y="19"/>
                  </a:lnTo>
                  <a:lnTo>
                    <a:pt x="344" y="20"/>
                  </a:lnTo>
                  <a:lnTo>
                    <a:pt x="343" y="20"/>
                  </a:lnTo>
                  <a:lnTo>
                    <a:pt x="340" y="19"/>
                  </a:lnTo>
                  <a:lnTo>
                    <a:pt x="338" y="17"/>
                  </a:lnTo>
                  <a:lnTo>
                    <a:pt x="337" y="16"/>
                  </a:lnTo>
                  <a:lnTo>
                    <a:pt x="336" y="13"/>
                  </a:lnTo>
                  <a:lnTo>
                    <a:pt x="339" y="8"/>
                  </a:lnTo>
                  <a:lnTo>
                    <a:pt x="341" y="7"/>
                  </a:lnTo>
                  <a:lnTo>
                    <a:pt x="342" y="7"/>
                  </a:lnTo>
                  <a:close/>
                  <a:moveTo>
                    <a:pt x="574" y="19"/>
                  </a:moveTo>
                  <a:lnTo>
                    <a:pt x="577" y="20"/>
                  </a:lnTo>
                  <a:lnTo>
                    <a:pt x="580" y="22"/>
                  </a:lnTo>
                  <a:lnTo>
                    <a:pt x="581" y="23"/>
                  </a:lnTo>
                  <a:lnTo>
                    <a:pt x="582" y="24"/>
                  </a:lnTo>
                  <a:lnTo>
                    <a:pt x="580" y="28"/>
                  </a:lnTo>
                  <a:lnTo>
                    <a:pt x="578" y="30"/>
                  </a:lnTo>
                  <a:lnTo>
                    <a:pt x="577" y="31"/>
                  </a:lnTo>
                  <a:lnTo>
                    <a:pt x="574" y="31"/>
                  </a:lnTo>
                  <a:lnTo>
                    <a:pt x="572" y="30"/>
                  </a:lnTo>
                  <a:lnTo>
                    <a:pt x="569" y="29"/>
                  </a:lnTo>
                  <a:lnTo>
                    <a:pt x="569" y="28"/>
                  </a:lnTo>
                  <a:lnTo>
                    <a:pt x="568" y="26"/>
                  </a:lnTo>
                  <a:lnTo>
                    <a:pt x="569" y="25"/>
                  </a:lnTo>
                  <a:lnTo>
                    <a:pt x="569" y="23"/>
                  </a:lnTo>
                  <a:lnTo>
                    <a:pt x="570" y="22"/>
                  </a:lnTo>
                  <a:lnTo>
                    <a:pt x="571" y="20"/>
                  </a:lnTo>
                  <a:lnTo>
                    <a:pt x="572" y="19"/>
                  </a:lnTo>
                  <a:lnTo>
                    <a:pt x="574" y="19"/>
                  </a:lnTo>
                  <a:close/>
                  <a:moveTo>
                    <a:pt x="0" y="24"/>
                  </a:moveTo>
                  <a:lnTo>
                    <a:pt x="8" y="50"/>
                  </a:lnTo>
                  <a:lnTo>
                    <a:pt x="9" y="50"/>
                  </a:lnTo>
                  <a:lnTo>
                    <a:pt x="9" y="49"/>
                  </a:lnTo>
                  <a:lnTo>
                    <a:pt x="11" y="50"/>
                  </a:lnTo>
                  <a:lnTo>
                    <a:pt x="18" y="52"/>
                  </a:lnTo>
                  <a:lnTo>
                    <a:pt x="27" y="57"/>
                  </a:lnTo>
                  <a:lnTo>
                    <a:pt x="40" y="63"/>
                  </a:lnTo>
                  <a:lnTo>
                    <a:pt x="55" y="70"/>
                  </a:lnTo>
                  <a:lnTo>
                    <a:pt x="71" y="77"/>
                  </a:lnTo>
                  <a:lnTo>
                    <a:pt x="88" y="85"/>
                  </a:lnTo>
                  <a:lnTo>
                    <a:pt x="105" y="93"/>
                  </a:lnTo>
                  <a:lnTo>
                    <a:pt x="122" y="101"/>
                  </a:lnTo>
                  <a:lnTo>
                    <a:pt x="138" y="108"/>
                  </a:lnTo>
                  <a:lnTo>
                    <a:pt x="153" y="115"/>
                  </a:lnTo>
                  <a:lnTo>
                    <a:pt x="166" y="121"/>
                  </a:lnTo>
                  <a:lnTo>
                    <a:pt x="175" y="125"/>
                  </a:lnTo>
                  <a:lnTo>
                    <a:pt x="178" y="127"/>
                  </a:lnTo>
                  <a:lnTo>
                    <a:pt x="181" y="128"/>
                  </a:lnTo>
                  <a:lnTo>
                    <a:pt x="183" y="129"/>
                  </a:lnTo>
                  <a:lnTo>
                    <a:pt x="184" y="133"/>
                  </a:lnTo>
                  <a:lnTo>
                    <a:pt x="185" y="135"/>
                  </a:lnTo>
                  <a:lnTo>
                    <a:pt x="187" y="138"/>
                  </a:lnTo>
                  <a:lnTo>
                    <a:pt x="189" y="142"/>
                  </a:lnTo>
                  <a:lnTo>
                    <a:pt x="190" y="146"/>
                  </a:lnTo>
                  <a:lnTo>
                    <a:pt x="192" y="147"/>
                  </a:lnTo>
                  <a:lnTo>
                    <a:pt x="195" y="149"/>
                  </a:lnTo>
                  <a:lnTo>
                    <a:pt x="201" y="152"/>
                  </a:lnTo>
                  <a:lnTo>
                    <a:pt x="209" y="153"/>
                  </a:lnTo>
                  <a:lnTo>
                    <a:pt x="216" y="151"/>
                  </a:lnTo>
                  <a:lnTo>
                    <a:pt x="221" y="147"/>
                  </a:lnTo>
                  <a:lnTo>
                    <a:pt x="226" y="140"/>
                  </a:lnTo>
                  <a:lnTo>
                    <a:pt x="228" y="133"/>
                  </a:lnTo>
                  <a:lnTo>
                    <a:pt x="225" y="125"/>
                  </a:lnTo>
                  <a:lnTo>
                    <a:pt x="220" y="119"/>
                  </a:lnTo>
                  <a:lnTo>
                    <a:pt x="214" y="115"/>
                  </a:lnTo>
                  <a:lnTo>
                    <a:pt x="205" y="114"/>
                  </a:lnTo>
                  <a:lnTo>
                    <a:pt x="196" y="116"/>
                  </a:lnTo>
                  <a:lnTo>
                    <a:pt x="189" y="118"/>
                  </a:lnTo>
                  <a:lnTo>
                    <a:pt x="99" y="78"/>
                  </a:lnTo>
                  <a:lnTo>
                    <a:pt x="75" y="67"/>
                  </a:lnTo>
                  <a:lnTo>
                    <a:pt x="41" y="51"/>
                  </a:lnTo>
                  <a:lnTo>
                    <a:pt x="29" y="45"/>
                  </a:lnTo>
                  <a:lnTo>
                    <a:pt x="21" y="41"/>
                  </a:lnTo>
                  <a:lnTo>
                    <a:pt x="14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5" y="30"/>
                  </a:lnTo>
                  <a:lnTo>
                    <a:pt x="4" y="28"/>
                  </a:lnTo>
                  <a:lnTo>
                    <a:pt x="1" y="25"/>
                  </a:lnTo>
                  <a:lnTo>
                    <a:pt x="0" y="25"/>
                  </a:lnTo>
                  <a:lnTo>
                    <a:pt x="0" y="24"/>
                  </a:lnTo>
                  <a:close/>
                  <a:moveTo>
                    <a:pt x="665" y="30"/>
                  </a:moveTo>
                  <a:lnTo>
                    <a:pt x="660" y="30"/>
                  </a:lnTo>
                  <a:lnTo>
                    <a:pt x="652" y="32"/>
                  </a:lnTo>
                  <a:lnTo>
                    <a:pt x="645" y="35"/>
                  </a:lnTo>
                  <a:lnTo>
                    <a:pt x="636" y="38"/>
                  </a:lnTo>
                  <a:lnTo>
                    <a:pt x="631" y="41"/>
                  </a:lnTo>
                  <a:lnTo>
                    <a:pt x="628" y="43"/>
                  </a:lnTo>
                  <a:lnTo>
                    <a:pt x="626" y="45"/>
                  </a:lnTo>
                  <a:lnTo>
                    <a:pt x="623" y="45"/>
                  </a:lnTo>
                  <a:lnTo>
                    <a:pt x="620" y="47"/>
                  </a:lnTo>
                  <a:lnTo>
                    <a:pt x="616" y="49"/>
                  </a:lnTo>
                  <a:lnTo>
                    <a:pt x="612" y="50"/>
                  </a:lnTo>
                  <a:lnTo>
                    <a:pt x="609" y="52"/>
                  </a:lnTo>
                  <a:lnTo>
                    <a:pt x="605" y="53"/>
                  </a:lnTo>
                  <a:lnTo>
                    <a:pt x="602" y="59"/>
                  </a:lnTo>
                  <a:lnTo>
                    <a:pt x="601" y="60"/>
                  </a:lnTo>
                  <a:lnTo>
                    <a:pt x="601" y="64"/>
                  </a:lnTo>
                  <a:lnTo>
                    <a:pt x="601" y="64"/>
                  </a:lnTo>
                  <a:lnTo>
                    <a:pt x="600" y="66"/>
                  </a:lnTo>
                  <a:lnTo>
                    <a:pt x="596" y="72"/>
                  </a:lnTo>
                  <a:lnTo>
                    <a:pt x="591" y="81"/>
                  </a:lnTo>
                  <a:lnTo>
                    <a:pt x="585" y="94"/>
                  </a:lnTo>
                  <a:lnTo>
                    <a:pt x="578" y="108"/>
                  </a:lnTo>
                  <a:lnTo>
                    <a:pt x="570" y="123"/>
                  </a:lnTo>
                  <a:lnTo>
                    <a:pt x="541" y="182"/>
                  </a:lnTo>
                  <a:lnTo>
                    <a:pt x="533" y="184"/>
                  </a:lnTo>
                  <a:lnTo>
                    <a:pt x="491" y="199"/>
                  </a:lnTo>
                  <a:lnTo>
                    <a:pt x="475" y="204"/>
                  </a:lnTo>
                  <a:lnTo>
                    <a:pt x="450" y="212"/>
                  </a:lnTo>
                  <a:lnTo>
                    <a:pt x="443" y="212"/>
                  </a:lnTo>
                  <a:lnTo>
                    <a:pt x="443" y="211"/>
                  </a:lnTo>
                  <a:lnTo>
                    <a:pt x="442" y="209"/>
                  </a:lnTo>
                  <a:lnTo>
                    <a:pt x="439" y="206"/>
                  </a:lnTo>
                  <a:lnTo>
                    <a:pt x="437" y="203"/>
                  </a:lnTo>
                  <a:lnTo>
                    <a:pt x="435" y="201"/>
                  </a:lnTo>
                  <a:lnTo>
                    <a:pt x="434" y="199"/>
                  </a:lnTo>
                  <a:lnTo>
                    <a:pt x="432" y="199"/>
                  </a:lnTo>
                  <a:lnTo>
                    <a:pt x="424" y="197"/>
                  </a:lnTo>
                  <a:lnTo>
                    <a:pt x="416" y="197"/>
                  </a:lnTo>
                  <a:lnTo>
                    <a:pt x="408" y="201"/>
                  </a:lnTo>
                  <a:lnTo>
                    <a:pt x="403" y="207"/>
                  </a:lnTo>
                  <a:lnTo>
                    <a:pt x="400" y="214"/>
                  </a:lnTo>
                  <a:lnTo>
                    <a:pt x="403" y="225"/>
                  </a:lnTo>
                  <a:lnTo>
                    <a:pt x="410" y="233"/>
                  </a:lnTo>
                  <a:lnTo>
                    <a:pt x="421" y="236"/>
                  </a:lnTo>
                  <a:lnTo>
                    <a:pt x="427" y="235"/>
                  </a:lnTo>
                  <a:lnTo>
                    <a:pt x="434" y="233"/>
                  </a:lnTo>
                  <a:lnTo>
                    <a:pt x="439" y="229"/>
                  </a:lnTo>
                  <a:lnTo>
                    <a:pt x="441" y="228"/>
                  </a:lnTo>
                  <a:lnTo>
                    <a:pt x="447" y="226"/>
                  </a:lnTo>
                  <a:lnTo>
                    <a:pt x="456" y="223"/>
                  </a:lnTo>
                  <a:lnTo>
                    <a:pt x="467" y="219"/>
                  </a:lnTo>
                  <a:lnTo>
                    <a:pt x="480" y="214"/>
                  </a:lnTo>
                  <a:lnTo>
                    <a:pt x="495" y="210"/>
                  </a:lnTo>
                  <a:lnTo>
                    <a:pt x="551" y="191"/>
                  </a:lnTo>
                  <a:lnTo>
                    <a:pt x="556" y="183"/>
                  </a:lnTo>
                  <a:lnTo>
                    <a:pt x="559" y="175"/>
                  </a:lnTo>
                  <a:lnTo>
                    <a:pt x="563" y="167"/>
                  </a:lnTo>
                  <a:lnTo>
                    <a:pt x="568" y="158"/>
                  </a:lnTo>
                  <a:lnTo>
                    <a:pt x="571" y="150"/>
                  </a:lnTo>
                  <a:lnTo>
                    <a:pt x="574" y="144"/>
                  </a:lnTo>
                  <a:lnTo>
                    <a:pt x="576" y="141"/>
                  </a:lnTo>
                  <a:lnTo>
                    <a:pt x="578" y="136"/>
                  </a:lnTo>
                  <a:lnTo>
                    <a:pt x="579" y="134"/>
                  </a:lnTo>
                  <a:lnTo>
                    <a:pt x="580" y="133"/>
                  </a:lnTo>
                  <a:lnTo>
                    <a:pt x="580" y="133"/>
                  </a:lnTo>
                  <a:lnTo>
                    <a:pt x="581" y="131"/>
                  </a:lnTo>
                  <a:lnTo>
                    <a:pt x="582" y="128"/>
                  </a:lnTo>
                  <a:lnTo>
                    <a:pt x="583" y="126"/>
                  </a:lnTo>
                  <a:lnTo>
                    <a:pt x="585" y="122"/>
                  </a:lnTo>
                  <a:lnTo>
                    <a:pt x="588" y="115"/>
                  </a:lnTo>
                  <a:lnTo>
                    <a:pt x="593" y="106"/>
                  </a:lnTo>
                  <a:lnTo>
                    <a:pt x="607" y="77"/>
                  </a:lnTo>
                  <a:lnTo>
                    <a:pt x="614" y="62"/>
                  </a:lnTo>
                  <a:lnTo>
                    <a:pt x="622" y="60"/>
                  </a:lnTo>
                  <a:lnTo>
                    <a:pt x="626" y="59"/>
                  </a:lnTo>
                  <a:lnTo>
                    <a:pt x="630" y="59"/>
                  </a:lnTo>
                  <a:lnTo>
                    <a:pt x="633" y="58"/>
                  </a:lnTo>
                  <a:lnTo>
                    <a:pt x="639" y="58"/>
                  </a:lnTo>
                  <a:lnTo>
                    <a:pt x="646" y="56"/>
                  </a:lnTo>
                  <a:lnTo>
                    <a:pt x="653" y="54"/>
                  </a:lnTo>
                  <a:lnTo>
                    <a:pt x="662" y="51"/>
                  </a:lnTo>
                  <a:lnTo>
                    <a:pt x="668" y="48"/>
                  </a:lnTo>
                  <a:lnTo>
                    <a:pt x="672" y="45"/>
                  </a:lnTo>
                  <a:lnTo>
                    <a:pt x="674" y="41"/>
                  </a:lnTo>
                  <a:lnTo>
                    <a:pt x="673" y="36"/>
                  </a:lnTo>
                  <a:lnTo>
                    <a:pt x="669" y="31"/>
                  </a:lnTo>
                  <a:lnTo>
                    <a:pt x="665" y="30"/>
                  </a:lnTo>
                  <a:close/>
                  <a:moveTo>
                    <a:pt x="649" y="38"/>
                  </a:moveTo>
                  <a:lnTo>
                    <a:pt x="653" y="38"/>
                  </a:lnTo>
                  <a:lnTo>
                    <a:pt x="655" y="40"/>
                  </a:lnTo>
                  <a:lnTo>
                    <a:pt x="656" y="42"/>
                  </a:lnTo>
                  <a:lnTo>
                    <a:pt x="656" y="45"/>
                  </a:lnTo>
                  <a:lnTo>
                    <a:pt x="655" y="48"/>
                  </a:lnTo>
                  <a:lnTo>
                    <a:pt x="653" y="49"/>
                  </a:lnTo>
                  <a:lnTo>
                    <a:pt x="651" y="51"/>
                  </a:lnTo>
                  <a:lnTo>
                    <a:pt x="649" y="51"/>
                  </a:lnTo>
                  <a:lnTo>
                    <a:pt x="647" y="50"/>
                  </a:lnTo>
                  <a:lnTo>
                    <a:pt x="644" y="47"/>
                  </a:lnTo>
                  <a:lnTo>
                    <a:pt x="644" y="42"/>
                  </a:lnTo>
                  <a:lnTo>
                    <a:pt x="648" y="38"/>
                  </a:lnTo>
                  <a:lnTo>
                    <a:pt x="649" y="38"/>
                  </a:lnTo>
                  <a:close/>
                  <a:moveTo>
                    <a:pt x="231" y="44"/>
                  </a:moveTo>
                  <a:lnTo>
                    <a:pt x="236" y="45"/>
                  </a:lnTo>
                  <a:lnTo>
                    <a:pt x="237" y="48"/>
                  </a:lnTo>
                  <a:lnTo>
                    <a:pt x="237" y="50"/>
                  </a:lnTo>
                  <a:lnTo>
                    <a:pt x="236" y="52"/>
                  </a:lnTo>
                  <a:lnTo>
                    <a:pt x="235" y="54"/>
                  </a:lnTo>
                  <a:lnTo>
                    <a:pt x="232" y="55"/>
                  </a:lnTo>
                  <a:lnTo>
                    <a:pt x="231" y="56"/>
                  </a:lnTo>
                  <a:lnTo>
                    <a:pt x="228" y="55"/>
                  </a:lnTo>
                  <a:lnTo>
                    <a:pt x="226" y="53"/>
                  </a:lnTo>
                  <a:lnTo>
                    <a:pt x="225" y="52"/>
                  </a:lnTo>
                  <a:lnTo>
                    <a:pt x="224" y="51"/>
                  </a:lnTo>
                  <a:lnTo>
                    <a:pt x="224" y="49"/>
                  </a:lnTo>
                  <a:lnTo>
                    <a:pt x="225" y="47"/>
                  </a:lnTo>
                  <a:lnTo>
                    <a:pt x="227" y="45"/>
                  </a:lnTo>
                  <a:lnTo>
                    <a:pt x="231" y="44"/>
                  </a:lnTo>
                  <a:close/>
                  <a:moveTo>
                    <a:pt x="680" y="68"/>
                  </a:moveTo>
                  <a:lnTo>
                    <a:pt x="676" y="69"/>
                  </a:lnTo>
                  <a:lnTo>
                    <a:pt x="669" y="71"/>
                  </a:lnTo>
                  <a:lnTo>
                    <a:pt x="652" y="76"/>
                  </a:lnTo>
                  <a:lnTo>
                    <a:pt x="648" y="78"/>
                  </a:lnTo>
                  <a:lnTo>
                    <a:pt x="644" y="80"/>
                  </a:lnTo>
                  <a:lnTo>
                    <a:pt x="643" y="81"/>
                  </a:lnTo>
                  <a:lnTo>
                    <a:pt x="640" y="83"/>
                  </a:lnTo>
                  <a:lnTo>
                    <a:pt x="636" y="85"/>
                  </a:lnTo>
                  <a:lnTo>
                    <a:pt x="632" y="87"/>
                  </a:lnTo>
                  <a:lnTo>
                    <a:pt x="628" y="89"/>
                  </a:lnTo>
                  <a:lnTo>
                    <a:pt x="625" y="90"/>
                  </a:lnTo>
                  <a:lnTo>
                    <a:pt x="622" y="91"/>
                  </a:lnTo>
                  <a:lnTo>
                    <a:pt x="620" y="93"/>
                  </a:lnTo>
                  <a:lnTo>
                    <a:pt x="618" y="96"/>
                  </a:lnTo>
                  <a:lnTo>
                    <a:pt x="612" y="108"/>
                  </a:lnTo>
                  <a:lnTo>
                    <a:pt x="609" y="115"/>
                  </a:lnTo>
                  <a:lnTo>
                    <a:pt x="607" y="120"/>
                  </a:lnTo>
                  <a:lnTo>
                    <a:pt x="607" y="123"/>
                  </a:lnTo>
                  <a:lnTo>
                    <a:pt x="608" y="126"/>
                  </a:lnTo>
                  <a:lnTo>
                    <a:pt x="609" y="129"/>
                  </a:lnTo>
                  <a:lnTo>
                    <a:pt x="609" y="134"/>
                  </a:lnTo>
                  <a:lnTo>
                    <a:pt x="608" y="137"/>
                  </a:lnTo>
                  <a:lnTo>
                    <a:pt x="606" y="140"/>
                  </a:lnTo>
                  <a:lnTo>
                    <a:pt x="605" y="142"/>
                  </a:lnTo>
                  <a:lnTo>
                    <a:pt x="604" y="144"/>
                  </a:lnTo>
                  <a:lnTo>
                    <a:pt x="603" y="147"/>
                  </a:lnTo>
                  <a:lnTo>
                    <a:pt x="602" y="148"/>
                  </a:lnTo>
                  <a:lnTo>
                    <a:pt x="602" y="153"/>
                  </a:lnTo>
                  <a:lnTo>
                    <a:pt x="604" y="156"/>
                  </a:lnTo>
                  <a:lnTo>
                    <a:pt x="605" y="159"/>
                  </a:lnTo>
                  <a:lnTo>
                    <a:pt x="607" y="162"/>
                  </a:lnTo>
                  <a:lnTo>
                    <a:pt x="614" y="168"/>
                  </a:lnTo>
                  <a:lnTo>
                    <a:pt x="622" y="170"/>
                  </a:lnTo>
                  <a:lnTo>
                    <a:pt x="632" y="169"/>
                  </a:lnTo>
                  <a:lnTo>
                    <a:pt x="638" y="166"/>
                  </a:lnTo>
                  <a:lnTo>
                    <a:pt x="643" y="160"/>
                  </a:lnTo>
                  <a:lnTo>
                    <a:pt x="645" y="153"/>
                  </a:lnTo>
                  <a:lnTo>
                    <a:pt x="644" y="146"/>
                  </a:lnTo>
                  <a:lnTo>
                    <a:pt x="641" y="140"/>
                  </a:lnTo>
                  <a:lnTo>
                    <a:pt x="635" y="134"/>
                  </a:lnTo>
                  <a:lnTo>
                    <a:pt x="628" y="132"/>
                  </a:lnTo>
                  <a:lnTo>
                    <a:pt x="625" y="131"/>
                  </a:lnTo>
                  <a:lnTo>
                    <a:pt x="622" y="129"/>
                  </a:lnTo>
                  <a:lnTo>
                    <a:pt x="621" y="126"/>
                  </a:lnTo>
                  <a:lnTo>
                    <a:pt x="620" y="123"/>
                  </a:lnTo>
                  <a:lnTo>
                    <a:pt x="620" y="122"/>
                  </a:lnTo>
                  <a:lnTo>
                    <a:pt x="623" y="114"/>
                  </a:lnTo>
                  <a:lnTo>
                    <a:pt x="624" y="111"/>
                  </a:lnTo>
                  <a:lnTo>
                    <a:pt x="629" y="101"/>
                  </a:lnTo>
                  <a:lnTo>
                    <a:pt x="637" y="99"/>
                  </a:lnTo>
                  <a:lnTo>
                    <a:pt x="643" y="97"/>
                  </a:lnTo>
                  <a:lnTo>
                    <a:pt x="649" y="97"/>
                  </a:lnTo>
                  <a:lnTo>
                    <a:pt x="661" y="95"/>
                  </a:lnTo>
                  <a:lnTo>
                    <a:pt x="669" y="92"/>
                  </a:lnTo>
                  <a:lnTo>
                    <a:pt x="680" y="89"/>
                  </a:lnTo>
                  <a:lnTo>
                    <a:pt x="686" y="85"/>
                  </a:lnTo>
                  <a:lnTo>
                    <a:pt x="689" y="81"/>
                  </a:lnTo>
                  <a:lnTo>
                    <a:pt x="690" y="78"/>
                  </a:lnTo>
                  <a:lnTo>
                    <a:pt x="688" y="74"/>
                  </a:lnTo>
                  <a:lnTo>
                    <a:pt x="686" y="72"/>
                  </a:lnTo>
                  <a:lnTo>
                    <a:pt x="684" y="70"/>
                  </a:lnTo>
                  <a:lnTo>
                    <a:pt x="682" y="69"/>
                  </a:lnTo>
                  <a:lnTo>
                    <a:pt x="680" y="68"/>
                  </a:lnTo>
                  <a:close/>
                  <a:moveTo>
                    <a:pt x="665" y="77"/>
                  </a:moveTo>
                  <a:lnTo>
                    <a:pt x="666" y="77"/>
                  </a:lnTo>
                  <a:lnTo>
                    <a:pt x="668" y="78"/>
                  </a:lnTo>
                  <a:lnTo>
                    <a:pt x="669" y="79"/>
                  </a:lnTo>
                  <a:lnTo>
                    <a:pt x="670" y="81"/>
                  </a:lnTo>
                  <a:lnTo>
                    <a:pt x="671" y="83"/>
                  </a:lnTo>
                  <a:lnTo>
                    <a:pt x="671" y="86"/>
                  </a:lnTo>
                  <a:lnTo>
                    <a:pt x="669" y="88"/>
                  </a:lnTo>
                  <a:lnTo>
                    <a:pt x="665" y="89"/>
                  </a:lnTo>
                  <a:lnTo>
                    <a:pt x="660" y="88"/>
                  </a:lnTo>
                  <a:lnTo>
                    <a:pt x="658" y="84"/>
                  </a:lnTo>
                  <a:lnTo>
                    <a:pt x="658" y="82"/>
                  </a:lnTo>
                  <a:lnTo>
                    <a:pt x="660" y="81"/>
                  </a:lnTo>
                  <a:lnTo>
                    <a:pt x="661" y="79"/>
                  </a:lnTo>
                  <a:lnTo>
                    <a:pt x="664" y="77"/>
                  </a:lnTo>
                  <a:lnTo>
                    <a:pt x="665" y="77"/>
                  </a:lnTo>
                  <a:close/>
                  <a:moveTo>
                    <a:pt x="373" y="84"/>
                  </a:moveTo>
                  <a:lnTo>
                    <a:pt x="375" y="84"/>
                  </a:lnTo>
                  <a:lnTo>
                    <a:pt x="377" y="85"/>
                  </a:lnTo>
                  <a:lnTo>
                    <a:pt x="377" y="86"/>
                  </a:lnTo>
                  <a:lnTo>
                    <a:pt x="378" y="88"/>
                  </a:lnTo>
                  <a:lnTo>
                    <a:pt x="379" y="90"/>
                  </a:lnTo>
                  <a:lnTo>
                    <a:pt x="379" y="93"/>
                  </a:lnTo>
                  <a:lnTo>
                    <a:pt x="376" y="96"/>
                  </a:lnTo>
                  <a:lnTo>
                    <a:pt x="373" y="96"/>
                  </a:lnTo>
                  <a:lnTo>
                    <a:pt x="370" y="96"/>
                  </a:lnTo>
                  <a:lnTo>
                    <a:pt x="367" y="93"/>
                  </a:lnTo>
                  <a:lnTo>
                    <a:pt x="366" y="91"/>
                  </a:lnTo>
                  <a:lnTo>
                    <a:pt x="366" y="89"/>
                  </a:lnTo>
                  <a:lnTo>
                    <a:pt x="368" y="86"/>
                  </a:lnTo>
                  <a:lnTo>
                    <a:pt x="370" y="85"/>
                  </a:lnTo>
                  <a:lnTo>
                    <a:pt x="371" y="85"/>
                  </a:lnTo>
                  <a:lnTo>
                    <a:pt x="373" y="84"/>
                  </a:lnTo>
                  <a:close/>
                  <a:moveTo>
                    <a:pt x="537" y="97"/>
                  </a:moveTo>
                  <a:lnTo>
                    <a:pt x="539" y="97"/>
                  </a:lnTo>
                  <a:lnTo>
                    <a:pt x="540" y="98"/>
                  </a:lnTo>
                  <a:lnTo>
                    <a:pt x="541" y="100"/>
                  </a:lnTo>
                  <a:lnTo>
                    <a:pt x="542" y="103"/>
                  </a:lnTo>
                  <a:lnTo>
                    <a:pt x="542" y="104"/>
                  </a:lnTo>
                  <a:lnTo>
                    <a:pt x="541" y="106"/>
                  </a:lnTo>
                  <a:lnTo>
                    <a:pt x="539" y="108"/>
                  </a:lnTo>
                  <a:lnTo>
                    <a:pt x="537" y="109"/>
                  </a:lnTo>
                  <a:lnTo>
                    <a:pt x="534" y="109"/>
                  </a:lnTo>
                  <a:lnTo>
                    <a:pt x="532" y="108"/>
                  </a:lnTo>
                  <a:lnTo>
                    <a:pt x="531" y="105"/>
                  </a:lnTo>
                  <a:lnTo>
                    <a:pt x="530" y="103"/>
                  </a:lnTo>
                  <a:lnTo>
                    <a:pt x="530" y="101"/>
                  </a:lnTo>
                  <a:lnTo>
                    <a:pt x="531" y="99"/>
                  </a:lnTo>
                  <a:lnTo>
                    <a:pt x="535" y="97"/>
                  </a:lnTo>
                  <a:lnTo>
                    <a:pt x="537" y="97"/>
                  </a:lnTo>
                  <a:close/>
                  <a:moveTo>
                    <a:pt x="695" y="108"/>
                  </a:moveTo>
                  <a:lnTo>
                    <a:pt x="691" y="108"/>
                  </a:lnTo>
                  <a:lnTo>
                    <a:pt x="677" y="112"/>
                  </a:lnTo>
                  <a:lnTo>
                    <a:pt x="669" y="115"/>
                  </a:lnTo>
                  <a:lnTo>
                    <a:pt x="658" y="120"/>
                  </a:lnTo>
                  <a:lnTo>
                    <a:pt x="657" y="122"/>
                  </a:lnTo>
                  <a:lnTo>
                    <a:pt x="656" y="125"/>
                  </a:lnTo>
                  <a:lnTo>
                    <a:pt x="656" y="126"/>
                  </a:lnTo>
                  <a:lnTo>
                    <a:pt x="657" y="129"/>
                  </a:lnTo>
                  <a:lnTo>
                    <a:pt x="658" y="131"/>
                  </a:lnTo>
                  <a:lnTo>
                    <a:pt x="660" y="133"/>
                  </a:lnTo>
                  <a:lnTo>
                    <a:pt x="662" y="134"/>
                  </a:lnTo>
                  <a:lnTo>
                    <a:pt x="665" y="136"/>
                  </a:lnTo>
                  <a:lnTo>
                    <a:pt x="667" y="136"/>
                  </a:lnTo>
                  <a:lnTo>
                    <a:pt x="671" y="135"/>
                  </a:lnTo>
                  <a:lnTo>
                    <a:pt x="674" y="134"/>
                  </a:lnTo>
                  <a:lnTo>
                    <a:pt x="678" y="134"/>
                  </a:lnTo>
                  <a:lnTo>
                    <a:pt x="679" y="135"/>
                  </a:lnTo>
                  <a:lnTo>
                    <a:pt x="680" y="137"/>
                  </a:lnTo>
                  <a:lnTo>
                    <a:pt x="680" y="140"/>
                  </a:lnTo>
                  <a:lnTo>
                    <a:pt x="679" y="143"/>
                  </a:lnTo>
                  <a:lnTo>
                    <a:pt x="677" y="149"/>
                  </a:lnTo>
                  <a:lnTo>
                    <a:pt x="672" y="158"/>
                  </a:lnTo>
                  <a:lnTo>
                    <a:pt x="666" y="171"/>
                  </a:lnTo>
                  <a:lnTo>
                    <a:pt x="653" y="198"/>
                  </a:lnTo>
                  <a:lnTo>
                    <a:pt x="647" y="199"/>
                  </a:lnTo>
                  <a:lnTo>
                    <a:pt x="637" y="202"/>
                  </a:lnTo>
                  <a:lnTo>
                    <a:pt x="632" y="207"/>
                  </a:lnTo>
                  <a:lnTo>
                    <a:pt x="629" y="215"/>
                  </a:lnTo>
                  <a:lnTo>
                    <a:pt x="630" y="224"/>
                  </a:lnTo>
                  <a:lnTo>
                    <a:pt x="635" y="232"/>
                  </a:lnTo>
                  <a:lnTo>
                    <a:pt x="643" y="237"/>
                  </a:lnTo>
                  <a:lnTo>
                    <a:pt x="649" y="239"/>
                  </a:lnTo>
                  <a:lnTo>
                    <a:pt x="654" y="238"/>
                  </a:lnTo>
                  <a:lnTo>
                    <a:pt x="667" y="233"/>
                  </a:lnTo>
                  <a:lnTo>
                    <a:pt x="721" y="257"/>
                  </a:lnTo>
                  <a:lnTo>
                    <a:pt x="781" y="286"/>
                  </a:lnTo>
                  <a:lnTo>
                    <a:pt x="801" y="295"/>
                  </a:lnTo>
                  <a:lnTo>
                    <a:pt x="817" y="302"/>
                  </a:lnTo>
                  <a:lnTo>
                    <a:pt x="858" y="322"/>
                  </a:lnTo>
                  <a:lnTo>
                    <a:pt x="911" y="304"/>
                  </a:lnTo>
                  <a:lnTo>
                    <a:pt x="916" y="308"/>
                  </a:lnTo>
                  <a:lnTo>
                    <a:pt x="923" y="311"/>
                  </a:lnTo>
                  <a:lnTo>
                    <a:pt x="932" y="311"/>
                  </a:lnTo>
                  <a:lnTo>
                    <a:pt x="940" y="309"/>
                  </a:lnTo>
                  <a:lnTo>
                    <a:pt x="946" y="304"/>
                  </a:lnTo>
                  <a:lnTo>
                    <a:pt x="950" y="297"/>
                  </a:lnTo>
                  <a:lnTo>
                    <a:pt x="949" y="290"/>
                  </a:lnTo>
                  <a:lnTo>
                    <a:pt x="947" y="282"/>
                  </a:lnTo>
                  <a:lnTo>
                    <a:pt x="942" y="277"/>
                  </a:lnTo>
                  <a:lnTo>
                    <a:pt x="935" y="273"/>
                  </a:lnTo>
                  <a:lnTo>
                    <a:pt x="926" y="272"/>
                  </a:lnTo>
                  <a:lnTo>
                    <a:pt x="918" y="274"/>
                  </a:lnTo>
                  <a:lnTo>
                    <a:pt x="912" y="279"/>
                  </a:lnTo>
                  <a:lnTo>
                    <a:pt x="911" y="281"/>
                  </a:lnTo>
                  <a:lnTo>
                    <a:pt x="908" y="284"/>
                  </a:lnTo>
                  <a:lnTo>
                    <a:pt x="908" y="286"/>
                  </a:lnTo>
                  <a:lnTo>
                    <a:pt x="907" y="287"/>
                  </a:lnTo>
                  <a:lnTo>
                    <a:pt x="905" y="293"/>
                  </a:lnTo>
                  <a:lnTo>
                    <a:pt x="904" y="294"/>
                  </a:lnTo>
                  <a:lnTo>
                    <a:pt x="902" y="294"/>
                  </a:lnTo>
                  <a:lnTo>
                    <a:pt x="899" y="296"/>
                  </a:lnTo>
                  <a:lnTo>
                    <a:pt x="895" y="297"/>
                  </a:lnTo>
                  <a:lnTo>
                    <a:pt x="889" y="299"/>
                  </a:lnTo>
                  <a:lnTo>
                    <a:pt x="858" y="308"/>
                  </a:lnTo>
                  <a:lnTo>
                    <a:pt x="847" y="303"/>
                  </a:lnTo>
                  <a:lnTo>
                    <a:pt x="840" y="300"/>
                  </a:lnTo>
                  <a:lnTo>
                    <a:pt x="837" y="298"/>
                  </a:lnTo>
                  <a:lnTo>
                    <a:pt x="822" y="291"/>
                  </a:lnTo>
                  <a:lnTo>
                    <a:pt x="811" y="286"/>
                  </a:lnTo>
                  <a:lnTo>
                    <a:pt x="798" y="280"/>
                  </a:lnTo>
                  <a:lnTo>
                    <a:pt x="784" y="274"/>
                  </a:lnTo>
                  <a:lnTo>
                    <a:pt x="768" y="267"/>
                  </a:lnTo>
                  <a:lnTo>
                    <a:pt x="752" y="259"/>
                  </a:lnTo>
                  <a:lnTo>
                    <a:pt x="736" y="252"/>
                  </a:lnTo>
                  <a:lnTo>
                    <a:pt x="721" y="245"/>
                  </a:lnTo>
                  <a:lnTo>
                    <a:pt x="707" y="239"/>
                  </a:lnTo>
                  <a:lnTo>
                    <a:pt x="696" y="233"/>
                  </a:lnTo>
                  <a:lnTo>
                    <a:pt x="687" y="229"/>
                  </a:lnTo>
                  <a:lnTo>
                    <a:pt x="682" y="227"/>
                  </a:lnTo>
                  <a:lnTo>
                    <a:pt x="673" y="222"/>
                  </a:lnTo>
                  <a:lnTo>
                    <a:pt x="665" y="201"/>
                  </a:lnTo>
                  <a:lnTo>
                    <a:pt x="674" y="184"/>
                  </a:lnTo>
                  <a:lnTo>
                    <a:pt x="681" y="169"/>
                  </a:lnTo>
                  <a:lnTo>
                    <a:pt x="686" y="159"/>
                  </a:lnTo>
                  <a:lnTo>
                    <a:pt x="689" y="151"/>
                  </a:lnTo>
                  <a:lnTo>
                    <a:pt x="692" y="146"/>
                  </a:lnTo>
                  <a:lnTo>
                    <a:pt x="693" y="142"/>
                  </a:lnTo>
                  <a:lnTo>
                    <a:pt x="693" y="138"/>
                  </a:lnTo>
                  <a:lnTo>
                    <a:pt x="691" y="133"/>
                  </a:lnTo>
                  <a:lnTo>
                    <a:pt x="691" y="130"/>
                  </a:lnTo>
                  <a:lnTo>
                    <a:pt x="693" y="128"/>
                  </a:lnTo>
                  <a:lnTo>
                    <a:pt x="700" y="125"/>
                  </a:lnTo>
                  <a:lnTo>
                    <a:pt x="703" y="122"/>
                  </a:lnTo>
                  <a:lnTo>
                    <a:pt x="704" y="120"/>
                  </a:lnTo>
                  <a:lnTo>
                    <a:pt x="704" y="113"/>
                  </a:lnTo>
                  <a:lnTo>
                    <a:pt x="703" y="111"/>
                  </a:lnTo>
                  <a:lnTo>
                    <a:pt x="701" y="111"/>
                  </a:lnTo>
                  <a:lnTo>
                    <a:pt x="698" y="109"/>
                  </a:lnTo>
                  <a:lnTo>
                    <a:pt x="698" y="108"/>
                  </a:lnTo>
                  <a:lnTo>
                    <a:pt x="695" y="108"/>
                  </a:lnTo>
                  <a:close/>
                  <a:moveTo>
                    <a:pt x="24" y="114"/>
                  </a:moveTo>
                  <a:lnTo>
                    <a:pt x="24" y="127"/>
                  </a:lnTo>
                  <a:lnTo>
                    <a:pt x="27" y="129"/>
                  </a:lnTo>
                  <a:lnTo>
                    <a:pt x="30" y="130"/>
                  </a:lnTo>
                  <a:lnTo>
                    <a:pt x="34" y="132"/>
                  </a:lnTo>
                  <a:lnTo>
                    <a:pt x="44" y="137"/>
                  </a:lnTo>
                  <a:lnTo>
                    <a:pt x="52" y="140"/>
                  </a:lnTo>
                  <a:lnTo>
                    <a:pt x="56" y="142"/>
                  </a:lnTo>
                  <a:lnTo>
                    <a:pt x="59" y="144"/>
                  </a:lnTo>
                  <a:lnTo>
                    <a:pt x="61" y="147"/>
                  </a:lnTo>
                  <a:lnTo>
                    <a:pt x="61" y="149"/>
                  </a:lnTo>
                  <a:lnTo>
                    <a:pt x="62" y="152"/>
                  </a:lnTo>
                  <a:lnTo>
                    <a:pt x="63" y="155"/>
                  </a:lnTo>
                  <a:lnTo>
                    <a:pt x="64" y="158"/>
                  </a:lnTo>
                  <a:lnTo>
                    <a:pt x="65" y="162"/>
                  </a:lnTo>
                  <a:lnTo>
                    <a:pt x="67" y="164"/>
                  </a:lnTo>
                  <a:lnTo>
                    <a:pt x="69" y="166"/>
                  </a:lnTo>
                  <a:lnTo>
                    <a:pt x="72" y="168"/>
                  </a:lnTo>
                  <a:lnTo>
                    <a:pt x="80" y="171"/>
                  </a:lnTo>
                  <a:lnTo>
                    <a:pt x="88" y="171"/>
                  </a:lnTo>
                  <a:lnTo>
                    <a:pt x="99" y="168"/>
                  </a:lnTo>
                  <a:lnTo>
                    <a:pt x="103" y="166"/>
                  </a:lnTo>
                  <a:lnTo>
                    <a:pt x="105" y="165"/>
                  </a:lnTo>
                  <a:lnTo>
                    <a:pt x="109" y="162"/>
                  </a:lnTo>
                  <a:lnTo>
                    <a:pt x="110" y="160"/>
                  </a:lnTo>
                  <a:lnTo>
                    <a:pt x="114" y="151"/>
                  </a:lnTo>
                  <a:lnTo>
                    <a:pt x="113" y="142"/>
                  </a:lnTo>
                  <a:lnTo>
                    <a:pt x="108" y="135"/>
                  </a:lnTo>
                  <a:lnTo>
                    <a:pt x="100" y="130"/>
                  </a:lnTo>
                  <a:lnTo>
                    <a:pt x="94" y="129"/>
                  </a:lnTo>
                  <a:lnTo>
                    <a:pt x="88" y="129"/>
                  </a:lnTo>
                  <a:lnTo>
                    <a:pt x="79" y="132"/>
                  </a:lnTo>
                  <a:lnTo>
                    <a:pt x="69" y="135"/>
                  </a:lnTo>
                  <a:lnTo>
                    <a:pt x="24" y="114"/>
                  </a:lnTo>
                  <a:close/>
                  <a:moveTo>
                    <a:pt x="681" y="116"/>
                  </a:moveTo>
                  <a:lnTo>
                    <a:pt x="683" y="117"/>
                  </a:lnTo>
                  <a:lnTo>
                    <a:pt x="685" y="118"/>
                  </a:lnTo>
                  <a:lnTo>
                    <a:pt x="686" y="120"/>
                  </a:lnTo>
                  <a:lnTo>
                    <a:pt x="686" y="123"/>
                  </a:lnTo>
                  <a:lnTo>
                    <a:pt x="685" y="125"/>
                  </a:lnTo>
                  <a:lnTo>
                    <a:pt x="684" y="126"/>
                  </a:lnTo>
                  <a:lnTo>
                    <a:pt x="682" y="127"/>
                  </a:lnTo>
                  <a:lnTo>
                    <a:pt x="681" y="127"/>
                  </a:lnTo>
                  <a:lnTo>
                    <a:pt x="675" y="125"/>
                  </a:lnTo>
                  <a:lnTo>
                    <a:pt x="673" y="122"/>
                  </a:lnTo>
                  <a:lnTo>
                    <a:pt x="673" y="120"/>
                  </a:lnTo>
                  <a:lnTo>
                    <a:pt x="676" y="118"/>
                  </a:lnTo>
                  <a:lnTo>
                    <a:pt x="679" y="117"/>
                  </a:lnTo>
                  <a:lnTo>
                    <a:pt x="680" y="116"/>
                  </a:lnTo>
                  <a:lnTo>
                    <a:pt x="681" y="116"/>
                  </a:lnTo>
                  <a:close/>
                  <a:moveTo>
                    <a:pt x="724" y="122"/>
                  </a:moveTo>
                  <a:lnTo>
                    <a:pt x="720" y="130"/>
                  </a:lnTo>
                  <a:lnTo>
                    <a:pt x="714" y="140"/>
                  </a:lnTo>
                  <a:lnTo>
                    <a:pt x="733" y="187"/>
                  </a:lnTo>
                  <a:lnTo>
                    <a:pt x="752" y="233"/>
                  </a:lnTo>
                  <a:lnTo>
                    <a:pt x="770" y="242"/>
                  </a:lnTo>
                  <a:lnTo>
                    <a:pt x="760" y="223"/>
                  </a:lnTo>
                  <a:lnTo>
                    <a:pt x="743" y="193"/>
                  </a:lnTo>
                  <a:lnTo>
                    <a:pt x="730" y="143"/>
                  </a:lnTo>
                  <a:lnTo>
                    <a:pt x="729" y="141"/>
                  </a:lnTo>
                  <a:lnTo>
                    <a:pt x="729" y="140"/>
                  </a:lnTo>
                  <a:lnTo>
                    <a:pt x="724" y="122"/>
                  </a:lnTo>
                  <a:close/>
                  <a:moveTo>
                    <a:pt x="455" y="123"/>
                  </a:moveTo>
                  <a:lnTo>
                    <a:pt x="457" y="123"/>
                  </a:lnTo>
                  <a:lnTo>
                    <a:pt x="458" y="124"/>
                  </a:lnTo>
                  <a:lnTo>
                    <a:pt x="460" y="125"/>
                  </a:lnTo>
                  <a:lnTo>
                    <a:pt x="461" y="128"/>
                  </a:lnTo>
                  <a:lnTo>
                    <a:pt x="461" y="131"/>
                  </a:lnTo>
                  <a:lnTo>
                    <a:pt x="460" y="133"/>
                  </a:lnTo>
                  <a:lnTo>
                    <a:pt x="460" y="134"/>
                  </a:lnTo>
                  <a:lnTo>
                    <a:pt x="458" y="135"/>
                  </a:lnTo>
                  <a:lnTo>
                    <a:pt x="457" y="135"/>
                  </a:lnTo>
                  <a:lnTo>
                    <a:pt x="452" y="133"/>
                  </a:lnTo>
                  <a:lnTo>
                    <a:pt x="451" y="133"/>
                  </a:lnTo>
                  <a:lnTo>
                    <a:pt x="449" y="129"/>
                  </a:lnTo>
                  <a:lnTo>
                    <a:pt x="452" y="124"/>
                  </a:lnTo>
                  <a:lnTo>
                    <a:pt x="454" y="123"/>
                  </a:lnTo>
                  <a:lnTo>
                    <a:pt x="455" y="123"/>
                  </a:lnTo>
                  <a:close/>
                  <a:moveTo>
                    <a:pt x="204" y="126"/>
                  </a:moveTo>
                  <a:lnTo>
                    <a:pt x="212" y="130"/>
                  </a:lnTo>
                  <a:lnTo>
                    <a:pt x="213" y="132"/>
                  </a:lnTo>
                  <a:lnTo>
                    <a:pt x="213" y="133"/>
                  </a:lnTo>
                  <a:lnTo>
                    <a:pt x="211" y="139"/>
                  </a:lnTo>
                  <a:lnTo>
                    <a:pt x="209" y="140"/>
                  </a:lnTo>
                  <a:lnTo>
                    <a:pt x="206" y="140"/>
                  </a:lnTo>
                  <a:lnTo>
                    <a:pt x="203" y="139"/>
                  </a:lnTo>
                  <a:lnTo>
                    <a:pt x="201" y="137"/>
                  </a:lnTo>
                  <a:lnTo>
                    <a:pt x="200" y="134"/>
                  </a:lnTo>
                  <a:lnTo>
                    <a:pt x="200" y="132"/>
                  </a:lnTo>
                  <a:lnTo>
                    <a:pt x="202" y="129"/>
                  </a:lnTo>
                  <a:lnTo>
                    <a:pt x="203" y="128"/>
                  </a:lnTo>
                  <a:lnTo>
                    <a:pt x="204" y="126"/>
                  </a:lnTo>
                  <a:close/>
                  <a:moveTo>
                    <a:pt x="87" y="144"/>
                  </a:moveTo>
                  <a:lnTo>
                    <a:pt x="88" y="144"/>
                  </a:lnTo>
                  <a:lnTo>
                    <a:pt x="90" y="145"/>
                  </a:lnTo>
                  <a:lnTo>
                    <a:pt x="91" y="146"/>
                  </a:lnTo>
                  <a:lnTo>
                    <a:pt x="93" y="148"/>
                  </a:lnTo>
                  <a:lnTo>
                    <a:pt x="94" y="150"/>
                  </a:lnTo>
                  <a:lnTo>
                    <a:pt x="94" y="153"/>
                  </a:lnTo>
                  <a:lnTo>
                    <a:pt x="93" y="155"/>
                  </a:lnTo>
                  <a:lnTo>
                    <a:pt x="91" y="155"/>
                  </a:lnTo>
                  <a:lnTo>
                    <a:pt x="88" y="156"/>
                  </a:lnTo>
                  <a:lnTo>
                    <a:pt x="86" y="155"/>
                  </a:lnTo>
                  <a:lnTo>
                    <a:pt x="83" y="154"/>
                  </a:lnTo>
                  <a:lnTo>
                    <a:pt x="81" y="150"/>
                  </a:lnTo>
                  <a:lnTo>
                    <a:pt x="81" y="148"/>
                  </a:lnTo>
                  <a:lnTo>
                    <a:pt x="82" y="147"/>
                  </a:lnTo>
                  <a:lnTo>
                    <a:pt x="84" y="145"/>
                  </a:lnTo>
                  <a:lnTo>
                    <a:pt x="86" y="144"/>
                  </a:lnTo>
                  <a:lnTo>
                    <a:pt x="87" y="144"/>
                  </a:lnTo>
                  <a:close/>
                  <a:moveTo>
                    <a:pt x="623" y="145"/>
                  </a:moveTo>
                  <a:lnTo>
                    <a:pt x="625" y="146"/>
                  </a:lnTo>
                  <a:lnTo>
                    <a:pt x="626" y="146"/>
                  </a:lnTo>
                  <a:lnTo>
                    <a:pt x="628" y="147"/>
                  </a:lnTo>
                  <a:lnTo>
                    <a:pt x="629" y="147"/>
                  </a:lnTo>
                  <a:lnTo>
                    <a:pt x="630" y="149"/>
                  </a:lnTo>
                  <a:lnTo>
                    <a:pt x="630" y="154"/>
                  </a:lnTo>
                  <a:lnTo>
                    <a:pt x="629" y="155"/>
                  </a:lnTo>
                  <a:lnTo>
                    <a:pt x="628" y="156"/>
                  </a:lnTo>
                  <a:lnTo>
                    <a:pt x="626" y="157"/>
                  </a:lnTo>
                  <a:lnTo>
                    <a:pt x="622" y="157"/>
                  </a:lnTo>
                  <a:lnTo>
                    <a:pt x="619" y="156"/>
                  </a:lnTo>
                  <a:lnTo>
                    <a:pt x="617" y="155"/>
                  </a:lnTo>
                  <a:lnTo>
                    <a:pt x="617" y="153"/>
                  </a:lnTo>
                  <a:lnTo>
                    <a:pt x="617" y="151"/>
                  </a:lnTo>
                  <a:lnTo>
                    <a:pt x="617" y="148"/>
                  </a:lnTo>
                  <a:lnTo>
                    <a:pt x="621" y="145"/>
                  </a:lnTo>
                  <a:lnTo>
                    <a:pt x="623" y="145"/>
                  </a:lnTo>
                  <a:close/>
                  <a:moveTo>
                    <a:pt x="977" y="179"/>
                  </a:moveTo>
                  <a:lnTo>
                    <a:pt x="976" y="179"/>
                  </a:lnTo>
                  <a:lnTo>
                    <a:pt x="975" y="180"/>
                  </a:lnTo>
                  <a:lnTo>
                    <a:pt x="973" y="180"/>
                  </a:lnTo>
                  <a:lnTo>
                    <a:pt x="966" y="184"/>
                  </a:lnTo>
                  <a:lnTo>
                    <a:pt x="956" y="179"/>
                  </a:lnTo>
                  <a:lnTo>
                    <a:pt x="938" y="184"/>
                  </a:lnTo>
                  <a:lnTo>
                    <a:pt x="960" y="193"/>
                  </a:lnTo>
                  <a:lnTo>
                    <a:pt x="964" y="203"/>
                  </a:lnTo>
                  <a:lnTo>
                    <a:pt x="967" y="211"/>
                  </a:lnTo>
                  <a:lnTo>
                    <a:pt x="969" y="213"/>
                  </a:lnTo>
                  <a:lnTo>
                    <a:pt x="970" y="213"/>
                  </a:lnTo>
                  <a:lnTo>
                    <a:pt x="971" y="213"/>
                  </a:lnTo>
                  <a:lnTo>
                    <a:pt x="972" y="214"/>
                  </a:lnTo>
                  <a:lnTo>
                    <a:pt x="977" y="217"/>
                  </a:lnTo>
                  <a:lnTo>
                    <a:pt x="985" y="218"/>
                  </a:lnTo>
                  <a:lnTo>
                    <a:pt x="991" y="217"/>
                  </a:lnTo>
                  <a:lnTo>
                    <a:pt x="997" y="213"/>
                  </a:lnTo>
                  <a:lnTo>
                    <a:pt x="1002" y="207"/>
                  </a:lnTo>
                  <a:lnTo>
                    <a:pt x="1003" y="201"/>
                  </a:lnTo>
                  <a:lnTo>
                    <a:pt x="1002" y="194"/>
                  </a:lnTo>
                  <a:lnTo>
                    <a:pt x="1000" y="187"/>
                  </a:lnTo>
                  <a:lnTo>
                    <a:pt x="993" y="182"/>
                  </a:lnTo>
                  <a:lnTo>
                    <a:pt x="980" y="179"/>
                  </a:lnTo>
                  <a:lnTo>
                    <a:pt x="977" y="179"/>
                  </a:lnTo>
                  <a:close/>
                  <a:moveTo>
                    <a:pt x="135" y="189"/>
                  </a:moveTo>
                  <a:lnTo>
                    <a:pt x="140" y="191"/>
                  </a:lnTo>
                  <a:lnTo>
                    <a:pt x="141" y="192"/>
                  </a:lnTo>
                  <a:lnTo>
                    <a:pt x="141" y="195"/>
                  </a:lnTo>
                  <a:lnTo>
                    <a:pt x="140" y="198"/>
                  </a:lnTo>
                  <a:lnTo>
                    <a:pt x="139" y="199"/>
                  </a:lnTo>
                  <a:lnTo>
                    <a:pt x="136" y="200"/>
                  </a:lnTo>
                  <a:lnTo>
                    <a:pt x="135" y="201"/>
                  </a:lnTo>
                  <a:lnTo>
                    <a:pt x="132" y="200"/>
                  </a:lnTo>
                  <a:lnTo>
                    <a:pt x="130" y="199"/>
                  </a:lnTo>
                  <a:lnTo>
                    <a:pt x="128" y="198"/>
                  </a:lnTo>
                  <a:lnTo>
                    <a:pt x="128" y="195"/>
                  </a:lnTo>
                  <a:lnTo>
                    <a:pt x="129" y="193"/>
                  </a:lnTo>
                  <a:lnTo>
                    <a:pt x="130" y="191"/>
                  </a:lnTo>
                  <a:lnTo>
                    <a:pt x="133" y="189"/>
                  </a:lnTo>
                  <a:lnTo>
                    <a:pt x="135" y="189"/>
                  </a:lnTo>
                  <a:close/>
                  <a:moveTo>
                    <a:pt x="982" y="191"/>
                  </a:moveTo>
                  <a:lnTo>
                    <a:pt x="984" y="191"/>
                  </a:lnTo>
                  <a:lnTo>
                    <a:pt x="986" y="192"/>
                  </a:lnTo>
                  <a:lnTo>
                    <a:pt x="987" y="194"/>
                  </a:lnTo>
                  <a:lnTo>
                    <a:pt x="988" y="196"/>
                  </a:lnTo>
                  <a:lnTo>
                    <a:pt x="989" y="199"/>
                  </a:lnTo>
                  <a:lnTo>
                    <a:pt x="987" y="202"/>
                  </a:lnTo>
                  <a:lnTo>
                    <a:pt x="986" y="204"/>
                  </a:lnTo>
                  <a:lnTo>
                    <a:pt x="983" y="204"/>
                  </a:lnTo>
                  <a:lnTo>
                    <a:pt x="981" y="203"/>
                  </a:lnTo>
                  <a:lnTo>
                    <a:pt x="978" y="200"/>
                  </a:lnTo>
                  <a:lnTo>
                    <a:pt x="978" y="199"/>
                  </a:lnTo>
                  <a:lnTo>
                    <a:pt x="977" y="197"/>
                  </a:lnTo>
                  <a:lnTo>
                    <a:pt x="979" y="193"/>
                  </a:lnTo>
                  <a:lnTo>
                    <a:pt x="981" y="192"/>
                  </a:lnTo>
                  <a:lnTo>
                    <a:pt x="982" y="191"/>
                  </a:lnTo>
                  <a:close/>
                  <a:moveTo>
                    <a:pt x="237" y="204"/>
                  </a:moveTo>
                  <a:lnTo>
                    <a:pt x="239" y="204"/>
                  </a:lnTo>
                  <a:lnTo>
                    <a:pt x="240" y="205"/>
                  </a:lnTo>
                  <a:lnTo>
                    <a:pt x="241" y="206"/>
                  </a:lnTo>
                  <a:lnTo>
                    <a:pt x="242" y="209"/>
                  </a:lnTo>
                  <a:lnTo>
                    <a:pt x="243" y="211"/>
                  </a:lnTo>
                  <a:lnTo>
                    <a:pt x="243" y="213"/>
                  </a:lnTo>
                  <a:lnTo>
                    <a:pt x="242" y="214"/>
                  </a:lnTo>
                  <a:lnTo>
                    <a:pt x="240" y="216"/>
                  </a:lnTo>
                  <a:lnTo>
                    <a:pt x="235" y="216"/>
                  </a:lnTo>
                  <a:lnTo>
                    <a:pt x="232" y="215"/>
                  </a:lnTo>
                  <a:lnTo>
                    <a:pt x="231" y="212"/>
                  </a:lnTo>
                  <a:lnTo>
                    <a:pt x="231" y="209"/>
                  </a:lnTo>
                  <a:lnTo>
                    <a:pt x="232" y="206"/>
                  </a:lnTo>
                  <a:lnTo>
                    <a:pt x="235" y="205"/>
                  </a:lnTo>
                  <a:lnTo>
                    <a:pt x="236" y="204"/>
                  </a:lnTo>
                  <a:lnTo>
                    <a:pt x="237" y="204"/>
                  </a:lnTo>
                  <a:close/>
                  <a:moveTo>
                    <a:pt x="1071" y="207"/>
                  </a:moveTo>
                  <a:lnTo>
                    <a:pt x="1079" y="227"/>
                  </a:lnTo>
                  <a:lnTo>
                    <a:pt x="1087" y="248"/>
                  </a:lnTo>
                  <a:lnTo>
                    <a:pt x="1098" y="243"/>
                  </a:lnTo>
                  <a:lnTo>
                    <a:pt x="1091" y="225"/>
                  </a:lnTo>
                  <a:lnTo>
                    <a:pt x="1090" y="221"/>
                  </a:lnTo>
                  <a:lnTo>
                    <a:pt x="1088" y="219"/>
                  </a:lnTo>
                  <a:lnTo>
                    <a:pt x="1087" y="215"/>
                  </a:lnTo>
                  <a:lnTo>
                    <a:pt x="1071" y="207"/>
                  </a:lnTo>
                  <a:close/>
                  <a:moveTo>
                    <a:pt x="422" y="210"/>
                  </a:moveTo>
                  <a:lnTo>
                    <a:pt x="425" y="210"/>
                  </a:lnTo>
                  <a:lnTo>
                    <a:pt x="426" y="212"/>
                  </a:lnTo>
                  <a:lnTo>
                    <a:pt x="427" y="213"/>
                  </a:lnTo>
                  <a:lnTo>
                    <a:pt x="428" y="216"/>
                  </a:lnTo>
                  <a:lnTo>
                    <a:pt x="427" y="218"/>
                  </a:lnTo>
                  <a:lnTo>
                    <a:pt x="426" y="221"/>
                  </a:lnTo>
                  <a:lnTo>
                    <a:pt x="425" y="221"/>
                  </a:lnTo>
                  <a:lnTo>
                    <a:pt x="423" y="222"/>
                  </a:lnTo>
                  <a:lnTo>
                    <a:pt x="421" y="222"/>
                  </a:lnTo>
                  <a:lnTo>
                    <a:pt x="418" y="221"/>
                  </a:lnTo>
                  <a:lnTo>
                    <a:pt x="416" y="219"/>
                  </a:lnTo>
                  <a:lnTo>
                    <a:pt x="416" y="216"/>
                  </a:lnTo>
                  <a:lnTo>
                    <a:pt x="417" y="213"/>
                  </a:lnTo>
                  <a:lnTo>
                    <a:pt x="418" y="212"/>
                  </a:lnTo>
                  <a:lnTo>
                    <a:pt x="419" y="211"/>
                  </a:lnTo>
                  <a:lnTo>
                    <a:pt x="421" y="210"/>
                  </a:lnTo>
                  <a:lnTo>
                    <a:pt x="422" y="210"/>
                  </a:lnTo>
                  <a:close/>
                  <a:moveTo>
                    <a:pt x="650" y="213"/>
                  </a:moveTo>
                  <a:lnTo>
                    <a:pt x="652" y="213"/>
                  </a:lnTo>
                  <a:lnTo>
                    <a:pt x="656" y="216"/>
                  </a:lnTo>
                  <a:lnTo>
                    <a:pt x="657" y="218"/>
                  </a:lnTo>
                  <a:lnTo>
                    <a:pt x="656" y="221"/>
                  </a:lnTo>
                  <a:lnTo>
                    <a:pt x="654" y="223"/>
                  </a:lnTo>
                  <a:lnTo>
                    <a:pt x="652" y="225"/>
                  </a:lnTo>
                  <a:lnTo>
                    <a:pt x="650" y="225"/>
                  </a:lnTo>
                  <a:lnTo>
                    <a:pt x="648" y="224"/>
                  </a:lnTo>
                  <a:lnTo>
                    <a:pt x="645" y="221"/>
                  </a:lnTo>
                  <a:lnTo>
                    <a:pt x="644" y="220"/>
                  </a:lnTo>
                  <a:lnTo>
                    <a:pt x="644" y="218"/>
                  </a:lnTo>
                  <a:lnTo>
                    <a:pt x="645" y="215"/>
                  </a:lnTo>
                  <a:lnTo>
                    <a:pt x="648" y="213"/>
                  </a:lnTo>
                  <a:lnTo>
                    <a:pt x="650" y="213"/>
                  </a:lnTo>
                  <a:close/>
                  <a:moveTo>
                    <a:pt x="904" y="219"/>
                  </a:moveTo>
                  <a:lnTo>
                    <a:pt x="906" y="220"/>
                  </a:lnTo>
                  <a:lnTo>
                    <a:pt x="909" y="222"/>
                  </a:lnTo>
                  <a:lnTo>
                    <a:pt x="909" y="224"/>
                  </a:lnTo>
                  <a:lnTo>
                    <a:pt x="908" y="227"/>
                  </a:lnTo>
                  <a:lnTo>
                    <a:pt x="907" y="228"/>
                  </a:lnTo>
                  <a:lnTo>
                    <a:pt x="902" y="230"/>
                  </a:lnTo>
                  <a:lnTo>
                    <a:pt x="899" y="229"/>
                  </a:lnTo>
                  <a:lnTo>
                    <a:pt x="897" y="228"/>
                  </a:lnTo>
                  <a:lnTo>
                    <a:pt x="896" y="226"/>
                  </a:lnTo>
                  <a:lnTo>
                    <a:pt x="896" y="224"/>
                  </a:lnTo>
                  <a:lnTo>
                    <a:pt x="897" y="221"/>
                  </a:lnTo>
                  <a:lnTo>
                    <a:pt x="898" y="220"/>
                  </a:lnTo>
                  <a:lnTo>
                    <a:pt x="901" y="219"/>
                  </a:lnTo>
                  <a:lnTo>
                    <a:pt x="904" y="219"/>
                  </a:lnTo>
                  <a:close/>
                  <a:moveTo>
                    <a:pt x="305" y="223"/>
                  </a:moveTo>
                  <a:lnTo>
                    <a:pt x="297" y="225"/>
                  </a:lnTo>
                  <a:lnTo>
                    <a:pt x="291" y="229"/>
                  </a:lnTo>
                  <a:lnTo>
                    <a:pt x="286" y="235"/>
                  </a:lnTo>
                  <a:lnTo>
                    <a:pt x="284" y="243"/>
                  </a:lnTo>
                  <a:lnTo>
                    <a:pt x="287" y="251"/>
                  </a:lnTo>
                  <a:lnTo>
                    <a:pt x="291" y="256"/>
                  </a:lnTo>
                  <a:lnTo>
                    <a:pt x="296" y="260"/>
                  </a:lnTo>
                  <a:lnTo>
                    <a:pt x="300" y="262"/>
                  </a:lnTo>
                  <a:lnTo>
                    <a:pt x="304" y="263"/>
                  </a:lnTo>
                  <a:lnTo>
                    <a:pt x="305" y="263"/>
                  </a:lnTo>
                  <a:lnTo>
                    <a:pt x="307" y="264"/>
                  </a:lnTo>
                  <a:lnTo>
                    <a:pt x="309" y="266"/>
                  </a:lnTo>
                  <a:lnTo>
                    <a:pt x="312" y="274"/>
                  </a:lnTo>
                  <a:lnTo>
                    <a:pt x="316" y="285"/>
                  </a:lnTo>
                  <a:lnTo>
                    <a:pt x="322" y="299"/>
                  </a:lnTo>
                  <a:lnTo>
                    <a:pt x="329" y="316"/>
                  </a:lnTo>
                  <a:lnTo>
                    <a:pt x="335" y="334"/>
                  </a:lnTo>
                  <a:lnTo>
                    <a:pt x="344" y="353"/>
                  </a:lnTo>
                  <a:lnTo>
                    <a:pt x="351" y="374"/>
                  </a:lnTo>
                  <a:lnTo>
                    <a:pt x="359" y="395"/>
                  </a:lnTo>
                  <a:lnTo>
                    <a:pt x="366" y="414"/>
                  </a:lnTo>
                  <a:lnTo>
                    <a:pt x="374" y="433"/>
                  </a:lnTo>
                  <a:lnTo>
                    <a:pt x="380" y="449"/>
                  </a:lnTo>
                  <a:lnTo>
                    <a:pt x="385" y="463"/>
                  </a:lnTo>
                  <a:lnTo>
                    <a:pt x="393" y="484"/>
                  </a:lnTo>
                  <a:lnTo>
                    <a:pt x="391" y="489"/>
                  </a:lnTo>
                  <a:lnTo>
                    <a:pt x="388" y="496"/>
                  </a:lnTo>
                  <a:lnTo>
                    <a:pt x="383" y="506"/>
                  </a:lnTo>
                  <a:lnTo>
                    <a:pt x="378" y="516"/>
                  </a:lnTo>
                  <a:lnTo>
                    <a:pt x="373" y="526"/>
                  </a:lnTo>
                  <a:lnTo>
                    <a:pt x="386" y="528"/>
                  </a:lnTo>
                  <a:lnTo>
                    <a:pt x="391" y="518"/>
                  </a:lnTo>
                  <a:lnTo>
                    <a:pt x="407" y="485"/>
                  </a:lnTo>
                  <a:lnTo>
                    <a:pt x="405" y="479"/>
                  </a:lnTo>
                  <a:lnTo>
                    <a:pt x="403" y="476"/>
                  </a:lnTo>
                  <a:lnTo>
                    <a:pt x="400" y="469"/>
                  </a:lnTo>
                  <a:lnTo>
                    <a:pt x="396" y="457"/>
                  </a:lnTo>
                  <a:lnTo>
                    <a:pt x="391" y="444"/>
                  </a:lnTo>
                  <a:lnTo>
                    <a:pt x="384" y="427"/>
                  </a:lnTo>
                  <a:lnTo>
                    <a:pt x="377" y="409"/>
                  </a:lnTo>
                  <a:lnTo>
                    <a:pt x="369" y="389"/>
                  </a:lnTo>
                  <a:lnTo>
                    <a:pt x="361" y="367"/>
                  </a:lnTo>
                  <a:lnTo>
                    <a:pt x="351" y="342"/>
                  </a:lnTo>
                  <a:lnTo>
                    <a:pt x="344" y="322"/>
                  </a:lnTo>
                  <a:lnTo>
                    <a:pt x="337" y="305"/>
                  </a:lnTo>
                  <a:lnTo>
                    <a:pt x="332" y="292"/>
                  </a:lnTo>
                  <a:lnTo>
                    <a:pt x="328" y="281"/>
                  </a:lnTo>
                  <a:lnTo>
                    <a:pt x="325" y="273"/>
                  </a:lnTo>
                  <a:lnTo>
                    <a:pt x="323" y="267"/>
                  </a:lnTo>
                  <a:lnTo>
                    <a:pt x="322" y="264"/>
                  </a:lnTo>
                  <a:lnTo>
                    <a:pt x="321" y="261"/>
                  </a:lnTo>
                  <a:lnTo>
                    <a:pt x="321" y="258"/>
                  </a:lnTo>
                  <a:lnTo>
                    <a:pt x="322" y="257"/>
                  </a:lnTo>
                  <a:lnTo>
                    <a:pt x="326" y="252"/>
                  </a:lnTo>
                  <a:lnTo>
                    <a:pt x="327" y="245"/>
                  </a:lnTo>
                  <a:lnTo>
                    <a:pt x="327" y="239"/>
                  </a:lnTo>
                  <a:lnTo>
                    <a:pt x="325" y="235"/>
                  </a:lnTo>
                  <a:lnTo>
                    <a:pt x="319" y="228"/>
                  </a:lnTo>
                  <a:lnTo>
                    <a:pt x="312" y="224"/>
                  </a:lnTo>
                  <a:lnTo>
                    <a:pt x="309" y="223"/>
                  </a:lnTo>
                  <a:lnTo>
                    <a:pt x="305" y="223"/>
                  </a:lnTo>
                  <a:close/>
                  <a:moveTo>
                    <a:pt x="130" y="232"/>
                  </a:moveTo>
                  <a:lnTo>
                    <a:pt x="127" y="232"/>
                  </a:lnTo>
                  <a:lnTo>
                    <a:pt x="120" y="234"/>
                  </a:lnTo>
                  <a:lnTo>
                    <a:pt x="111" y="240"/>
                  </a:lnTo>
                  <a:lnTo>
                    <a:pt x="106" y="249"/>
                  </a:lnTo>
                  <a:lnTo>
                    <a:pt x="106" y="252"/>
                  </a:lnTo>
                  <a:lnTo>
                    <a:pt x="107" y="257"/>
                  </a:lnTo>
                  <a:lnTo>
                    <a:pt x="111" y="264"/>
                  </a:lnTo>
                  <a:lnTo>
                    <a:pt x="116" y="276"/>
                  </a:lnTo>
                  <a:lnTo>
                    <a:pt x="123" y="279"/>
                  </a:lnTo>
                  <a:lnTo>
                    <a:pt x="134" y="280"/>
                  </a:lnTo>
                  <a:lnTo>
                    <a:pt x="143" y="278"/>
                  </a:lnTo>
                  <a:lnTo>
                    <a:pt x="150" y="272"/>
                  </a:lnTo>
                  <a:lnTo>
                    <a:pt x="152" y="262"/>
                  </a:lnTo>
                  <a:lnTo>
                    <a:pt x="150" y="250"/>
                  </a:lnTo>
                  <a:lnTo>
                    <a:pt x="148" y="245"/>
                  </a:lnTo>
                  <a:lnTo>
                    <a:pt x="144" y="241"/>
                  </a:lnTo>
                  <a:lnTo>
                    <a:pt x="138" y="235"/>
                  </a:lnTo>
                  <a:lnTo>
                    <a:pt x="136" y="235"/>
                  </a:lnTo>
                  <a:lnTo>
                    <a:pt x="134" y="232"/>
                  </a:lnTo>
                  <a:lnTo>
                    <a:pt x="130" y="232"/>
                  </a:lnTo>
                  <a:close/>
                  <a:moveTo>
                    <a:pt x="306" y="236"/>
                  </a:moveTo>
                  <a:lnTo>
                    <a:pt x="307" y="236"/>
                  </a:lnTo>
                  <a:lnTo>
                    <a:pt x="307" y="237"/>
                  </a:lnTo>
                  <a:lnTo>
                    <a:pt x="308" y="237"/>
                  </a:lnTo>
                  <a:lnTo>
                    <a:pt x="310" y="238"/>
                  </a:lnTo>
                  <a:lnTo>
                    <a:pt x="312" y="240"/>
                  </a:lnTo>
                  <a:lnTo>
                    <a:pt x="313" y="242"/>
                  </a:lnTo>
                  <a:lnTo>
                    <a:pt x="313" y="244"/>
                  </a:lnTo>
                  <a:lnTo>
                    <a:pt x="311" y="248"/>
                  </a:lnTo>
                  <a:lnTo>
                    <a:pt x="307" y="250"/>
                  </a:lnTo>
                  <a:lnTo>
                    <a:pt x="306" y="250"/>
                  </a:lnTo>
                  <a:lnTo>
                    <a:pt x="304" y="249"/>
                  </a:lnTo>
                  <a:lnTo>
                    <a:pt x="303" y="247"/>
                  </a:lnTo>
                  <a:lnTo>
                    <a:pt x="301" y="246"/>
                  </a:lnTo>
                  <a:lnTo>
                    <a:pt x="300" y="244"/>
                  </a:lnTo>
                  <a:lnTo>
                    <a:pt x="299" y="243"/>
                  </a:lnTo>
                  <a:lnTo>
                    <a:pt x="299" y="242"/>
                  </a:lnTo>
                  <a:lnTo>
                    <a:pt x="301" y="238"/>
                  </a:lnTo>
                  <a:lnTo>
                    <a:pt x="302" y="237"/>
                  </a:lnTo>
                  <a:lnTo>
                    <a:pt x="304" y="236"/>
                  </a:lnTo>
                  <a:lnTo>
                    <a:pt x="306" y="236"/>
                  </a:lnTo>
                  <a:close/>
                  <a:moveTo>
                    <a:pt x="1008" y="246"/>
                  </a:moveTo>
                  <a:lnTo>
                    <a:pt x="1000" y="248"/>
                  </a:lnTo>
                  <a:lnTo>
                    <a:pt x="993" y="253"/>
                  </a:lnTo>
                  <a:lnTo>
                    <a:pt x="988" y="261"/>
                  </a:lnTo>
                  <a:lnTo>
                    <a:pt x="988" y="269"/>
                  </a:lnTo>
                  <a:lnTo>
                    <a:pt x="993" y="276"/>
                  </a:lnTo>
                  <a:lnTo>
                    <a:pt x="1000" y="282"/>
                  </a:lnTo>
                  <a:lnTo>
                    <a:pt x="1008" y="286"/>
                  </a:lnTo>
                  <a:lnTo>
                    <a:pt x="1010" y="286"/>
                  </a:lnTo>
                  <a:lnTo>
                    <a:pt x="1011" y="289"/>
                  </a:lnTo>
                  <a:lnTo>
                    <a:pt x="1014" y="294"/>
                  </a:lnTo>
                  <a:lnTo>
                    <a:pt x="1017" y="302"/>
                  </a:lnTo>
                  <a:lnTo>
                    <a:pt x="1018" y="306"/>
                  </a:lnTo>
                  <a:lnTo>
                    <a:pt x="1018" y="308"/>
                  </a:lnTo>
                  <a:lnTo>
                    <a:pt x="1019" y="307"/>
                  </a:lnTo>
                  <a:lnTo>
                    <a:pt x="1029" y="299"/>
                  </a:lnTo>
                  <a:lnTo>
                    <a:pt x="1028" y="298"/>
                  </a:lnTo>
                  <a:lnTo>
                    <a:pt x="1023" y="284"/>
                  </a:lnTo>
                  <a:lnTo>
                    <a:pt x="1027" y="277"/>
                  </a:lnTo>
                  <a:lnTo>
                    <a:pt x="1029" y="272"/>
                  </a:lnTo>
                  <a:lnTo>
                    <a:pt x="1030" y="270"/>
                  </a:lnTo>
                  <a:lnTo>
                    <a:pt x="1031" y="269"/>
                  </a:lnTo>
                  <a:lnTo>
                    <a:pt x="1031" y="265"/>
                  </a:lnTo>
                  <a:lnTo>
                    <a:pt x="1030" y="264"/>
                  </a:lnTo>
                  <a:lnTo>
                    <a:pt x="1030" y="263"/>
                  </a:lnTo>
                  <a:lnTo>
                    <a:pt x="1025" y="254"/>
                  </a:lnTo>
                  <a:lnTo>
                    <a:pt x="1018" y="248"/>
                  </a:lnTo>
                  <a:lnTo>
                    <a:pt x="1015" y="247"/>
                  </a:lnTo>
                  <a:lnTo>
                    <a:pt x="1013" y="246"/>
                  </a:lnTo>
                  <a:lnTo>
                    <a:pt x="1008" y="246"/>
                  </a:lnTo>
                  <a:close/>
                  <a:moveTo>
                    <a:pt x="69" y="250"/>
                  </a:moveTo>
                  <a:lnTo>
                    <a:pt x="63" y="251"/>
                  </a:lnTo>
                  <a:lnTo>
                    <a:pt x="57" y="255"/>
                  </a:lnTo>
                  <a:lnTo>
                    <a:pt x="55" y="258"/>
                  </a:lnTo>
                  <a:lnTo>
                    <a:pt x="53" y="262"/>
                  </a:lnTo>
                  <a:lnTo>
                    <a:pt x="56" y="272"/>
                  </a:lnTo>
                  <a:lnTo>
                    <a:pt x="67" y="297"/>
                  </a:lnTo>
                  <a:lnTo>
                    <a:pt x="71" y="301"/>
                  </a:lnTo>
                  <a:lnTo>
                    <a:pt x="72" y="304"/>
                  </a:lnTo>
                  <a:lnTo>
                    <a:pt x="75" y="311"/>
                  </a:lnTo>
                  <a:lnTo>
                    <a:pt x="79" y="321"/>
                  </a:lnTo>
                  <a:lnTo>
                    <a:pt x="79" y="322"/>
                  </a:lnTo>
                  <a:lnTo>
                    <a:pt x="99" y="348"/>
                  </a:lnTo>
                  <a:lnTo>
                    <a:pt x="100" y="346"/>
                  </a:lnTo>
                  <a:lnTo>
                    <a:pt x="100" y="345"/>
                  </a:lnTo>
                  <a:lnTo>
                    <a:pt x="101" y="343"/>
                  </a:lnTo>
                  <a:lnTo>
                    <a:pt x="101" y="342"/>
                  </a:lnTo>
                  <a:lnTo>
                    <a:pt x="99" y="338"/>
                  </a:lnTo>
                  <a:lnTo>
                    <a:pt x="96" y="330"/>
                  </a:lnTo>
                  <a:lnTo>
                    <a:pt x="92" y="320"/>
                  </a:lnTo>
                  <a:lnTo>
                    <a:pt x="88" y="312"/>
                  </a:lnTo>
                  <a:lnTo>
                    <a:pt x="87" y="306"/>
                  </a:lnTo>
                  <a:lnTo>
                    <a:pt x="85" y="301"/>
                  </a:lnTo>
                  <a:lnTo>
                    <a:pt x="85" y="298"/>
                  </a:lnTo>
                  <a:lnTo>
                    <a:pt x="86" y="296"/>
                  </a:lnTo>
                  <a:lnTo>
                    <a:pt x="88" y="295"/>
                  </a:lnTo>
                  <a:lnTo>
                    <a:pt x="92" y="290"/>
                  </a:lnTo>
                  <a:lnTo>
                    <a:pt x="95" y="283"/>
                  </a:lnTo>
                  <a:lnTo>
                    <a:pt x="95" y="274"/>
                  </a:lnTo>
                  <a:lnTo>
                    <a:pt x="92" y="265"/>
                  </a:lnTo>
                  <a:lnTo>
                    <a:pt x="90" y="262"/>
                  </a:lnTo>
                  <a:lnTo>
                    <a:pt x="87" y="257"/>
                  </a:lnTo>
                  <a:lnTo>
                    <a:pt x="85" y="255"/>
                  </a:lnTo>
                  <a:lnTo>
                    <a:pt x="83" y="254"/>
                  </a:lnTo>
                  <a:lnTo>
                    <a:pt x="80" y="252"/>
                  </a:lnTo>
                  <a:lnTo>
                    <a:pt x="78" y="251"/>
                  </a:lnTo>
                  <a:lnTo>
                    <a:pt x="75" y="250"/>
                  </a:lnTo>
                  <a:lnTo>
                    <a:pt x="70" y="250"/>
                  </a:lnTo>
                  <a:lnTo>
                    <a:pt x="70" y="250"/>
                  </a:lnTo>
                  <a:lnTo>
                    <a:pt x="69" y="250"/>
                  </a:lnTo>
                  <a:close/>
                  <a:moveTo>
                    <a:pt x="130" y="250"/>
                  </a:moveTo>
                  <a:lnTo>
                    <a:pt x="134" y="252"/>
                  </a:lnTo>
                  <a:lnTo>
                    <a:pt x="136" y="257"/>
                  </a:lnTo>
                  <a:lnTo>
                    <a:pt x="135" y="260"/>
                  </a:lnTo>
                  <a:lnTo>
                    <a:pt x="134" y="262"/>
                  </a:lnTo>
                  <a:lnTo>
                    <a:pt x="133" y="263"/>
                  </a:lnTo>
                  <a:lnTo>
                    <a:pt x="129" y="263"/>
                  </a:lnTo>
                  <a:lnTo>
                    <a:pt x="126" y="262"/>
                  </a:lnTo>
                  <a:lnTo>
                    <a:pt x="124" y="260"/>
                  </a:lnTo>
                  <a:lnTo>
                    <a:pt x="123" y="257"/>
                  </a:lnTo>
                  <a:lnTo>
                    <a:pt x="123" y="256"/>
                  </a:lnTo>
                  <a:lnTo>
                    <a:pt x="124" y="253"/>
                  </a:lnTo>
                  <a:lnTo>
                    <a:pt x="127" y="250"/>
                  </a:lnTo>
                  <a:lnTo>
                    <a:pt x="130" y="250"/>
                  </a:lnTo>
                  <a:close/>
                  <a:moveTo>
                    <a:pt x="1008" y="260"/>
                  </a:moveTo>
                  <a:lnTo>
                    <a:pt x="1010" y="259"/>
                  </a:lnTo>
                  <a:lnTo>
                    <a:pt x="1011" y="260"/>
                  </a:lnTo>
                  <a:lnTo>
                    <a:pt x="1015" y="262"/>
                  </a:lnTo>
                  <a:lnTo>
                    <a:pt x="1016" y="264"/>
                  </a:lnTo>
                  <a:lnTo>
                    <a:pt x="1016" y="266"/>
                  </a:lnTo>
                  <a:lnTo>
                    <a:pt x="1015" y="269"/>
                  </a:lnTo>
                  <a:lnTo>
                    <a:pt x="1014" y="271"/>
                  </a:lnTo>
                  <a:lnTo>
                    <a:pt x="1012" y="272"/>
                  </a:lnTo>
                  <a:lnTo>
                    <a:pt x="1007" y="272"/>
                  </a:lnTo>
                  <a:lnTo>
                    <a:pt x="1005" y="271"/>
                  </a:lnTo>
                  <a:lnTo>
                    <a:pt x="1003" y="269"/>
                  </a:lnTo>
                  <a:lnTo>
                    <a:pt x="1002" y="266"/>
                  </a:lnTo>
                  <a:lnTo>
                    <a:pt x="1004" y="263"/>
                  </a:lnTo>
                  <a:lnTo>
                    <a:pt x="1006" y="261"/>
                  </a:lnTo>
                  <a:lnTo>
                    <a:pt x="1008" y="260"/>
                  </a:lnTo>
                  <a:close/>
                  <a:moveTo>
                    <a:pt x="73" y="269"/>
                  </a:moveTo>
                  <a:lnTo>
                    <a:pt x="75" y="269"/>
                  </a:lnTo>
                  <a:lnTo>
                    <a:pt x="78" y="272"/>
                  </a:lnTo>
                  <a:lnTo>
                    <a:pt x="79" y="273"/>
                  </a:lnTo>
                  <a:lnTo>
                    <a:pt x="79" y="278"/>
                  </a:lnTo>
                  <a:lnTo>
                    <a:pt x="78" y="279"/>
                  </a:lnTo>
                  <a:lnTo>
                    <a:pt x="76" y="281"/>
                  </a:lnTo>
                  <a:lnTo>
                    <a:pt x="73" y="281"/>
                  </a:lnTo>
                  <a:lnTo>
                    <a:pt x="72" y="280"/>
                  </a:lnTo>
                  <a:lnTo>
                    <a:pt x="69" y="278"/>
                  </a:lnTo>
                  <a:lnTo>
                    <a:pt x="67" y="274"/>
                  </a:lnTo>
                  <a:lnTo>
                    <a:pt x="67" y="272"/>
                  </a:lnTo>
                  <a:lnTo>
                    <a:pt x="68" y="271"/>
                  </a:lnTo>
                  <a:lnTo>
                    <a:pt x="70" y="270"/>
                  </a:lnTo>
                  <a:lnTo>
                    <a:pt x="71" y="269"/>
                  </a:lnTo>
                  <a:lnTo>
                    <a:pt x="73" y="269"/>
                  </a:lnTo>
                  <a:close/>
                  <a:moveTo>
                    <a:pt x="264" y="272"/>
                  </a:moveTo>
                  <a:lnTo>
                    <a:pt x="266" y="273"/>
                  </a:lnTo>
                  <a:lnTo>
                    <a:pt x="268" y="275"/>
                  </a:lnTo>
                  <a:lnTo>
                    <a:pt x="269" y="277"/>
                  </a:lnTo>
                  <a:lnTo>
                    <a:pt x="269" y="279"/>
                  </a:lnTo>
                  <a:lnTo>
                    <a:pt x="268" y="281"/>
                  </a:lnTo>
                  <a:lnTo>
                    <a:pt x="267" y="283"/>
                  </a:lnTo>
                  <a:lnTo>
                    <a:pt x="265" y="284"/>
                  </a:lnTo>
                  <a:lnTo>
                    <a:pt x="263" y="285"/>
                  </a:lnTo>
                  <a:lnTo>
                    <a:pt x="260" y="284"/>
                  </a:lnTo>
                  <a:lnTo>
                    <a:pt x="258" y="283"/>
                  </a:lnTo>
                  <a:lnTo>
                    <a:pt x="257" y="281"/>
                  </a:lnTo>
                  <a:lnTo>
                    <a:pt x="256" y="279"/>
                  </a:lnTo>
                  <a:lnTo>
                    <a:pt x="259" y="273"/>
                  </a:lnTo>
                  <a:lnTo>
                    <a:pt x="262" y="272"/>
                  </a:lnTo>
                  <a:lnTo>
                    <a:pt x="264" y="272"/>
                  </a:lnTo>
                  <a:close/>
                  <a:moveTo>
                    <a:pt x="448" y="278"/>
                  </a:moveTo>
                  <a:lnTo>
                    <a:pt x="450" y="278"/>
                  </a:lnTo>
                  <a:lnTo>
                    <a:pt x="454" y="279"/>
                  </a:lnTo>
                  <a:lnTo>
                    <a:pt x="455" y="281"/>
                  </a:lnTo>
                  <a:lnTo>
                    <a:pt x="455" y="285"/>
                  </a:lnTo>
                  <a:lnTo>
                    <a:pt x="453" y="288"/>
                  </a:lnTo>
                  <a:lnTo>
                    <a:pt x="451" y="290"/>
                  </a:lnTo>
                  <a:lnTo>
                    <a:pt x="448" y="290"/>
                  </a:lnTo>
                  <a:lnTo>
                    <a:pt x="445" y="289"/>
                  </a:lnTo>
                  <a:lnTo>
                    <a:pt x="443" y="288"/>
                  </a:lnTo>
                  <a:lnTo>
                    <a:pt x="442" y="286"/>
                  </a:lnTo>
                  <a:lnTo>
                    <a:pt x="442" y="282"/>
                  </a:lnTo>
                  <a:lnTo>
                    <a:pt x="444" y="279"/>
                  </a:lnTo>
                  <a:lnTo>
                    <a:pt x="446" y="278"/>
                  </a:lnTo>
                  <a:lnTo>
                    <a:pt x="448" y="278"/>
                  </a:lnTo>
                  <a:close/>
                  <a:moveTo>
                    <a:pt x="184" y="285"/>
                  </a:moveTo>
                  <a:lnTo>
                    <a:pt x="176" y="286"/>
                  </a:lnTo>
                  <a:lnTo>
                    <a:pt x="169" y="289"/>
                  </a:lnTo>
                  <a:lnTo>
                    <a:pt x="164" y="294"/>
                  </a:lnTo>
                  <a:lnTo>
                    <a:pt x="161" y="301"/>
                  </a:lnTo>
                  <a:lnTo>
                    <a:pt x="162" y="308"/>
                  </a:lnTo>
                  <a:lnTo>
                    <a:pt x="165" y="314"/>
                  </a:lnTo>
                  <a:lnTo>
                    <a:pt x="168" y="319"/>
                  </a:lnTo>
                  <a:lnTo>
                    <a:pt x="172" y="321"/>
                  </a:lnTo>
                  <a:lnTo>
                    <a:pt x="175" y="323"/>
                  </a:lnTo>
                  <a:lnTo>
                    <a:pt x="178" y="323"/>
                  </a:lnTo>
                  <a:lnTo>
                    <a:pt x="180" y="324"/>
                  </a:lnTo>
                  <a:lnTo>
                    <a:pt x="182" y="324"/>
                  </a:lnTo>
                  <a:lnTo>
                    <a:pt x="184" y="327"/>
                  </a:lnTo>
                  <a:lnTo>
                    <a:pt x="186" y="331"/>
                  </a:lnTo>
                  <a:lnTo>
                    <a:pt x="189" y="338"/>
                  </a:lnTo>
                  <a:lnTo>
                    <a:pt x="193" y="347"/>
                  </a:lnTo>
                  <a:lnTo>
                    <a:pt x="204" y="379"/>
                  </a:lnTo>
                  <a:lnTo>
                    <a:pt x="208" y="387"/>
                  </a:lnTo>
                  <a:lnTo>
                    <a:pt x="210" y="393"/>
                  </a:lnTo>
                  <a:lnTo>
                    <a:pt x="211" y="396"/>
                  </a:lnTo>
                  <a:lnTo>
                    <a:pt x="210" y="396"/>
                  </a:lnTo>
                  <a:lnTo>
                    <a:pt x="204" y="399"/>
                  </a:lnTo>
                  <a:lnTo>
                    <a:pt x="198" y="402"/>
                  </a:lnTo>
                  <a:lnTo>
                    <a:pt x="187" y="405"/>
                  </a:lnTo>
                  <a:lnTo>
                    <a:pt x="174" y="410"/>
                  </a:lnTo>
                  <a:lnTo>
                    <a:pt x="157" y="415"/>
                  </a:lnTo>
                  <a:lnTo>
                    <a:pt x="157" y="416"/>
                  </a:lnTo>
                  <a:lnTo>
                    <a:pt x="168" y="425"/>
                  </a:lnTo>
                  <a:lnTo>
                    <a:pt x="219" y="407"/>
                  </a:lnTo>
                  <a:lnTo>
                    <a:pt x="271" y="431"/>
                  </a:lnTo>
                  <a:lnTo>
                    <a:pt x="284" y="437"/>
                  </a:lnTo>
                  <a:lnTo>
                    <a:pt x="297" y="443"/>
                  </a:lnTo>
                  <a:lnTo>
                    <a:pt x="307" y="448"/>
                  </a:lnTo>
                  <a:lnTo>
                    <a:pt x="315" y="452"/>
                  </a:lnTo>
                  <a:lnTo>
                    <a:pt x="320" y="455"/>
                  </a:lnTo>
                  <a:lnTo>
                    <a:pt x="322" y="456"/>
                  </a:lnTo>
                  <a:lnTo>
                    <a:pt x="322" y="458"/>
                  </a:lnTo>
                  <a:lnTo>
                    <a:pt x="321" y="459"/>
                  </a:lnTo>
                  <a:lnTo>
                    <a:pt x="320" y="461"/>
                  </a:lnTo>
                  <a:lnTo>
                    <a:pt x="317" y="469"/>
                  </a:lnTo>
                  <a:lnTo>
                    <a:pt x="318" y="477"/>
                  </a:lnTo>
                  <a:lnTo>
                    <a:pt x="322" y="484"/>
                  </a:lnTo>
                  <a:lnTo>
                    <a:pt x="329" y="489"/>
                  </a:lnTo>
                  <a:lnTo>
                    <a:pt x="337" y="491"/>
                  </a:lnTo>
                  <a:lnTo>
                    <a:pt x="345" y="491"/>
                  </a:lnTo>
                  <a:lnTo>
                    <a:pt x="351" y="489"/>
                  </a:lnTo>
                  <a:lnTo>
                    <a:pt x="356" y="484"/>
                  </a:lnTo>
                  <a:lnTo>
                    <a:pt x="359" y="477"/>
                  </a:lnTo>
                  <a:lnTo>
                    <a:pt x="360" y="470"/>
                  </a:lnTo>
                  <a:lnTo>
                    <a:pt x="357" y="462"/>
                  </a:lnTo>
                  <a:lnTo>
                    <a:pt x="355" y="459"/>
                  </a:lnTo>
                  <a:lnTo>
                    <a:pt x="351" y="455"/>
                  </a:lnTo>
                  <a:lnTo>
                    <a:pt x="348" y="454"/>
                  </a:lnTo>
                  <a:lnTo>
                    <a:pt x="346" y="453"/>
                  </a:lnTo>
                  <a:lnTo>
                    <a:pt x="341" y="453"/>
                  </a:lnTo>
                  <a:lnTo>
                    <a:pt x="340" y="452"/>
                  </a:lnTo>
                  <a:lnTo>
                    <a:pt x="339" y="452"/>
                  </a:lnTo>
                  <a:lnTo>
                    <a:pt x="338" y="451"/>
                  </a:lnTo>
                  <a:lnTo>
                    <a:pt x="335" y="449"/>
                  </a:lnTo>
                  <a:lnTo>
                    <a:pt x="329" y="446"/>
                  </a:lnTo>
                  <a:lnTo>
                    <a:pt x="318" y="440"/>
                  </a:lnTo>
                  <a:lnTo>
                    <a:pt x="306" y="435"/>
                  </a:lnTo>
                  <a:lnTo>
                    <a:pt x="293" y="428"/>
                  </a:lnTo>
                  <a:lnTo>
                    <a:pt x="280" y="422"/>
                  </a:lnTo>
                  <a:lnTo>
                    <a:pt x="267" y="417"/>
                  </a:lnTo>
                  <a:lnTo>
                    <a:pt x="258" y="412"/>
                  </a:lnTo>
                  <a:lnTo>
                    <a:pt x="251" y="409"/>
                  </a:lnTo>
                  <a:lnTo>
                    <a:pt x="246" y="406"/>
                  </a:lnTo>
                  <a:lnTo>
                    <a:pt x="243" y="405"/>
                  </a:lnTo>
                  <a:lnTo>
                    <a:pt x="240" y="403"/>
                  </a:lnTo>
                  <a:lnTo>
                    <a:pt x="237" y="403"/>
                  </a:lnTo>
                  <a:lnTo>
                    <a:pt x="226" y="397"/>
                  </a:lnTo>
                  <a:lnTo>
                    <a:pt x="211" y="359"/>
                  </a:lnTo>
                  <a:lnTo>
                    <a:pt x="196" y="321"/>
                  </a:lnTo>
                  <a:lnTo>
                    <a:pt x="199" y="317"/>
                  </a:lnTo>
                  <a:lnTo>
                    <a:pt x="202" y="311"/>
                  </a:lnTo>
                  <a:lnTo>
                    <a:pt x="203" y="304"/>
                  </a:lnTo>
                  <a:lnTo>
                    <a:pt x="200" y="296"/>
                  </a:lnTo>
                  <a:lnTo>
                    <a:pt x="196" y="290"/>
                  </a:lnTo>
                  <a:lnTo>
                    <a:pt x="193" y="287"/>
                  </a:lnTo>
                  <a:lnTo>
                    <a:pt x="190" y="286"/>
                  </a:lnTo>
                  <a:lnTo>
                    <a:pt x="187" y="285"/>
                  </a:lnTo>
                  <a:lnTo>
                    <a:pt x="184" y="285"/>
                  </a:lnTo>
                  <a:close/>
                  <a:moveTo>
                    <a:pt x="929" y="286"/>
                  </a:moveTo>
                  <a:lnTo>
                    <a:pt x="931" y="286"/>
                  </a:lnTo>
                  <a:lnTo>
                    <a:pt x="934" y="288"/>
                  </a:lnTo>
                  <a:lnTo>
                    <a:pt x="935" y="290"/>
                  </a:lnTo>
                  <a:lnTo>
                    <a:pt x="935" y="295"/>
                  </a:lnTo>
                  <a:lnTo>
                    <a:pt x="933" y="297"/>
                  </a:lnTo>
                  <a:lnTo>
                    <a:pt x="931" y="298"/>
                  </a:lnTo>
                  <a:lnTo>
                    <a:pt x="929" y="298"/>
                  </a:lnTo>
                  <a:lnTo>
                    <a:pt x="926" y="297"/>
                  </a:lnTo>
                  <a:lnTo>
                    <a:pt x="924" y="296"/>
                  </a:lnTo>
                  <a:lnTo>
                    <a:pt x="923" y="294"/>
                  </a:lnTo>
                  <a:lnTo>
                    <a:pt x="922" y="294"/>
                  </a:lnTo>
                  <a:lnTo>
                    <a:pt x="922" y="289"/>
                  </a:lnTo>
                  <a:lnTo>
                    <a:pt x="924" y="287"/>
                  </a:lnTo>
                  <a:lnTo>
                    <a:pt x="927" y="286"/>
                  </a:lnTo>
                  <a:lnTo>
                    <a:pt x="929" y="286"/>
                  </a:lnTo>
                  <a:close/>
                  <a:moveTo>
                    <a:pt x="698" y="294"/>
                  </a:moveTo>
                  <a:lnTo>
                    <a:pt x="704" y="310"/>
                  </a:lnTo>
                  <a:lnTo>
                    <a:pt x="707" y="319"/>
                  </a:lnTo>
                  <a:lnTo>
                    <a:pt x="708" y="324"/>
                  </a:lnTo>
                  <a:lnTo>
                    <a:pt x="708" y="326"/>
                  </a:lnTo>
                  <a:lnTo>
                    <a:pt x="706" y="328"/>
                  </a:lnTo>
                  <a:lnTo>
                    <a:pt x="700" y="330"/>
                  </a:lnTo>
                  <a:lnTo>
                    <a:pt x="693" y="331"/>
                  </a:lnTo>
                  <a:lnTo>
                    <a:pt x="679" y="336"/>
                  </a:lnTo>
                  <a:lnTo>
                    <a:pt x="672" y="321"/>
                  </a:lnTo>
                  <a:lnTo>
                    <a:pt x="665" y="305"/>
                  </a:lnTo>
                  <a:lnTo>
                    <a:pt x="669" y="304"/>
                  </a:lnTo>
                  <a:lnTo>
                    <a:pt x="673" y="302"/>
                  </a:lnTo>
                  <a:lnTo>
                    <a:pt x="674" y="302"/>
                  </a:lnTo>
                  <a:lnTo>
                    <a:pt x="675" y="301"/>
                  </a:lnTo>
                  <a:lnTo>
                    <a:pt x="683" y="299"/>
                  </a:lnTo>
                  <a:lnTo>
                    <a:pt x="687" y="298"/>
                  </a:lnTo>
                  <a:lnTo>
                    <a:pt x="698" y="294"/>
                  </a:lnTo>
                  <a:close/>
                  <a:moveTo>
                    <a:pt x="183" y="299"/>
                  </a:moveTo>
                  <a:lnTo>
                    <a:pt x="184" y="299"/>
                  </a:lnTo>
                  <a:lnTo>
                    <a:pt x="186" y="300"/>
                  </a:lnTo>
                  <a:lnTo>
                    <a:pt x="188" y="303"/>
                  </a:lnTo>
                  <a:lnTo>
                    <a:pt x="189" y="306"/>
                  </a:lnTo>
                  <a:lnTo>
                    <a:pt x="187" y="309"/>
                  </a:lnTo>
                  <a:lnTo>
                    <a:pt x="184" y="311"/>
                  </a:lnTo>
                  <a:lnTo>
                    <a:pt x="181" y="311"/>
                  </a:lnTo>
                  <a:lnTo>
                    <a:pt x="177" y="308"/>
                  </a:lnTo>
                  <a:lnTo>
                    <a:pt x="176" y="306"/>
                  </a:lnTo>
                  <a:lnTo>
                    <a:pt x="176" y="303"/>
                  </a:lnTo>
                  <a:lnTo>
                    <a:pt x="178" y="300"/>
                  </a:lnTo>
                  <a:lnTo>
                    <a:pt x="181" y="299"/>
                  </a:lnTo>
                  <a:lnTo>
                    <a:pt x="183" y="299"/>
                  </a:lnTo>
                  <a:close/>
                  <a:moveTo>
                    <a:pt x="656" y="308"/>
                  </a:moveTo>
                  <a:lnTo>
                    <a:pt x="658" y="310"/>
                  </a:lnTo>
                  <a:lnTo>
                    <a:pt x="664" y="323"/>
                  </a:lnTo>
                  <a:lnTo>
                    <a:pt x="669" y="338"/>
                  </a:lnTo>
                  <a:lnTo>
                    <a:pt x="650" y="345"/>
                  </a:lnTo>
                  <a:lnTo>
                    <a:pt x="645" y="347"/>
                  </a:lnTo>
                  <a:lnTo>
                    <a:pt x="641" y="348"/>
                  </a:lnTo>
                  <a:lnTo>
                    <a:pt x="639" y="349"/>
                  </a:lnTo>
                  <a:lnTo>
                    <a:pt x="638" y="349"/>
                  </a:lnTo>
                  <a:lnTo>
                    <a:pt x="637" y="347"/>
                  </a:lnTo>
                  <a:lnTo>
                    <a:pt x="634" y="343"/>
                  </a:lnTo>
                  <a:lnTo>
                    <a:pt x="633" y="337"/>
                  </a:lnTo>
                  <a:lnTo>
                    <a:pt x="630" y="330"/>
                  </a:lnTo>
                  <a:lnTo>
                    <a:pt x="627" y="325"/>
                  </a:lnTo>
                  <a:lnTo>
                    <a:pt x="626" y="322"/>
                  </a:lnTo>
                  <a:lnTo>
                    <a:pt x="626" y="318"/>
                  </a:lnTo>
                  <a:lnTo>
                    <a:pt x="627" y="318"/>
                  </a:lnTo>
                  <a:lnTo>
                    <a:pt x="632" y="316"/>
                  </a:lnTo>
                  <a:lnTo>
                    <a:pt x="638" y="314"/>
                  </a:lnTo>
                  <a:lnTo>
                    <a:pt x="646" y="311"/>
                  </a:lnTo>
                  <a:lnTo>
                    <a:pt x="652" y="309"/>
                  </a:lnTo>
                  <a:lnTo>
                    <a:pt x="656" y="308"/>
                  </a:lnTo>
                  <a:close/>
                  <a:moveTo>
                    <a:pt x="753" y="321"/>
                  </a:moveTo>
                  <a:lnTo>
                    <a:pt x="759" y="336"/>
                  </a:lnTo>
                  <a:lnTo>
                    <a:pt x="764" y="352"/>
                  </a:lnTo>
                  <a:lnTo>
                    <a:pt x="750" y="356"/>
                  </a:lnTo>
                  <a:lnTo>
                    <a:pt x="743" y="359"/>
                  </a:lnTo>
                  <a:lnTo>
                    <a:pt x="738" y="360"/>
                  </a:lnTo>
                  <a:lnTo>
                    <a:pt x="734" y="360"/>
                  </a:lnTo>
                  <a:lnTo>
                    <a:pt x="733" y="360"/>
                  </a:lnTo>
                  <a:lnTo>
                    <a:pt x="730" y="354"/>
                  </a:lnTo>
                  <a:lnTo>
                    <a:pt x="727" y="346"/>
                  </a:lnTo>
                  <a:lnTo>
                    <a:pt x="721" y="331"/>
                  </a:lnTo>
                  <a:lnTo>
                    <a:pt x="727" y="330"/>
                  </a:lnTo>
                  <a:lnTo>
                    <a:pt x="730" y="328"/>
                  </a:lnTo>
                  <a:lnTo>
                    <a:pt x="737" y="325"/>
                  </a:lnTo>
                  <a:lnTo>
                    <a:pt x="743" y="323"/>
                  </a:lnTo>
                  <a:lnTo>
                    <a:pt x="753" y="321"/>
                  </a:lnTo>
                  <a:close/>
                  <a:moveTo>
                    <a:pt x="617" y="323"/>
                  </a:moveTo>
                  <a:lnTo>
                    <a:pt x="618" y="324"/>
                  </a:lnTo>
                  <a:lnTo>
                    <a:pt x="620" y="330"/>
                  </a:lnTo>
                  <a:lnTo>
                    <a:pt x="623" y="336"/>
                  </a:lnTo>
                  <a:lnTo>
                    <a:pt x="627" y="348"/>
                  </a:lnTo>
                  <a:lnTo>
                    <a:pt x="628" y="351"/>
                  </a:lnTo>
                  <a:lnTo>
                    <a:pt x="626" y="352"/>
                  </a:lnTo>
                  <a:lnTo>
                    <a:pt x="612" y="357"/>
                  </a:lnTo>
                  <a:lnTo>
                    <a:pt x="597" y="362"/>
                  </a:lnTo>
                  <a:lnTo>
                    <a:pt x="584" y="332"/>
                  </a:lnTo>
                  <a:lnTo>
                    <a:pt x="591" y="329"/>
                  </a:lnTo>
                  <a:lnTo>
                    <a:pt x="598" y="326"/>
                  </a:lnTo>
                  <a:lnTo>
                    <a:pt x="606" y="324"/>
                  </a:lnTo>
                  <a:lnTo>
                    <a:pt x="613" y="323"/>
                  </a:lnTo>
                  <a:lnTo>
                    <a:pt x="617" y="323"/>
                  </a:lnTo>
                  <a:close/>
                  <a:moveTo>
                    <a:pt x="713" y="334"/>
                  </a:moveTo>
                  <a:lnTo>
                    <a:pt x="718" y="349"/>
                  </a:lnTo>
                  <a:lnTo>
                    <a:pt x="725" y="365"/>
                  </a:lnTo>
                  <a:lnTo>
                    <a:pt x="711" y="369"/>
                  </a:lnTo>
                  <a:lnTo>
                    <a:pt x="704" y="372"/>
                  </a:lnTo>
                  <a:lnTo>
                    <a:pt x="698" y="373"/>
                  </a:lnTo>
                  <a:lnTo>
                    <a:pt x="695" y="374"/>
                  </a:lnTo>
                  <a:lnTo>
                    <a:pt x="693" y="374"/>
                  </a:lnTo>
                  <a:lnTo>
                    <a:pt x="691" y="372"/>
                  </a:lnTo>
                  <a:lnTo>
                    <a:pt x="689" y="367"/>
                  </a:lnTo>
                  <a:lnTo>
                    <a:pt x="686" y="358"/>
                  </a:lnTo>
                  <a:lnTo>
                    <a:pt x="682" y="344"/>
                  </a:lnTo>
                  <a:lnTo>
                    <a:pt x="697" y="339"/>
                  </a:lnTo>
                  <a:lnTo>
                    <a:pt x="713" y="334"/>
                  </a:lnTo>
                  <a:close/>
                  <a:moveTo>
                    <a:pt x="575" y="334"/>
                  </a:moveTo>
                  <a:lnTo>
                    <a:pt x="576" y="334"/>
                  </a:lnTo>
                  <a:lnTo>
                    <a:pt x="576" y="335"/>
                  </a:lnTo>
                  <a:lnTo>
                    <a:pt x="578" y="338"/>
                  </a:lnTo>
                  <a:lnTo>
                    <a:pt x="580" y="343"/>
                  </a:lnTo>
                  <a:lnTo>
                    <a:pt x="583" y="349"/>
                  </a:lnTo>
                  <a:lnTo>
                    <a:pt x="585" y="355"/>
                  </a:lnTo>
                  <a:lnTo>
                    <a:pt x="587" y="363"/>
                  </a:lnTo>
                  <a:lnTo>
                    <a:pt x="587" y="364"/>
                  </a:lnTo>
                  <a:lnTo>
                    <a:pt x="586" y="365"/>
                  </a:lnTo>
                  <a:lnTo>
                    <a:pt x="585" y="366"/>
                  </a:lnTo>
                  <a:lnTo>
                    <a:pt x="582" y="367"/>
                  </a:lnTo>
                  <a:lnTo>
                    <a:pt x="578" y="368"/>
                  </a:lnTo>
                  <a:lnTo>
                    <a:pt x="573" y="370"/>
                  </a:lnTo>
                  <a:lnTo>
                    <a:pt x="566" y="373"/>
                  </a:lnTo>
                  <a:lnTo>
                    <a:pt x="560" y="374"/>
                  </a:lnTo>
                  <a:lnTo>
                    <a:pt x="557" y="374"/>
                  </a:lnTo>
                  <a:lnTo>
                    <a:pt x="552" y="366"/>
                  </a:lnTo>
                  <a:lnTo>
                    <a:pt x="549" y="360"/>
                  </a:lnTo>
                  <a:lnTo>
                    <a:pt x="547" y="352"/>
                  </a:lnTo>
                  <a:lnTo>
                    <a:pt x="545" y="347"/>
                  </a:lnTo>
                  <a:lnTo>
                    <a:pt x="545" y="345"/>
                  </a:lnTo>
                  <a:lnTo>
                    <a:pt x="548" y="343"/>
                  </a:lnTo>
                  <a:lnTo>
                    <a:pt x="553" y="341"/>
                  </a:lnTo>
                  <a:lnTo>
                    <a:pt x="561" y="338"/>
                  </a:lnTo>
                  <a:lnTo>
                    <a:pt x="570" y="335"/>
                  </a:lnTo>
                  <a:lnTo>
                    <a:pt x="573" y="334"/>
                  </a:lnTo>
                  <a:lnTo>
                    <a:pt x="575" y="334"/>
                  </a:lnTo>
                  <a:close/>
                  <a:moveTo>
                    <a:pt x="809" y="347"/>
                  </a:moveTo>
                  <a:lnTo>
                    <a:pt x="814" y="361"/>
                  </a:lnTo>
                  <a:lnTo>
                    <a:pt x="820" y="376"/>
                  </a:lnTo>
                  <a:lnTo>
                    <a:pt x="804" y="381"/>
                  </a:lnTo>
                  <a:lnTo>
                    <a:pt x="789" y="387"/>
                  </a:lnTo>
                  <a:lnTo>
                    <a:pt x="783" y="374"/>
                  </a:lnTo>
                  <a:lnTo>
                    <a:pt x="779" y="366"/>
                  </a:lnTo>
                  <a:lnTo>
                    <a:pt x="778" y="360"/>
                  </a:lnTo>
                  <a:lnTo>
                    <a:pt x="778" y="358"/>
                  </a:lnTo>
                  <a:lnTo>
                    <a:pt x="780" y="355"/>
                  </a:lnTo>
                  <a:lnTo>
                    <a:pt x="785" y="353"/>
                  </a:lnTo>
                  <a:lnTo>
                    <a:pt x="794" y="351"/>
                  </a:lnTo>
                  <a:lnTo>
                    <a:pt x="801" y="349"/>
                  </a:lnTo>
                  <a:lnTo>
                    <a:pt x="809" y="347"/>
                  </a:lnTo>
                  <a:close/>
                  <a:moveTo>
                    <a:pt x="537" y="347"/>
                  </a:moveTo>
                  <a:lnTo>
                    <a:pt x="545" y="368"/>
                  </a:lnTo>
                  <a:lnTo>
                    <a:pt x="546" y="374"/>
                  </a:lnTo>
                  <a:lnTo>
                    <a:pt x="547" y="377"/>
                  </a:lnTo>
                  <a:lnTo>
                    <a:pt x="544" y="379"/>
                  </a:lnTo>
                  <a:lnTo>
                    <a:pt x="537" y="381"/>
                  </a:lnTo>
                  <a:lnTo>
                    <a:pt x="529" y="384"/>
                  </a:lnTo>
                  <a:lnTo>
                    <a:pt x="522" y="386"/>
                  </a:lnTo>
                  <a:lnTo>
                    <a:pt x="518" y="387"/>
                  </a:lnTo>
                  <a:lnTo>
                    <a:pt x="516" y="385"/>
                  </a:lnTo>
                  <a:lnTo>
                    <a:pt x="509" y="373"/>
                  </a:lnTo>
                  <a:lnTo>
                    <a:pt x="506" y="363"/>
                  </a:lnTo>
                  <a:lnTo>
                    <a:pt x="505" y="357"/>
                  </a:lnTo>
                  <a:lnTo>
                    <a:pt x="521" y="352"/>
                  </a:lnTo>
                  <a:lnTo>
                    <a:pt x="537" y="347"/>
                  </a:lnTo>
                  <a:close/>
                  <a:moveTo>
                    <a:pt x="672" y="347"/>
                  </a:moveTo>
                  <a:lnTo>
                    <a:pt x="678" y="362"/>
                  </a:lnTo>
                  <a:lnTo>
                    <a:pt x="684" y="378"/>
                  </a:lnTo>
                  <a:lnTo>
                    <a:pt x="668" y="382"/>
                  </a:lnTo>
                  <a:lnTo>
                    <a:pt x="660" y="385"/>
                  </a:lnTo>
                  <a:lnTo>
                    <a:pt x="655" y="387"/>
                  </a:lnTo>
                  <a:lnTo>
                    <a:pt x="652" y="387"/>
                  </a:lnTo>
                  <a:lnTo>
                    <a:pt x="651" y="386"/>
                  </a:lnTo>
                  <a:lnTo>
                    <a:pt x="649" y="382"/>
                  </a:lnTo>
                  <a:lnTo>
                    <a:pt x="641" y="361"/>
                  </a:lnTo>
                  <a:lnTo>
                    <a:pt x="641" y="358"/>
                  </a:lnTo>
                  <a:lnTo>
                    <a:pt x="643" y="356"/>
                  </a:lnTo>
                  <a:lnTo>
                    <a:pt x="657" y="352"/>
                  </a:lnTo>
                  <a:lnTo>
                    <a:pt x="672" y="347"/>
                  </a:lnTo>
                  <a:close/>
                  <a:moveTo>
                    <a:pt x="496" y="360"/>
                  </a:moveTo>
                  <a:lnTo>
                    <a:pt x="503" y="374"/>
                  </a:lnTo>
                  <a:lnTo>
                    <a:pt x="505" y="383"/>
                  </a:lnTo>
                  <a:lnTo>
                    <a:pt x="506" y="389"/>
                  </a:lnTo>
                  <a:lnTo>
                    <a:pt x="506" y="391"/>
                  </a:lnTo>
                  <a:lnTo>
                    <a:pt x="498" y="394"/>
                  </a:lnTo>
                  <a:lnTo>
                    <a:pt x="491" y="396"/>
                  </a:lnTo>
                  <a:lnTo>
                    <a:pt x="485" y="398"/>
                  </a:lnTo>
                  <a:lnTo>
                    <a:pt x="480" y="400"/>
                  </a:lnTo>
                  <a:lnTo>
                    <a:pt x="477" y="400"/>
                  </a:lnTo>
                  <a:lnTo>
                    <a:pt x="475" y="398"/>
                  </a:lnTo>
                  <a:lnTo>
                    <a:pt x="473" y="392"/>
                  </a:lnTo>
                  <a:lnTo>
                    <a:pt x="467" y="378"/>
                  </a:lnTo>
                  <a:lnTo>
                    <a:pt x="464" y="370"/>
                  </a:lnTo>
                  <a:lnTo>
                    <a:pt x="496" y="360"/>
                  </a:lnTo>
                  <a:close/>
                  <a:moveTo>
                    <a:pt x="935" y="360"/>
                  </a:moveTo>
                  <a:lnTo>
                    <a:pt x="937" y="360"/>
                  </a:lnTo>
                  <a:lnTo>
                    <a:pt x="941" y="365"/>
                  </a:lnTo>
                  <a:lnTo>
                    <a:pt x="941" y="367"/>
                  </a:lnTo>
                  <a:lnTo>
                    <a:pt x="940" y="369"/>
                  </a:lnTo>
                  <a:lnTo>
                    <a:pt x="939" y="371"/>
                  </a:lnTo>
                  <a:lnTo>
                    <a:pt x="937" y="372"/>
                  </a:lnTo>
                  <a:lnTo>
                    <a:pt x="932" y="372"/>
                  </a:lnTo>
                  <a:lnTo>
                    <a:pt x="930" y="371"/>
                  </a:lnTo>
                  <a:lnTo>
                    <a:pt x="928" y="368"/>
                  </a:lnTo>
                  <a:lnTo>
                    <a:pt x="928" y="367"/>
                  </a:lnTo>
                  <a:lnTo>
                    <a:pt x="929" y="364"/>
                  </a:lnTo>
                  <a:lnTo>
                    <a:pt x="932" y="361"/>
                  </a:lnTo>
                  <a:lnTo>
                    <a:pt x="934" y="360"/>
                  </a:lnTo>
                  <a:lnTo>
                    <a:pt x="935" y="360"/>
                  </a:lnTo>
                  <a:close/>
                  <a:moveTo>
                    <a:pt x="767" y="360"/>
                  </a:moveTo>
                  <a:lnTo>
                    <a:pt x="769" y="363"/>
                  </a:lnTo>
                  <a:lnTo>
                    <a:pt x="771" y="367"/>
                  </a:lnTo>
                  <a:lnTo>
                    <a:pt x="774" y="374"/>
                  </a:lnTo>
                  <a:lnTo>
                    <a:pt x="777" y="381"/>
                  </a:lnTo>
                  <a:lnTo>
                    <a:pt x="778" y="386"/>
                  </a:lnTo>
                  <a:lnTo>
                    <a:pt x="778" y="389"/>
                  </a:lnTo>
                  <a:lnTo>
                    <a:pt x="777" y="391"/>
                  </a:lnTo>
                  <a:lnTo>
                    <a:pt x="771" y="394"/>
                  </a:lnTo>
                  <a:lnTo>
                    <a:pt x="751" y="399"/>
                  </a:lnTo>
                  <a:lnTo>
                    <a:pt x="748" y="398"/>
                  </a:lnTo>
                  <a:lnTo>
                    <a:pt x="746" y="396"/>
                  </a:lnTo>
                  <a:lnTo>
                    <a:pt x="745" y="391"/>
                  </a:lnTo>
                  <a:lnTo>
                    <a:pt x="739" y="377"/>
                  </a:lnTo>
                  <a:lnTo>
                    <a:pt x="737" y="373"/>
                  </a:lnTo>
                  <a:lnTo>
                    <a:pt x="737" y="371"/>
                  </a:lnTo>
                  <a:lnTo>
                    <a:pt x="739" y="369"/>
                  </a:lnTo>
                  <a:lnTo>
                    <a:pt x="747" y="366"/>
                  </a:lnTo>
                  <a:lnTo>
                    <a:pt x="757" y="363"/>
                  </a:lnTo>
                  <a:lnTo>
                    <a:pt x="763" y="361"/>
                  </a:lnTo>
                  <a:lnTo>
                    <a:pt x="767" y="360"/>
                  </a:lnTo>
                  <a:close/>
                  <a:moveTo>
                    <a:pt x="632" y="360"/>
                  </a:moveTo>
                  <a:lnTo>
                    <a:pt x="633" y="362"/>
                  </a:lnTo>
                  <a:lnTo>
                    <a:pt x="635" y="367"/>
                  </a:lnTo>
                  <a:lnTo>
                    <a:pt x="641" y="381"/>
                  </a:lnTo>
                  <a:lnTo>
                    <a:pt x="643" y="387"/>
                  </a:lnTo>
                  <a:lnTo>
                    <a:pt x="643" y="389"/>
                  </a:lnTo>
                  <a:lnTo>
                    <a:pt x="642" y="390"/>
                  </a:lnTo>
                  <a:lnTo>
                    <a:pt x="638" y="392"/>
                  </a:lnTo>
                  <a:lnTo>
                    <a:pt x="632" y="395"/>
                  </a:lnTo>
                  <a:lnTo>
                    <a:pt x="624" y="397"/>
                  </a:lnTo>
                  <a:lnTo>
                    <a:pt x="617" y="399"/>
                  </a:lnTo>
                  <a:lnTo>
                    <a:pt x="612" y="400"/>
                  </a:lnTo>
                  <a:lnTo>
                    <a:pt x="610" y="398"/>
                  </a:lnTo>
                  <a:lnTo>
                    <a:pt x="608" y="393"/>
                  </a:lnTo>
                  <a:lnTo>
                    <a:pt x="602" y="379"/>
                  </a:lnTo>
                  <a:lnTo>
                    <a:pt x="601" y="374"/>
                  </a:lnTo>
                  <a:lnTo>
                    <a:pt x="601" y="371"/>
                  </a:lnTo>
                  <a:lnTo>
                    <a:pt x="603" y="369"/>
                  </a:lnTo>
                  <a:lnTo>
                    <a:pt x="609" y="367"/>
                  </a:lnTo>
                  <a:lnTo>
                    <a:pt x="616" y="365"/>
                  </a:lnTo>
                  <a:lnTo>
                    <a:pt x="623" y="363"/>
                  </a:lnTo>
                  <a:lnTo>
                    <a:pt x="632" y="360"/>
                  </a:lnTo>
                  <a:close/>
                  <a:moveTo>
                    <a:pt x="1134" y="367"/>
                  </a:moveTo>
                  <a:lnTo>
                    <a:pt x="1204" y="547"/>
                  </a:lnTo>
                  <a:lnTo>
                    <a:pt x="1218" y="551"/>
                  </a:lnTo>
                  <a:lnTo>
                    <a:pt x="1149" y="375"/>
                  </a:lnTo>
                  <a:lnTo>
                    <a:pt x="1143" y="371"/>
                  </a:lnTo>
                  <a:lnTo>
                    <a:pt x="1134" y="367"/>
                  </a:lnTo>
                  <a:close/>
                  <a:moveTo>
                    <a:pt x="1093" y="369"/>
                  </a:moveTo>
                  <a:lnTo>
                    <a:pt x="1094" y="369"/>
                  </a:lnTo>
                  <a:lnTo>
                    <a:pt x="1095" y="370"/>
                  </a:lnTo>
                  <a:lnTo>
                    <a:pt x="1097" y="371"/>
                  </a:lnTo>
                  <a:lnTo>
                    <a:pt x="1098" y="373"/>
                  </a:lnTo>
                  <a:lnTo>
                    <a:pt x="1099" y="375"/>
                  </a:lnTo>
                  <a:lnTo>
                    <a:pt x="1097" y="379"/>
                  </a:lnTo>
                  <a:lnTo>
                    <a:pt x="1093" y="381"/>
                  </a:lnTo>
                  <a:lnTo>
                    <a:pt x="1090" y="381"/>
                  </a:lnTo>
                  <a:lnTo>
                    <a:pt x="1088" y="380"/>
                  </a:lnTo>
                  <a:lnTo>
                    <a:pt x="1086" y="378"/>
                  </a:lnTo>
                  <a:lnTo>
                    <a:pt x="1085" y="376"/>
                  </a:lnTo>
                  <a:lnTo>
                    <a:pt x="1085" y="374"/>
                  </a:lnTo>
                  <a:lnTo>
                    <a:pt x="1086" y="373"/>
                  </a:lnTo>
                  <a:lnTo>
                    <a:pt x="1089" y="370"/>
                  </a:lnTo>
                  <a:lnTo>
                    <a:pt x="1091" y="369"/>
                  </a:lnTo>
                  <a:lnTo>
                    <a:pt x="1093" y="369"/>
                  </a:lnTo>
                  <a:close/>
                  <a:moveTo>
                    <a:pt x="863" y="372"/>
                  </a:moveTo>
                  <a:lnTo>
                    <a:pt x="876" y="403"/>
                  </a:lnTo>
                  <a:lnTo>
                    <a:pt x="861" y="408"/>
                  </a:lnTo>
                  <a:lnTo>
                    <a:pt x="854" y="411"/>
                  </a:lnTo>
                  <a:lnTo>
                    <a:pt x="848" y="411"/>
                  </a:lnTo>
                  <a:lnTo>
                    <a:pt x="845" y="412"/>
                  </a:lnTo>
                  <a:lnTo>
                    <a:pt x="843" y="410"/>
                  </a:lnTo>
                  <a:lnTo>
                    <a:pt x="842" y="405"/>
                  </a:lnTo>
                  <a:lnTo>
                    <a:pt x="838" y="398"/>
                  </a:lnTo>
                  <a:lnTo>
                    <a:pt x="835" y="392"/>
                  </a:lnTo>
                  <a:lnTo>
                    <a:pt x="833" y="386"/>
                  </a:lnTo>
                  <a:lnTo>
                    <a:pt x="833" y="383"/>
                  </a:lnTo>
                  <a:lnTo>
                    <a:pt x="834" y="381"/>
                  </a:lnTo>
                  <a:lnTo>
                    <a:pt x="840" y="379"/>
                  </a:lnTo>
                  <a:lnTo>
                    <a:pt x="848" y="376"/>
                  </a:lnTo>
                  <a:lnTo>
                    <a:pt x="863" y="372"/>
                  </a:lnTo>
                  <a:close/>
                  <a:moveTo>
                    <a:pt x="726" y="373"/>
                  </a:moveTo>
                  <a:lnTo>
                    <a:pt x="728" y="374"/>
                  </a:lnTo>
                  <a:lnTo>
                    <a:pt x="729" y="375"/>
                  </a:lnTo>
                  <a:lnTo>
                    <a:pt x="730" y="380"/>
                  </a:lnTo>
                  <a:lnTo>
                    <a:pt x="734" y="388"/>
                  </a:lnTo>
                  <a:lnTo>
                    <a:pt x="739" y="403"/>
                  </a:lnTo>
                  <a:lnTo>
                    <a:pt x="726" y="408"/>
                  </a:lnTo>
                  <a:lnTo>
                    <a:pt x="717" y="411"/>
                  </a:lnTo>
                  <a:lnTo>
                    <a:pt x="713" y="412"/>
                  </a:lnTo>
                  <a:lnTo>
                    <a:pt x="710" y="412"/>
                  </a:lnTo>
                  <a:lnTo>
                    <a:pt x="708" y="411"/>
                  </a:lnTo>
                  <a:lnTo>
                    <a:pt x="705" y="406"/>
                  </a:lnTo>
                  <a:lnTo>
                    <a:pt x="701" y="397"/>
                  </a:lnTo>
                  <a:lnTo>
                    <a:pt x="698" y="390"/>
                  </a:lnTo>
                  <a:lnTo>
                    <a:pt x="698" y="385"/>
                  </a:lnTo>
                  <a:lnTo>
                    <a:pt x="697" y="382"/>
                  </a:lnTo>
                  <a:lnTo>
                    <a:pt x="700" y="381"/>
                  </a:lnTo>
                  <a:lnTo>
                    <a:pt x="707" y="378"/>
                  </a:lnTo>
                  <a:lnTo>
                    <a:pt x="714" y="375"/>
                  </a:lnTo>
                  <a:lnTo>
                    <a:pt x="721" y="374"/>
                  </a:lnTo>
                  <a:lnTo>
                    <a:pt x="726" y="373"/>
                  </a:lnTo>
                  <a:close/>
                  <a:moveTo>
                    <a:pt x="591" y="373"/>
                  </a:moveTo>
                  <a:lnTo>
                    <a:pt x="593" y="375"/>
                  </a:lnTo>
                  <a:lnTo>
                    <a:pt x="598" y="389"/>
                  </a:lnTo>
                  <a:lnTo>
                    <a:pt x="603" y="403"/>
                  </a:lnTo>
                  <a:lnTo>
                    <a:pt x="586" y="410"/>
                  </a:lnTo>
                  <a:lnTo>
                    <a:pt x="571" y="413"/>
                  </a:lnTo>
                  <a:lnTo>
                    <a:pt x="565" y="399"/>
                  </a:lnTo>
                  <a:lnTo>
                    <a:pt x="560" y="386"/>
                  </a:lnTo>
                  <a:lnTo>
                    <a:pt x="560" y="384"/>
                  </a:lnTo>
                  <a:lnTo>
                    <a:pt x="563" y="382"/>
                  </a:lnTo>
                  <a:lnTo>
                    <a:pt x="569" y="380"/>
                  </a:lnTo>
                  <a:lnTo>
                    <a:pt x="575" y="377"/>
                  </a:lnTo>
                  <a:lnTo>
                    <a:pt x="583" y="375"/>
                  </a:lnTo>
                  <a:lnTo>
                    <a:pt x="591" y="373"/>
                  </a:lnTo>
                  <a:close/>
                  <a:moveTo>
                    <a:pt x="824" y="385"/>
                  </a:moveTo>
                  <a:lnTo>
                    <a:pt x="829" y="400"/>
                  </a:lnTo>
                  <a:lnTo>
                    <a:pt x="834" y="413"/>
                  </a:lnTo>
                  <a:lnTo>
                    <a:pt x="834" y="416"/>
                  </a:lnTo>
                  <a:lnTo>
                    <a:pt x="832" y="417"/>
                  </a:lnTo>
                  <a:lnTo>
                    <a:pt x="826" y="418"/>
                  </a:lnTo>
                  <a:lnTo>
                    <a:pt x="818" y="421"/>
                  </a:lnTo>
                  <a:lnTo>
                    <a:pt x="803" y="425"/>
                  </a:lnTo>
                  <a:lnTo>
                    <a:pt x="797" y="411"/>
                  </a:lnTo>
                  <a:lnTo>
                    <a:pt x="792" y="395"/>
                  </a:lnTo>
                  <a:lnTo>
                    <a:pt x="808" y="390"/>
                  </a:lnTo>
                  <a:lnTo>
                    <a:pt x="824" y="385"/>
                  </a:lnTo>
                  <a:close/>
                  <a:moveTo>
                    <a:pt x="687" y="386"/>
                  </a:moveTo>
                  <a:lnTo>
                    <a:pt x="691" y="393"/>
                  </a:lnTo>
                  <a:lnTo>
                    <a:pt x="693" y="400"/>
                  </a:lnTo>
                  <a:lnTo>
                    <a:pt x="696" y="407"/>
                  </a:lnTo>
                  <a:lnTo>
                    <a:pt x="698" y="415"/>
                  </a:lnTo>
                  <a:lnTo>
                    <a:pt x="696" y="417"/>
                  </a:lnTo>
                  <a:lnTo>
                    <a:pt x="688" y="419"/>
                  </a:lnTo>
                  <a:lnTo>
                    <a:pt x="679" y="423"/>
                  </a:lnTo>
                  <a:lnTo>
                    <a:pt x="668" y="425"/>
                  </a:lnTo>
                  <a:lnTo>
                    <a:pt x="666" y="425"/>
                  </a:lnTo>
                  <a:lnTo>
                    <a:pt x="666" y="425"/>
                  </a:lnTo>
                  <a:lnTo>
                    <a:pt x="665" y="423"/>
                  </a:lnTo>
                  <a:lnTo>
                    <a:pt x="664" y="420"/>
                  </a:lnTo>
                  <a:lnTo>
                    <a:pt x="663" y="417"/>
                  </a:lnTo>
                  <a:lnTo>
                    <a:pt x="661" y="412"/>
                  </a:lnTo>
                  <a:lnTo>
                    <a:pt x="656" y="399"/>
                  </a:lnTo>
                  <a:lnTo>
                    <a:pt x="656" y="396"/>
                  </a:lnTo>
                  <a:lnTo>
                    <a:pt x="658" y="396"/>
                  </a:lnTo>
                  <a:lnTo>
                    <a:pt x="664" y="394"/>
                  </a:lnTo>
                  <a:lnTo>
                    <a:pt x="677" y="389"/>
                  </a:lnTo>
                  <a:lnTo>
                    <a:pt x="683" y="387"/>
                  </a:lnTo>
                  <a:lnTo>
                    <a:pt x="687" y="386"/>
                  </a:lnTo>
                  <a:close/>
                  <a:moveTo>
                    <a:pt x="549" y="387"/>
                  </a:moveTo>
                  <a:lnTo>
                    <a:pt x="551" y="387"/>
                  </a:lnTo>
                  <a:lnTo>
                    <a:pt x="553" y="389"/>
                  </a:lnTo>
                  <a:lnTo>
                    <a:pt x="555" y="394"/>
                  </a:lnTo>
                  <a:lnTo>
                    <a:pt x="558" y="402"/>
                  </a:lnTo>
                  <a:lnTo>
                    <a:pt x="563" y="416"/>
                  </a:lnTo>
                  <a:lnTo>
                    <a:pt x="549" y="421"/>
                  </a:lnTo>
                  <a:lnTo>
                    <a:pt x="541" y="424"/>
                  </a:lnTo>
                  <a:lnTo>
                    <a:pt x="536" y="425"/>
                  </a:lnTo>
                  <a:lnTo>
                    <a:pt x="533" y="425"/>
                  </a:lnTo>
                  <a:lnTo>
                    <a:pt x="531" y="423"/>
                  </a:lnTo>
                  <a:lnTo>
                    <a:pt x="528" y="418"/>
                  </a:lnTo>
                  <a:lnTo>
                    <a:pt x="525" y="411"/>
                  </a:lnTo>
                  <a:lnTo>
                    <a:pt x="522" y="405"/>
                  </a:lnTo>
                  <a:lnTo>
                    <a:pt x="521" y="399"/>
                  </a:lnTo>
                  <a:lnTo>
                    <a:pt x="521" y="396"/>
                  </a:lnTo>
                  <a:lnTo>
                    <a:pt x="523" y="395"/>
                  </a:lnTo>
                  <a:lnTo>
                    <a:pt x="529" y="393"/>
                  </a:lnTo>
                  <a:lnTo>
                    <a:pt x="537" y="390"/>
                  </a:lnTo>
                  <a:lnTo>
                    <a:pt x="543" y="388"/>
                  </a:lnTo>
                  <a:lnTo>
                    <a:pt x="549" y="387"/>
                  </a:lnTo>
                  <a:close/>
                  <a:moveTo>
                    <a:pt x="783" y="397"/>
                  </a:moveTo>
                  <a:lnTo>
                    <a:pt x="790" y="413"/>
                  </a:lnTo>
                  <a:lnTo>
                    <a:pt x="795" y="428"/>
                  </a:lnTo>
                  <a:lnTo>
                    <a:pt x="763" y="439"/>
                  </a:lnTo>
                  <a:lnTo>
                    <a:pt x="758" y="424"/>
                  </a:lnTo>
                  <a:lnTo>
                    <a:pt x="751" y="408"/>
                  </a:lnTo>
                  <a:lnTo>
                    <a:pt x="783" y="397"/>
                  </a:lnTo>
                  <a:close/>
                  <a:moveTo>
                    <a:pt x="510" y="398"/>
                  </a:moveTo>
                  <a:lnTo>
                    <a:pt x="517" y="414"/>
                  </a:lnTo>
                  <a:lnTo>
                    <a:pt x="522" y="429"/>
                  </a:lnTo>
                  <a:lnTo>
                    <a:pt x="507" y="435"/>
                  </a:lnTo>
                  <a:lnTo>
                    <a:pt x="492" y="440"/>
                  </a:lnTo>
                  <a:lnTo>
                    <a:pt x="489" y="437"/>
                  </a:lnTo>
                  <a:lnTo>
                    <a:pt x="488" y="433"/>
                  </a:lnTo>
                  <a:lnTo>
                    <a:pt x="482" y="418"/>
                  </a:lnTo>
                  <a:lnTo>
                    <a:pt x="480" y="413"/>
                  </a:lnTo>
                  <a:lnTo>
                    <a:pt x="479" y="410"/>
                  </a:lnTo>
                  <a:lnTo>
                    <a:pt x="481" y="409"/>
                  </a:lnTo>
                  <a:lnTo>
                    <a:pt x="486" y="406"/>
                  </a:lnTo>
                  <a:lnTo>
                    <a:pt x="495" y="403"/>
                  </a:lnTo>
                  <a:lnTo>
                    <a:pt x="510" y="398"/>
                  </a:lnTo>
                  <a:close/>
                  <a:moveTo>
                    <a:pt x="646" y="399"/>
                  </a:moveTo>
                  <a:lnTo>
                    <a:pt x="647" y="399"/>
                  </a:lnTo>
                  <a:lnTo>
                    <a:pt x="647" y="400"/>
                  </a:lnTo>
                  <a:lnTo>
                    <a:pt x="648" y="400"/>
                  </a:lnTo>
                  <a:lnTo>
                    <a:pt x="649" y="403"/>
                  </a:lnTo>
                  <a:lnTo>
                    <a:pt x="651" y="408"/>
                  </a:lnTo>
                  <a:lnTo>
                    <a:pt x="654" y="414"/>
                  </a:lnTo>
                  <a:lnTo>
                    <a:pt x="656" y="422"/>
                  </a:lnTo>
                  <a:lnTo>
                    <a:pt x="658" y="426"/>
                  </a:lnTo>
                  <a:lnTo>
                    <a:pt x="658" y="429"/>
                  </a:lnTo>
                  <a:lnTo>
                    <a:pt x="654" y="431"/>
                  </a:lnTo>
                  <a:lnTo>
                    <a:pt x="648" y="433"/>
                  </a:lnTo>
                  <a:lnTo>
                    <a:pt x="639" y="436"/>
                  </a:lnTo>
                  <a:lnTo>
                    <a:pt x="632" y="439"/>
                  </a:lnTo>
                  <a:lnTo>
                    <a:pt x="627" y="439"/>
                  </a:lnTo>
                  <a:lnTo>
                    <a:pt x="625" y="436"/>
                  </a:lnTo>
                  <a:lnTo>
                    <a:pt x="623" y="431"/>
                  </a:lnTo>
                  <a:lnTo>
                    <a:pt x="620" y="425"/>
                  </a:lnTo>
                  <a:lnTo>
                    <a:pt x="617" y="418"/>
                  </a:lnTo>
                  <a:lnTo>
                    <a:pt x="616" y="412"/>
                  </a:lnTo>
                  <a:lnTo>
                    <a:pt x="616" y="410"/>
                  </a:lnTo>
                  <a:lnTo>
                    <a:pt x="617" y="408"/>
                  </a:lnTo>
                  <a:lnTo>
                    <a:pt x="623" y="406"/>
                  </a:lnTo>
                  <a:lnTo>
                    <a:pt x="638" y="401"/>
                  </a:lnTo>
                  <a:lnTo>
                    <a:pt x="643" y="399"/>
                  </a:lnTo>
                  <a:lnTo>
                    <a:pt x="646" y="399"/>
                  </a:lnTo>
                  <a:close/>
                  <a:moveTo>
                    <a:pt x="878" y="411"/>
                  </a:moveTo>
                  <a:lnTo>
                    <a:pt x="885" y="426"/>
                  </a:lnTo>
                  <a:lnTo>
                    <a:pt x="890" y="441"/>
                  </a:lnTo>
                  <a:lnTo>
                    <a:pt x="868" y="449"/>
                  </a:lnTo>
                  <a:lnTo>
                    <a:pt x="862" y="450"/>
                  </a:lnTo>
                  <a:lnTo>
                    <a:pt x="859" y="451"/>
                  </a:lnTo>
                  <a:lnTo>
                    <a:pt x="858" y="448"/>
                  </a:lnTo>
                  <a:lnTo>
                    <a:pt x="855" y="443"/>
                  </a:lnTo>
                  <a:lnTo>
                    <a:pt x="852" y="436"/>
                  </a:lnTo>
                  <a:lnTo>
                    <a:pt x="850" y="429"/>
                  </a:lnTo>
                  <a:lnTo>
                    <a:pt x="848" y="424"/>
                  </a:lnTo>
                  <a:lnTo>
                    <a:pt x="848" y="421"/>
                  </a:lnTo>
                  <a:lnTo>
                    <a:pt x="850" y="419"/>
                  </a:lnTo>
                  <a:lnTo>
                    <a:pt x="857" y="418"/>
                  </a:lnTo>
                  <a:lnTo>
                    <a:pt x="864" y="415"/>
                  </a:lnTo>
                  <a:lnTo>
                    <a:pt x="878" y="411"/>
                  </a:lnTo>
                  <a:close/>
                  <a:moveTo>
                    <a:pt x="743" y="411"/>
                  </a:moveTo>
                  <a:lnTo>
                    <a:pt x="745" y="414"/>
                  </a:lnTo>
                  <a:lnTo>
                    <a:pt x="746" y="418"/>
                  </a:lnTo>
                  <a:lnTo>
                    <a:pt x="749" y="425"/>
                  </a:lnTo>
                  <a:lnTo>
                    <a:pt x="752" y="432"/>
                  </a:lnTo>
                  <a:lnTo>
                    <a:pt x="755" y="440"/>
                  </a:lnTo>
                  <a:lnTo>
                    <a:pt x="753" y="441"/>
                  </a:lnTo>
                  <a:lnTo>
                    <a:pt x="748" y="444"/>
                  </a:lnTo>
                  <a:lnTo>
                    <a:pt x="739" y="447"/>
                  </a:lnTo>
                  <a:lnTo>
                    <a:pt x="723" y="452"/>
                  </a:lnTo>
                  <a:lnTo>
                    <a:pt x="717" y="437"/>
                  </a:lnTo>
                  <a:lnTo>
                    <a:pt x="714" y="428"/>
                  </a:lnTo>
                  <a:lnTo>
                    <a:pt x="713" y="424"/>
                  </a:lnTo>
                  <a:lnTo>
                    <a:pt x="713" y="421"/>
                  </a:lnTo>
                  <a:lnTo>
                    <a:pt x="714" y="420"/>
                  </a:lnTo>
                  <a:lnTo>
                    <a:pt x="719" y="418"/>
                  </a:lnTo>
                  <a:lnTo>
                    <a:pt x="727" y="417"/>
                  </a:lnTo>
                  <a:lnTo>
                    <a:pt x="734" y="414"/>
                  </a:lnTo>
                  <a:lnTo>
                    <a:pt x="743" y="411"/>
                  </a:lnTo>
                  <a:close/>
                  <a:moveTo>
                    <a:pt x="607" y="412"/>
                  </a:moveTo>
                  <a:lnTo>
                    <a:pt x="612" y="425"/>
                  </a:lnTo>
                  <a:lnTo>
                    <a:pt x="615" y="433"/>
                  </a:lnTo>
                  <a:lnTo>
                    <a:pt x="617" y="438"/>
                  </a:lnTo>
                  <a:lnTo>
                    <a:pt x="617" y="441"/>
                  </a:lnTo>
                  <a:lnTo>
                    <a:pt x="615" y="443"/>
                  </a:lnTo>
                  <a:lnTo>
                    <a:pt x="610" y="446"/>
                  </a:lnTo>
                  <a:lnTo>
                    <a:pt x="602" y="447"/>
                  </a:lnTo>
                  <a:lnTo>
                    <a:pt x="596" y="450"/>
                  </a:lnTo>
                  <a:lnTo>
                    <a:pt x="589" y="451"/>
                  </a:lnTo>
                  <a:lnTo>
                    <a:pt x="586" y="451"/>
                  </a:lnTo>
                  <a:lnTo>
                    <a:pt x="585" y="448"/>
                  </a:lnTo>
                  <a:lnTo>
                    <a:pt x="582" y="443"/>
                  </a:lnTo>
                  <a:lnTo>
                    <a:pt x="579" y="436"/>
                  </a:lnTo>
                  <a:lnTo>
                    <a:pt x="577" y="430"/>
                  </a:lnTo>
                  <a:lnTo>
                    <a:pt x="576" y="425"/>
                  </a:lnTo>
                  <a:lnTo>
                    <a:pt x="576" y="422"/>
                  </a:lnTo>
                  <a:lnTo>
                    <a:pt x="578" y="420"/>
                  </a:lnTo>
                  <a:lnTo>
                    <a:pt x="585" y="418"/>
                  </a:lnTo>
                  <a:lnTo>
                    <a:pt x="592" y="417"/>
                  </a:lnTo>
                  <a:lnTo>
                    <a:pt x="607" y="412"/>
                  </a:lnTo>
                  <a:close/>
                  <a:moveTo>
                    <a:pt x="1084" y="412"/>
                  </a:moveTo>
                  <a:lnTo>
                    <a:pt x="1076" y="414"/>
                  </a:lnTo>
                  <a:lnTo>
                    <a:pt x="1069" y="418"/>
                  </a:lnTo>
                  <a:lnTo>
                    <a:pt x="1066" y="425"/>
                  </a:lnTo>
                  <a:lnTo>
                    <a:pt x="1065" y="434"/>
                  </a:lnTo>
                  <a:lnTo>
                    <a:pt x="1067" y="443"/>
                  </a:lnTo>
                  <a:lnTo>
                    <a:pt x="1073" y="453"/>
                  </a:lnTo>
                  <a:lnTo>
                    <a:pt x="1082" y="460"/>
                  </a:lnTo>
                  <a:lnTo>
                    <a:pt x="1085" y="462"/>
                  </a:lnTo>
                  <a:lnTo>
                    <a:pt x="1071" y="491"/>
                  </a:lnTo>
                  <a:lnTo>
                    <a:pt x="1066" y="502"/>
                  </a:lnTo>
                  <a:lnTo>
                    <a:pt x="1062" y="510"/>
                  </a:lnTo>
                  <a:lnTo>
                    <a:pt x="1060" y="516"/>
                  </a:lnTo>
                  <a:lnTo>
                    <a:pt x="1059" y="520"/>
                  </a:lnTo>
                  <a:lnTo>
                    <a:pt x="1059" y="522"/>
                  </a:lnTo>
                  <a:lnTo>
                    <a:pt x="1060" y="526"/>
                  </a:lnTo>
                  <a:lnTo>
                    <a:pt x="1062" y="531"/>
                  </a:lnTo>
                  <a:lnTo>
                    <a:pt x="1065" y="538"/>
                  </a:lnTo>
                  <a:lnTo>
                    <a:pt x="1069" y="551"/>
                  </a:lnTo>
                  <a:lnTo>
                    <a:pt x="1066" y="555"/>
                  </a:lnTo>
                  <a:lnTo>
                    <a:pt x="1064" y="560"/>
                  </a:lnTo>
                  <a:lnTo>
                    <a:pt x="1063" y="562"/>
                  </a:lnTo>
                  <a:lnTo>
                    <a:pt x="1062" y="564"/>
                  </a:lnTo>
                  <a:lnTo>
                    <a:pt x="1063" y="574"/>
                  </a:lnTo>
                  <a:lnTo>
                    <a:pt x="1066" y="581"/>
                  </a:lnTo>
                  <a:lnTo>
                    <a:pt x="1074" y="586"/>
                  </a:lnTo>
                  <a:lnTo>
                    <a:pt x="1082" y="587"/>
                  </a:lnTo>
                  <a:lnTo>
                    <a:pt x="1092" y="586"/>
                  </a:lnTo>
                  <a:lnTo>
                    <a:pt x="1098" y="581"/>
                  </a:lnTo>
                  <a:lnTo>
                    <a:pt x="1101" y="575"/>
                  </a:lnTo>
                  <a:lnTo>
                    <a:pt x="1103" y="568"/>
                  </a:lnTo>
                  <a:lnTo>
                    <a:pt x="1102" y="561"/>
                  </a:lnTo>
                  <a:lnTo>
                    <a:pt x="1099" y="557"/>
                  </a:lnTo>
                  <a:lnTo>
                    <a:pt x="1093" y="551"/>
                  </a:lnTo>
                  <a:lnTo>
                    <a:pt x="1086" y="549"/>
                  </a:lnTo>
                  <a:lnTo>
                    <a:pt x="1081" y="548"/>
                  </a:lnTo>
                  <a:lnTo>
                    <a:pt x="1076" y="535"/>
                  </a:lnTo>
                  <a:lnTo>
                    <a:pt x="1073" y="528"/>
                  </a:lnTo>
                  <a:lnTo>
                    <a:pt x="1071" y="522"/>
                  </a:lnTo>
                  <a:lnTo>
                    <a:pt x="1072" y="517"/>
                  </a:lnTo>
                  <a:lnTo>
                    <a:pt x="1074" y="512"/>
                  </a:lnTo>
                  <a:lnTo>
                    <a:pt x="1079" y="503"/>
                  </a:lnTo>
                  <a:lnTo>
                    <a:pt x="1083" y="495"/>
                  </a:lnTo>
                  <a:lnTo>
                    <a:pt x="1088" y="484"/>
                  </a:lnTo>
                  <a:lnTo>
                    <a:pt x="1093" y="475"/>
                  </a:lnTo>
                  <a:lnTo>
                    <a:pt x="1096" y="468"/>
                  </a:lnTo>
                  <a:lnTo>
                    <a:pt x="1099" y="462"/>
                  </a:lnTo>
                  <a:lnTo>
                    <a:pt x="1102" y="457"/>
                  </a:lnTo>
                  <a:lnTo>
                    <a:pt x="1105" y="455"/>
                  </a:lnTo>
                  <a:lnTo>
                    <a:pt x="1109" y="448"/>
                  </a:lnTo>
                  <a:lnTo>
                    <a:pt x="1110" y="441"/>
                  </a:lnTo>
                  <a:lnTo>
                    <a:pt x="1108" y="432"/>
                  </a:lnTo>
                  <a:lnTo>
                    <a:pt x="1104" y="422"/>
                  </a:lnTo>
                  <a:lnTo>
                    <a:pt x="1098" y="417"/>
                  </a:lnTo>
                  <a:lnTo>
                    <a:pt x="1090" y="413"/>
                  </a:lnTo>
                  <a:lnTo>
                    <a:pt x="1087" y="412"/>
                  </a:lnTo>
                  <a:lnTo>
                    <a:pt x="1084" y="412"/>
                  </a:lnTo>
                  <a:close/>
                  <a:moveTo>
                    <a:pt x="1201" y="417"/>
                  </a:moveTo>
                  <a:lnTo>
                    <a:pt x="1217" y="457"/>
                  </a:lnTo>
                  <a:lnTo>
                    <a:pt x="1231" y="494"/>
                  </a:lnTo>
                  <a:lnTo>
                    <a:pt x="1245" y="528"/>
                  </a:lnTo>
                  <a:lnTo>
                    <a:pt x="1258" y="561"/>
                  </a:lnTo>
                  <a:lnTo>
                    <a:pt x="1267" y="564"/>
                  </a:lnTo>
                  <a:lnTo>
                    <a:pt x="1267" y="563"/>
                  </a:lnTo>
                  <a:lnTo>
                    <a:pt x="1261" y="547"/>
                  </a:lnTo>
                  <a:lnTo>
                    <a:pt x="1264" y="545"/>
                  </a:lnTo>
                  <a:lnTo>
                    <a:pt x="1270" y="543"/>
                  </a:lnTo>
                  <a:lnTo>
                    <a:pt x="1277" y="541"/>
                  </a:lnTo>
                  <a:lnTo>
                    <a:pt x="1284" y="539"/>
                  </a:lnTo>
                  <a:lnTo>
                    <a:pt x="1290" y="537"/>
                  </a:lnTo>
                  <a:lnTo>
                    <a:pt x="1292" y="537"/>
                  </a:lnTo>
                  <a:lnTo>
                    <a:pt x="1293" y="540"/>
                  </a:lnTo>
                  <a:lnTo>
                    <a:pt x="1296" y="545"/>
                  </a:lnTo>
                  <a:lnTo>
                    <a:pt x="1299" y="551"/>
                  </a:lnTo>
                  <a:lnTo>
                    <a:pt x="1302" y="558"/>
                  </a:lnTo>
                  <a:lnTo>
                    <a:pt x="1304" y="564"/>
                  </a:lnTo>
                  <a:lnTo>
                    <a:pt x="1304" y="566"/>
                  </a:lnTo>
                  <a:lnTo>
                    <a:pt x="1303" y="567"/>
                  </a:lnTo>
                  <a:lnTo>
                    <a:pt x="1301" y="568"/>
                  </a:lnTo>
                  <a:lnTo>
                    <a:pt x="1297" y="569"/>
                  </a:lnTo>
                  <a:lnTo>
                    <a:pt x="1293" y="571"/>
                  </a:lnTo>
                  <a:lnTo>
                    <a:pt x="1307" y="573"/>
                  </a:lnTo>
                  <a:lnTo>
                    <a:pt x="1312" y="568"/>
                  </a:lnTo>
                  <a:lnTo>
                    <a:pt x="1313" y="565"/>
                  </a:lnTo>
                  <a:lnTo>
                    <a:pt x="1307" y="551"/>
                  </a:lnTo>
                  <a:lnTo>
                    <a:pt x="1302" y="536"/>
                  </a:lnTo>
                  <a:lnTo>
                    <a:pt x="1295" y="520"/>
                  </a:lnTo>
                  <a:lnTo>
                    <a:pt x="1288" y="500"/>
                  </a:lnTo>
                  <a:lnTo>
                    <a:pt x="1278" y="484"/>
                  </a:lnTo>
                  <a:lnTo>
                    <a:pt x="1270" y="477"/>
                  </a:lnTo>
                  <a:lnTo>
                    <a:pt x="1271" y="481"/>
                  </a:lnTo>
                  <a:lnTo>
                    <a:pt x="1272" y="484"/>
                  </a:lnTo>
                  <a:lnTo>
                    <a:pt x="1273" y="487"/>
                  </a:lnTo>
                  <a:lnTo>
                    <a:pt x="1273" y="490"/>
                  </a:lnTo>
                  <a:lnTo>
                    <a:pt x="1270" y="491"/>
                  </a:lnTo>
                  <a:lnTo>
                    <a:pt x="1263" y="494"/>
                  </a:lnTo>
                  <a:lnTo>
                    <a:pt x="1256" y="497"/>
                  </a:lnTo>
                  <a:lnTo>
                    <a:pt x="1249" y="499"/>
                  </a:lnTo>
                  <a:lnTo>
                    <a:pt x="1244" y="499"/>
                  </a:lnTo>
                  <a:lnTo>
                    <a:pt x="1243" y="499"/>
                  </a:lnTo>
                  <a:lnTo>
                    <a:pt x="1242" y="497"/>
                  </a:lnTo>
                  <a:lnTo>
                    <a:pt x="1240" y="492"/>
                  </a:lnTo>
                  <a:lnTo>
                    <a:pt x="1234" y="478"/>
                  </a:lnTo>
                  <a:lnTo>
                    <a:pt x="1231" y="470"/>
                  </a:lnTo>
                  <a:lnTo>
                    <a:pt x="1234" y="469"/>
                  </a:lnTo>
                  <a:lnTo>
                    <a:pt x="1240" y="467"/>
                  </a:lnTo>
                  <a:lnTo>
                    <a:pt x="1247" y="464"/>
                  </a:lnTo>
                  <a:lnTo>
                    <a:pt x="1250" y="463"/>
                  </a:lnTo>
                  <a:lnTo>
                    <a:pt x="1252" y="463"/>
                  </a:lnTo>
                  <a:lnTo>
                    <a:pt x="1253" y="462"/>
                  </a:lnTo>
                  <a:lnTo>
                    <a:pt x="1246" y="456"/>
                  </a:lnTo>
                  <a:lnTo>
                    <a:pt x="1245" y="457"/>
                  </a:lnTo>
                  <a:lnTo>
                    <a:pt x="1243" y="457"/>
                  </a:lnTo>
                  <a:lnTo>
                    <a:pt x="1228" y="462"/>
                  </a:lnTo>
                  <a:lnTo>
                    <a:pt x="1222" y="448"/>
                  </a:lnTo>
                  <a:lnTo>
                    <a:pt x="1219" y="441"/>
                  </a:lnTo>
                  <a:lnTo>
                    <a:pt x="1217" y="435"/>
                  </a:lnTo>
                  <a:lnTo>
                    <a:pt x="1216" y="433"/>
                  </a:lnTo>
                  <a:lnTo>
                    <a:pt x="1217" y="432"/>
                  </a:lnTo>
                  <a:lnTo>
                    <a:pt x="1218" y="432"/>
                  </a:lnTo>
                  <a:lnTo>
                    <a:pt x="1205" y="420"/>
                  </a:lnTo>
                  <a:lnTo>
                    <a:pt x="1201" y="417"/>
                  </a:lnTo>
                  <a:close/>
                  <a:moveTo>
                    <a:pt x="929" y="421"/>
                  </a:moveTo>
                  <a:lnTo>
                    <a:pt x="931" y="421"/>
                  </a:lnTo>
                  <a:lnTo>
                    <a:pt x="933" y="422"/>
                  </a:lnTo>
                  <a:lnTo>
                    <a:pt x="935" y="424"/>
                  </a:lnTo>
                  <a:lnTo>
                    <a:pt x="937" y="426"/>
                  </a:lnTo>
                  <a:lnTo>
                    <a:pt x="937" y="431"/>
                  </a:lnTo>
                  <a:lnTo>
                    <a:pt x="936" y="433"/>
                  </a:lnTo>
                  <a:lnTo>
                    <a:pt x="934" y="433"/>
                  </a:lnTo>
                  <a:lnTo>
                    <a:pt x="931" y="434"/>
                  </a:lnTo>
                  <a:lnTo>
                    <a:pt x="928" y="433"/>
                  </a:lnTo>
                  <a:lnTo>
                    <a:pt x="926" y="433"/>
                  </a:lnTo>
                  <a:lnTo>
                    <a:pt x="925" y="431"/>
                  </a:lnTo>
                  <a:lnTo>
                    <a:pt x="924" y="430"/>
                  </a:lnTo>
                  <a:lnTo>
                    <a:pt x="924" y="428"/>
                  </a:lnTo>
                  <a:lnTo>
                    <a:pt x="925" y="425"/>
                  </a:lnTo>
                  <a:lnTo>
                    <a:pt x="925" y="424"/>
                  </a:lnTo>
                  <a:lnTo>
                    <a:pt x="926" y="422"/>
                  </a:lnTo>
                  <a:lnTo>
                    <a:pt x="928" y="421"/>
                  </a:lnTo>
                  <a:lnTo>
                    <a:pt x="929" y="421"/>
                  </a:lnTo>
                  <a:close/>
                  <a:moveTo>
                    <a:pt x="838" y="424"/>
                  </a:moveTo>
                  <a:lnTo>
                    <a:pt x="844" y="439"/>
                  </a:lnTo>
                  <a:lnTo>
                    <a:pt x="850" y="455"/>
                  </a:lnTo>
                  <a:lnTo>
                    <a:pt x="835" y="460"/>
                  </a:lnTo>
                  <a:lnTo>
                    <a:pt x="819" y="464"/>
                  </a:lnTo>
                  <a:lnTo>
                    <a:pt x="813" y="450"/>
                  </a:lnTo>
                  <a:lnTo>
                    <a:pt x="810" y="441"/>
                  </a:lnTo>
                  <a:lnTo>
                    <a:pt x="809" y="436"/>
                  </a:lnTo>
                  <a:lnTo>
                    <a:pt x="810" y="433"/>
                  </a:lnTo>
                  <a:lnTo>
                    <a:pt x="815" y="430"/>
                  </a:lnTo>
                  <a:lnTo>
                    <a:pt x="825" y="427"/>
                  </a:lnTo>
                  <a:lnTo>
                    <a:pt x="838" y="424"/>
                  </a:lnTo>
                  <a:close/>
                  <a:moveTo>
                    <a:pt x="703" y="425"/>
                  </a:moveTo>
                  <a:lnTo>
                    <a:pt x="704" y="427"/>
                  </a:lnTo>
                  <a:lnTo>
                    <a:pt x="707" y="433"/>
                  </a:lnTo>
                  <a:lnTo>
                    <a:pt x="709" y="440"/>
                  </a:lnTo>
                  <a:lnTo>
                    <a:pt x="712" y="447"/>
                  </a:lnTo>
                  <a:lnTo>
                    <a:pt x="714" y="452"/>
                  </a:lnTo>
                  <a:lnTo>
                    <a:pt x="714" y="455"/>
                  </a:lnTo>
                  <a:lnTo>
                    <a:pt x="712" y="456"/>
                  </a:lnTo>
                  <a:lnTo>
                    <a:pt x="705" y="458"/>
                  </a:lnTo>
                  <a:lnTo>
                    <a:pt x="698" y="461"/>
                  </a:lnTo>
                  <a:lnTo>
                    <a:pt x="682" y="465"/>
                  </a:lnTo>
                  <a:lnTo>
                    <a:pt x="676" y="450"/>
                  </a:lnTo>
                  <a:lnTo>
                    <a:pt x="673" y="443"/>
                  </a:lnTo>
                  <a:lnTo>
                    <a:pt x="671" y="437"/>
                  </a:lnTo>
                  <a:lnTo>
                    <a:pt x="670" y="434"/>
                  </a:lnTo>
                  <a:lnTo>
                    <a:pt x="673" y="433"/>
                  </a:lnTo>
                  <a:lnTo>
                    <a:pt x="679" y="431"/>
                  </a:lnTo>
                  <a:lnTo>
                    <a:pt x="686" y="429"/>
                  </a:lnTo>
                  <a:lnTo>
                    <a:pt x="694" y="426"/>
                  </a:lnTo>
                  <a:lnTo>
                    <a:pt x="700" y="425"/>
                  </a:lnTo>
                  <a:lnTo>
                    <a:pt x="703" y="425"/>
                  </a:lnTo>
                  <a:close/>
                  <a:moveTo>
                    <a:pt x="566" y="425"/>
                  </a:moveTo>
                  <a:lnTo>
                    <a:pt x="568" y="427"/>
                  </a:lnTo>
                  <a:lnTo>
                    <a:pt x="570" y="433"/>
                  </a:lnTo>
                  <a:lnTo>
                    <a:pt x="573" y="440"/>
                  </a:lnTo>
                  <a:lnTo>
                    <a:pt x="575" y="447"/>
                  </a:lnTo>
                  <a:lnTo>
                    <a:pt x="577" y="452"/>
                  </a:lnTo>
                  <a:lnTo>
                    <a:pt x="577" y="455"/>
                  </a:lnTo>
                  <a:lnTo>
                    <a:pt x="574" y="456"/>
                  </a:lnTo>
                  <a:lnTo>
                    <a:pt x="569" y="458"/>
                  </a:lnTo>
                  <a:lnTo>
                    <a:pt x="562" y="461"/>
                  </a:lnTo>
                  <a:lnTo>
                    <a:pt x="555" y="462"/>
                  </a:lnTo>
                  <a:lnTo>
                    <a:pt x="550" y="464"/>
                  </a:lnTo>
                  <a:lnTo>
                    <a:pt x="547" y="464"/>
                  </a:lnTo>
                  <a:lnTo>
                    <a:pt x="545" y="462"/>
                  </a:lnTo>
                  <a:lnTo>
                    <a:pt x="542" y="456"/>
                  </a:lnTo>
                  <a:lnTo>
                    <a:pt x="539" y="449"/>
                  </a:lnTo>
                  <a:lnTo>
                    <a:pt x="537" y="442"/>
                  </a:lnTo>
                  <a:lnTo>
                    <a:pt x="536" y="437"/>
                  </a:lnTo>
                  <a:lnTo>
                    <a:pt x="537" y="434"/>
                  </a:lnTo>
                  <a:lnTo>
                    <a:pt x="541" y="433"/>
                  </a:lnTo>
                  <a:lnTo>
                    <a:pt x="556" y="427"/>
                  </a:lnTo>
                  <a:lnTo>
                    <a:pt x="563" y="425"/>
                  </a:lnTo>
                  <a:lnTo>
                    <a:pt x="566" y="425"/>
                  </a:lnTo>
                  <a:close/>
                  <a:moveTo>
                    <a:pt x="1029" y="431"/>
                  </a:moveTo>
                  <a:lnTo>
                    <a:pt x="1024" y="431"/>
                  </a:lnTo>
                  <a:lnTo>
                    <a:pt x="1023" y="432"/>
                  </a:lnTo>
                  <a:lnTo>
                    <a:pt x="1016" y="435"/>
                  </a:lnTo>
                  <a:lnTo>
                    <a:pt x="1011" y="440"/>
                  </a:lnTo>
                  <a:lnTo>
                    <a:pt x="1009" y="447"/>
                  </a:lnTo>
                  <a:lnTo>
                    <a:pt x="1010" y="454"/>
                  </a:lnTo>
                  <a:lnTo>
                    <a:pt x="1013" y="462"/>
                  </a:lnTo>
                  <a:lnTo>
                    <a:pt x="1017" y="469"/>
                  </a:lnTo>
                  <a:lnTo>
                    <a:pt x="1019" y="473"/>
                  </a:lnTo>
                  <a:lnTo>
                    <a:pt x="1022" y="476"/>
                  </a:lnTo>
                  <a:lnTo>
                    <a:pt x="1023" y="480"/>
                  </a:lnTo>
                  <a:lnTo>
                    <a:pt x="1022" y="486"/>
                  </a:lnTo>
                  <a:lnTo>
                    <a:pt x="1018" y="495"/>
                  </a:lnTo>
                  <a:lnTo>
                    <a:pt x="1011" y="509"/>
                  </a:lnTo>
                  <a:lnTo>
                    <a:pt x="996" y="514"/>
                  </a:lnTo>
                  <a:lnTo>
                    <a:pt x="980" y="519"/>
                  </a:lnTo>
                  <a:lnTo>
                    <a:pt x="975" y="530"/>
                  </a:lnTo>
                  <a:lnTo>
                    <a:pt x="970" y="542"/>
                  </a:lnTo>
                  <a:lnTo>
                    <a:pt x="962" y="543"/>
                  </a:lnTo>
                  <a:lnTo>
                    <a:pt x="953" y="547"/>
                  </a:lnTo>
                  <a:lnTo>
                    <a:pt x="947" y="552"/>
                  </a:lnTo>
                  <a:lnTo>
                    <a:pt x="944" y="560"/>
                  </a:lnTo>
                  <a:lnTo>
                    <a:pt x="946" y="569"/>
                  </a:lnTo>
                  <a:lnTo>
                    <a:pt x="952" y="577"/>
                  </a:lnTo>
                  <a:lnTo>
                    <a:pt x="959" y="581"/>
                  </a:lnTo>
                  <a:lnTo>
                    <a:pt x="969" y="582"/>
                  </a:lnTo>
                  <a:lnTo>
                    <a:pt x="973" y="581"/>
                  </a:lnTo>
                  <a:lnTo>
                    <a:pt x="977" y="579"/>
                  </a:lnTo>
                  <a:lnTo>
                    <a:pt x="980" y="578"/>
                  </a:lnTo>
                  <a:lnTo>
                    <a:pt x="983" y="574"/>
                  </a:lnTo>
                  <a:lnTo>
                    <a:pt x="986" y="568"/>
                  </a:lnTo>
                  <a:lnTo>
                    <a:pt x="986" y="561"/>
                  </a:lnTo>
                  <a:lnTo>
                    <a:pt x="985" y="554"/>
                  </a:lnTo>
                  <a:lnTo>
                    <a:pt x="983" y="550"/>
                  </a:lnTo>
                  <a:lnTo>
                    <a:pt x="982" y="545"/>
                  </a:lnTo>
                  <a:lnTo>
                    <a:pt x="984" y="541"/>
                  </a:lnTo>
                  <a:lnTo>
                    <a:pt x="990" y="528"/>
                  </a:lnTo>
                  <a:lnTo>
                    <a:pt x="1005" y="523"/>
                  </a:lnTo>
                  <a:lnTo>
                    <a:pt x="1020" y="519"/>
                  </a:lnTo>
                  <a:lnTo>
                    <a:pt x="1030" y="499"/>
                  </a:lnTo>
                  <a:lnTo>
                    <a:pt x="1035" y="489"/>
                  </a:lnTo>
                  <a:lnTo>
                    <a:pt x="1039" y="482"/>
                  </a:lnTo>
                  <a:lnTo>
                    <a:pt x="1042" y="478"/>
                  </a:lnTo>
                  <a:lnTo>
                    <a:pt x="1044" y="477"/>
                  </a:lnTo>
                  <a:lnTo>
                    <a:pt x="1050" y="473"/>
                  </a:lnTo>
                  <a:lnTo>
                    <a:pt x="1052" y="466"/>
                  </a:lnTo>
                  <a:lnTo>
                    <a:pt x="1054" y="459"/>
                  </a:lnTo>
                  <a:lnTo>
                    <a:pt x="1053" y="453"/>
                  </a:lnTo>
                  <a:lnTo>
                    <a:pt x="1051" y="446"/>
                  </a:lnTo>
                  <a:lnTo>
                    <a:pt x="1048" y="440"/>
                  </a:lnTo>
                  <a:lnTo>
                    <a:pt x="1045" y="437"/>
                  </a:lnTo>
                  <a:lnTo>
                    <a:pt x="1044" y="435"/>
                  </a:lnTo>
                  <a:lnTo>
                    <a:pt x="1041" y="433"/>
                  </a:lnTo>
                  <a:lnTo>
                    <a:pt x="1035" y="431"/>
                  </a:lnTo>
                  <a:lnTo>
                    <a:pt x="1029" y="431"/>
                  </a:lnTo>
                  <a:close/>
                  <a:moveTo>
                    <a:pt x="1089" y="431"/>
                  </a:moveTo>
                  <a:lnTo>
                    <a:pt x="1091" y="431"/>
                  </a:lnTo>
                  <a:lnTo>
                    <a:pt x="1094" y="433"/>
                  </a:lnTo>
                  <a:lnTo>
                    <a:pt x="1094" y="434"/>
                  </a:lnTo>
                  <a:lnTo>
                    <a:pt x="1095" y="436"/>
                  </a:lnTo>
                  <a:lnTo>
                    <a:pt x="1095" y="437"/>
                  </a:lnTo>
                  <a:lnTo>
                    <a:pt x="1093" y="437"/>
                  </a:lnTo>
                  <a:lnTo>
                    <a:pt x="1093" y="440"/>
                  </a:lnTo>
                  <a:lnTo>
                    <a:pt x="1092" y="441"/>
                  </a:lnTo>
                  <a:lnTo>
                    <a:pt x="1090" y="442"/>
                  </a:lnTo>
                  <a:lnTo>
                    <a:pt x="1085" y="442"/>
                  </a:lnTo>
                  <a:lnTo>
                    <a:pt x="1082" y="440"/>
                  </a:lnTo>
                  <a:lnTo>
                    <a:pt x="1081" y="439"/>
                  </a:lnTo>
                  <a:lnTo>
                    <a:pt x="1081" y="434"/>
                  </a:lnTo>
                  <a:lnTo>
                    <a:pt x="1082" y="433"/>
                  </a:lnTo>
                  <a:lnTo>
                    <a:pt x="1086" y="431"/>
                  </a:lnTo>
                  <a:lnTo>
                    <a:pt x="1089" y="431"/>
                  </a:lnTo>
                  <a:close/>
                  <a:moveTo>
                    <a:pt x="662" y="437"/>
                  </a:moveTo>
                  <a:lnTo>
                    <a:pt x="668" y="453"/>
                  </a:lnTo>
                  <a:lnTo>
                    <a:pt x="674" y="468"/>
                  </a:lnTo>
                  <a:lnTo>
                    <a:pt x="660" y="473"/>
                  </a:lnTo>
                  <a:lnTo>
                    <a:pt x="646" y="477"/>
                  </a:lnTo>
                  <a:lnTo>
                    <a:pt x="643" y="477"/>
                  </a:lnTo>
                  <a:lnTo>
                    <a:pt x="641" y="476"/>
                  </a:lnTo>
                  <a:lnTo>
                    <a:pt x="638" y="471"/>
                  </a:lnTo>
                  <a:lnTo>
                    <a:pt x="635" y="463"/>
                  </a:lnTo>
                  <a:lnTo>
                    <a:pt x="633" y="456"/>
                  </a:lnTo>
                  <a:lnTo>
                    <a:pt x="632" y="451"/>
                  </a:lnTo>
                  <a:lnTo>
                    <a:pt x="631" y="448"/>
                  </a:lnTo>
                  <a:lnTo>
                    <a:pt x="633" y="447"/>
                  </a:lnTo>
                  <a:lnTo>
                    <a:pt x="637" y="444"/>
                  </a:lnTo>
                  <a:lnTo>
                    <a:pt x="647" y="441"/>
                  </a:lnTo>
                  <a:lnTo>
                    <a:pt x="662" y="437"/>
                  </a:lnTo>
                  <a:close/>
                  <a:moveTo>
                    <a:pt x="798" y="437"/>
                  </a:moveTo>
                  <a:lnTo>
                    <a:pt x="804" y="453"/>
                  </a:lnTo>
                  <a:lnTo>
                    <a:pt x="810" y="468"/>
                  </a:lnTo>
                  <a:lnTo>
                    <a:pt x="796" y="472"/>
                  </a:lnTo>
                  <a:lnTo>
                    <a:pt x="789" y="475"/>
                  </a:lnTo>
                  <a:lnTo>
                    <a:pt x="784" y="476"/>
                  </a:lnTo>
                  <a:lnTo>
                    <a:pt x="780" y="477"/>
                  </a:lnTo>
                  <a:lnTo>
                    <a:pt x="778" y="476"/>
                  </a:lnTo>
                  <a:lnTo>
                    <a:pt x="777" y="474"/>
                  </a:lnTo>
                  <a:lnTo>
                    <a:pt x="775" y="469"/>
                  </a:lnTo>
                  <a:lnTo>
                    <a:pt x="769" y="454"/>
                  </a:lnTo>
                  <a:lnTo>
                    <a:pt x="768" y="448"/>
                  </a:lnTo>
                  <a:lnTo>
                    <a:pt x="768" y="447"/>
                  </a:lnTo>
                  <a:lnTo>
                    <a:pt x="777" y="444"/>
                  </a:lnTo>
                  <a:lnTo>
                    <a:pt x="784" y="441"/>
                  </a:lnTo>
                  <a:lnTo>
                    <a:pt x="798" y="437"/>
                  </a:lnTo>
                  <a:close/>
                  <a:moveTo>
                    <a:pt x="526" y="439"/>
                  </a:moveTo>
                  <a:lnTo>
                    <a:pt x="532" y="453"/>
                  </a:lnTo>
                  <a:lnTo>
                    <a:pt x="537" y="468"/>
                  </a:lnTo>
                  <a:lnTo>
                    <a:pt x="524" y="472"/>
                  </a:lnTo>
                  <a:lnTo>
                    <a:pt x="518" y="475"/>
                  </a:lnTo>
                  <a:lnTo>
                    <a:pt x="512" y="477"/>
                  </a:lnTo>
                  <a:lnTo>
                    <a:pt x="508" y="477"/>
                  </a:lnTo>
                  <a:lnTo>
                    <a:pt x="506" y="477"/>
                  </a:lnTo>
                  <a:lnTo>
                    <a:pt x="505" y="476"/>
                  </a:lnTo>
                  <a:lnTo>
                    <a:pt x="503" y="471"/>
                  </a:lnTo>
                  <a:lnTo>
                    <a:pt x="499" y="463"/>
                  </a:lnTo>
                  <a:lnTo>
                    <a:pt x="496" y="455"/>
                  </a:lnTo>
                  <a:lnTo>
                    <a:pt x="495" y="450"/>
                  </a:lnTo>
                  <a:lnTo>
                    <a:pt x="497" y="447"/>
                  </a:lnTo>
                  <a:lnTo>
                    <a:pt x="503" y="445"/>
                  </a:lnTo>
                  <a:lnTo>
                    <a:pt x="512" y="442"/>
                  </a:lnTo>
                  <a:lnTo>
                    <a:pt x="526" y="439"/>
                  </a:lnTo>
                  <a:close/>
                  <a:moveTo>
                    <a:pt x="1031" y="448"/>
                  </a:moveTo>
                  <a:lnTo>
                    <a:pt x="1033" y="448"/>
                  </a:lnTo>
                  <a:lnTo>
                    <a:pt x="1034" y="449"/>
                  </a:lnTo>
                  <a:lnTo>
                    <a:pt x="1036" y="451"/>
                  </a:lnTo>
                  <a:lnTo>
                    <a:pt x="1037" y="453"/>
                  </a:lnTo>
                  <a:lnTo>
                    <a:pt x="1037" y="458"/>
                  </a:lnTo>
                  <a:lnTo>
                    <a:pt x="1032" y="461"/>
                  </a:lnTo>
                  <a:lnTo>
                    <a:pt x="1029" y="461"/>
                  </a:lnTo>
                  <a:lnTo>
                    <a:pt x="1027" y="457"/>
                  </a:lnTo>
                  <a:lnTo>
                    <a:pt x="1026" y="455"/>
                  </a:lnTo>
                  <a:lnTo>
                    <a:pt x="1026" y="452"/>
                  </a:lnTo>
                  <a:lnTo>
                    <a:pt x="1027" y="450"/>
                  </a:lnTo>
                  <a:lnTo>
                    <a:pt x="1029" y="448"/>
                  </a:lnTo>
                  <a:lnTo>
                    <a:pt x="1031" y="448"/>
                  </a:lnTo>
                  <a:close/>
                  <a:moveTo>
                    <a:pt x="758" y="450"/>
                  </a:moveTo>
                  <a:lnTo>
                    <a:pt x="763" y="464"/>
                  </a:lnTo>
                  <a:lnTo>
                    <a:pt x="766" y="473"/>
                  </a:lnTo>
                  <a:lnTo>
                    <a:pt x="768" y="478"/>
                  </a:lnTo>
                  <a:lnTo>
                    <a:pt x="769" y="480"/>
                  </a:lnTo>
                  <a:lnTo>
                    <a:pt x="765" y="482"/>
                  </a:lnTo>
                  <a:lnTo>
                    <a:pt x="759" y="484"/>
                  </a:lnTo>
                  <a:lnTo>
                    <a:pt x="751" y="487"/>
                  </a:lnTo>
                  <a:lnTo>
                    <a:pt x="740" y="490"/>
                  </a:lnTo>
                  <a:lnTo>
                    <a:pt x="738" y="488"/>
                  </a:lnTo>
                  <a:lnTo>
                    <a:pt x="735" y="483"/>
                  </a:lnTo>
                  <a:lnTo>
                    <a:pt x="730" y="469"/>
                  </a:lnTo>
                  <a:lnTo>
                    <a:pt x="728" y="462"/>
                  </a:lnTo>
                  <a:lnTo>
                    <a:pt x="728" y="460"/>
                  </a:lnTo>
                  <a:lnTo>
                    <a:pt x="736" y="457"/>
                  </a:lnTo>
                  <a:lnTo>
                    <a:pt x="744" y="455"/>
                  </a:lnTo>
                  <a:lnTo>
                    <a:pt x="758" y="450"/>
                  </a:lnTo>
                  <a:close/>
                  <a:moveTo>
                    <a:pt x="620" y="451"/>
                  </a:moveTo>
                  <a:lnTo>
                    <a:pt x="621" y="451"/>
                  </a:lnTo>
                  <a:lnTo>
                    <a:pt x="621" y="452"/>
                  </a:lnTo>
                  <a:lnTo>
                    <a:pt x="625" y="460"/>
                  </a:lnTo>
                  <a:lnTo>
                    <a:pt x="629" y="467"/>
                  </a:lnTo>
                  <a:lnTo>
                    <a:pt x="631" y="474"/>
                  </a:lnTo>
                  <a:lnTo>
                    <a:pt x="633" y="478"/>
                  </a:lnTo>
                  <a:lnTo>
                    <a:pt x="633" y="481"/>
                  </a:lnTo>
                  <a:lnTo>
                    <a:pt x="630" y="483"/>
                  </a:lnTo>
                  <a:lnTo>
                    <a:pt x="624" y="484"/>
                  </a:lnTo>
                  <a:lnTo>
                    <a:pt x="617" y="487"/>
                  </a:lnTo>
                  <a:lnTo>
                    <a:pt x="610" y="489"/>
                  </a:lnTo>
                  <a:lnTo>
                    <a:pt x="604" y="490"/>
                  </a:lnTo>
                  <a:lnTo>
                    <a:pt x="601" y="490"/>
                  </a:lnTo>
                  <a:lnTo>
                    <a:pt x="600" y="487"/>
                  </a:lnTo>
                  <a:lnTo>
                    <a:pt x="598" y="482"/>
                  </a:lnTo>
                  <a:lnTo>
                    <a:pt x="595" y="476"/>
                  </a:lnTo>
                  <a:lnTo>
                    <a:pt x="592" y="469"/>
                  </a:lnTo>
                  <a:lnTo>
                    <a:pt x="590" y="463"/>
                  </a:lnTo>
                  <a:lnTo>
                    <a:pt x="590" y="461"/>
                  </a:lnTo>
                  <a:lnTo>
                    <a:pt x="593" y="459"/>
                  </a:lnTo>
                  <a:lnTo>
                    <a:pt x="600" y="457"/>
                  </a:lnTo>
                  <a:lnTo>
                    <a:pt x="615" y="452"/>
                  </a:lnTo>
                  <a:lnTo>
                    <a:pt x="620" y="451"/>
                  </a:lnTo>
                  <a:close/>
                  <a:moveTo>
                    <a:pt x="853" y="462"/>
                  </a:moveTo>
                  <a:lnTo>
                    <a:pt x="859" y="477"/>
                  </a:lnTo>
                  <a:lnTo>
                    <a:pt x="865" y="493"/>
                  </a:lnTo>
                  <a:lnTo>
                    <a:pt x="850" y="498"/>
                  </a:lnTo>
                  <a:lnTo>
                    <a:pt x="834" y="503"/>
                  </a:lnTo>
                  <a:lnTo>
                    <a:pt x="828" y="488"/>
                  </a:lnTo>
                  <a:lnTo>
                    <a:pt x="826" y="481"/>
                  </a:lnTo>
                  <a:lnTo>
                    <a:pt x="824" y="477"/>
                  </a:lnTo>
                  <a:lnTo>
                    <a:pt x="823" y="473"/>
                  </a:lnTo>
                  <a:lnTo>
                    <a:pt x="826" y="470"/>
                  </a:lnTo>
                  <a:lnTo>
                    <a:pt x="831" y="469"/>
                  </a:lnTo>
                  <a:lnTo>
                    <a:pt x="839" y="467"/>
                  </a:lnTo>
                  <a:lnTo>
                    <a:pt x="853" y="462"/>
                  </a:lnTo>
                  <a:close/>
                  <a:moveTo>
                    <a:pt x="582" y="463"/>
                  </a:moveTo>
                  <a:lnTo>
                    <a:pt x="587" y="478"/>
                  </a:lnTo>
                  <a:lnTo>
                    <a:pt x="591" y="487"/>
                  </a:lnTo>
                  <a:lnTo>
                    <a:pt x="592" y="492"/>
                  </a:lnTo>
                  <a:lnTo>
                    <a:pt x="592" y="494"/>
                  </a:lnTo>
                  <a:lnTo>
                    <a:pt x="589" y="496"/>
                  </a:lnTo>
                  <a:lnTo>
                    <a:pt x="584" y="498"/>
                  </a:lnTo>
                  <a:lnTo>
                    <a:pt x="570" y="501"/>
                  </a:lnTo>
                  <a:lnTo>
                    <a:pt x="565" y="503"/>
                  </a:lnTo>
                  <a:lnTo>
                    <a:pt x="562" y="503"/>
                  </a:lnTo>
                  <a:lnTo>
                    <a:pt x="561" y="501"/>
                  </a:lnTo>
                  <a:lnTo>
                    <a:pt x="559" y="497"/>
                  </a:lnTo>
                  <a:lnTo>
                    <a:pt x="553" y="484"/>
                  </a:lnTo>
                  <a:lnTo>
                    <a:pt x="552" y="479"/>
                  </a:lnTo>
                  <a:lnTo>
                    <a:pt x="551" y="476"/>
                  </a:lnTo>
                  <a:lnTo>
                    <a:pt x="551" y="474"/>
                  </a:lnTo>
                  <a:lnTo>
                    <a:pt x="553" y="472"/>
                  </a:lnTo>
                  <a:lnTo>
                    <a:pt x="557" y="471"/>
                  </a:lnTo>
                  <a:lnTo>
                    <a:pt x="566" y="469"/>
                  </a:lnTo>
                  <a:lnTo>
                    <a:pt x="582" y="463"/>
                  </a:lnTo>
                  <a:close/>
                  <a:moveTo>
                    <a:pt x="717" y="463"/>
                  </a:moveTo>
                  <a:lnTo>
                    <a:pt x="727" y="485"/>
                  </a:lnTo>
                  <a:lnTo>
                    <a:pt x="729" y="491"/>
                  </a:lnTo>
                  <a:lnTo>
                    <a:pt x="727" y="494"/>
                  </a:lnTo>
                  <a:lnTo>
                    <a:pt x="722" y="497"/>
                  </a:lnTo>
                  <a:lnTo>
                    <a:pt x="714" y="499"/>
                  </a:lnTo>
                  <a:lnTo>
                    <a:pt x="706" y="502"/>
                  </a:lnTo>
                  <a:lnTo>
                    <a:pt x="699" y="503"/>
                  </a:lnTo>
                  <a:lnTo>
                    <a:pt x="698" y="504"/>
                  </a:lnTo>
                  <a:lnTo>
                    <a:pt x="697" y="502"/>
                  </a:lnTo>
                  <a:lnTo>
                    <a:pt x="695" y="496"/>
                  </a:lnTo>
                  <a:lnTo>
                    <a:pt x="691" y="489"/>
                  </a:lnTo>
                  <a:lnTo>
                    <a:pt x="687" y="480"/>
                  </a:lnTo>
                  <a:lnTo>
                    <a:pt x="686" y="476"/>
                  </a:lnTo>
                  <a:lnTo>
                    <a:pt x="688" y="472"/>
                  </a:lnTo>
                  <a:lnTo>
                    <a:pt x="694" y="469"/>
                  </a:lnTo>
                  <a:lnTo>
                    <a:pt x="704" y="467"/>
                  </a:lnTo>
                  <a:lnTo>
                    <a:pt x="717" y="463"/>
                  </a:lnTo>
                  <a:close/>
                  <a:moveTo>
                    <a:pt x="1139" y="465"/>
                  </a:moveTo>
                  <a:lnTo>
                    <a:pt x="1132" y="466"/>
                  </a:lnTo>
                  <a:lnTo>
                    <a:pt x="1126" y="469"/>
                  </a:lnTo>
                  <a:lnTo>
                    <a:pt x="1122" y="474"/>
                  </a:lnTo>
                  <a:lnTo>
                    <a:pt x="1122" y="475"/>
                  </a:lnTo>
                  <a:lnTo>
                    <a:pt x="1119" y="475"/>
                  </a:lnTo>
                  <a:lnTo>
                    <a:pt x="1119" y="484"/>
                  </a:lnTo>
                  <a:lnTo>
                    <a:pt x="1120" y="490"/>
                  </a:lnTo>
                  <a:lnTo>
                    <a:pt x="1124" y="497"/>
                  </a:lnTo>
                  <a:lnTo>
                    <a:pt x="1130" y="501"/>
                  </a:lnTo>
                  <a:lnTo>
                    <a:pt x="1136" y="504"/>
                  </a:lnTo>
                  <a:lnTo>
                    <a:pt x="1141" y="505"/>
                  </a:lnTo>
                  <a:lnTo>
                    <a:pt x="1150" y="528"/>
                  </a:lnTo>
                  <a:lnTo>
                    <a:pt x="1156" y="542"/>
                  </a:lnTo>
                  <a:lnTo>
                    <a:pt x="1168" y="539"/>
                  </a:lnTo>
                  <a:lnTo>
                    <a:pt x="1165" y="533"/>
                  </a:lnTo>
                  <a:lnTo>
                    <a:pt x="1163" y="526"/>
                  </a:lnTo>
                  <a:lnTo>
                    <a:pt x="1154" y="502"/>
                  </a:lnTo>
                  <a:lnTo>
                    <a:pt x="1156" y="498"/>
                  </a:lnTo>
                  <a:lnTo>
                    <a:pt x="1157" y="496"/>
                  </a:lnTo>
                  <a:lnTo>
                    <a:pt x="1159" y="494"/>
                  </a:lnTo>
                  <a:lnTo>
                    <a:pt x="1159" y="493"/>
                  </a:lnTo>
                  <a:lnTo>
                    <a:pt x="1160" y="492"/>
                  </a:lnTo>
                  <a:lnTo>
                    <a:pt x="1161" y="491"/>
                  </a:lnTo>
                  <a:lnTo>
                    <a:pt x="1161" y="480"/>
                  </a:lnTo>
                  <a:lnTo>
                    <a:pt x="1159" y="476"/>
                  </a:lnTo>
                  <a:lnTo>
                    <a:pt x="1155" y="470"/>
                  </a:lnTo>
                  <a:lnTo>
                    <a:pt x="1151" y="467"/>
                  </a:lnTo>
                  <a:lnTo>
                    <a:pt x="1151" y="466"/>
                  </a:lnTo>
                  <a:lnTo>
                    <a:pt x="1146" y="466"/>
                  </a:lnTo>
                  <a:lnTo>
                    <a:pt x="1143" y="465"/>
                  </a:lnTo>
                  <a:lnTo>
                    <a:pt x="1139" y="465"/>
                  </a:lnTo>
                  <a:close/>
                  <a:moveTo>
                    <a:pt x="337" y="465"/>
                  </a:moveTo>
                  <a:lnTo>
                    <a:pt x="339" y="466"/>
                  </a:lnTo>
                  <a:lnTo>
                    <a:pt x="342" y="467"/>
                  </a:lnTo>
                  <a:lnTo>
                    <a:pt x="344" y="468"/>
                  </a:lnTo>
                  <a:lnTo>
                    <a:pt x="345" y="469"/>
                  </a:lnTo>
                  <a:lnTo>
                    <a:pt x="345" y="475"/>
                  </a:lnTo>
                  <a:lnTo>
                    <a:pt x="342" y="477"/>
                  </a:lnTo>
                  <a:lnTo>
                    <a:pt x="340" y="478"/>
                  </a:lnTo>
                  <a:lnTo>
                    <a:pt x="337" y="478"/>
                  </a:lnTo>
                  <a:lnTo>
                    <a:pt x="335" y="477"/>
                  </a:lnTo>
                  <a:lnTo>
                    <a:pt x="332" y="475"/>
                  </a:lnTo>
                  <a:lnTo>
                    <a:pt x="332" y="469"/>
                  </a:lnTo>
                  <a:lnTo>
                    <a:pt x="334" y="466"/>
                  </a:lnTo>
                  <a:lnTo>
                    <a:pt x="336" y="465"/>
                  </a:lnTo>
                  <a:lnTo>
                    <a:pt x="337" y="465"/>
                  </a:lnTo>
                  <a:close/>
                  <a:moveTo>
                    <a:pt x="976" y="467"/>
                  </a:moveTo>
                  <a:lnTo>
                    <a:pt x="978" y="467"/>
                  </a:lnTo>
                  <a:lnTo>
                    <a:pt x="980" y="468"/>
                  </a:lnTo>
                  <a:lnTo>
                    <a:pt x="982" y="469"/>
                  </a:lnTo>
                  <a:lnTo>
                    <a:pt x="983" y="471"/>
                  </a:lnTo>
                  <a:lnTo>
                    <a:pt x="983" y="473"/>
                  </a:lnTo>
                  <a:lnTo>
                    <a:pt x="981" y="477"/>
                  </a:lnTo>
                  <a:lnTo>
                    <a:pt x="979" y="477"/>
                  </a:lnTo>
                  <a:lnTo>
                    <a:pt x="976" y="478"/>
                  </a:lnTo>
                  <a:lnTo>
                    <a:pt x="973" y="477"/>
                  </a:lnTo>
                  <a:lnTo>
                    <a:pt x="971" y="477"/>
                  </a:lnTo>
                  <a:lnTo>
                    <a:pt x="970" y="473"/>
                  </a:lnTo>
                  <a:lnTo>
                    <a:pt x="970" y="470"/>
                  </a:lnTo>
                  <a:lnTo>
                    <a:pt x="973" y="467"/>
                  </a:lnTo>
                  <a:lnTo>
                    <a:pt x="976" y="4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9" name="Freeform 127"/>
            <p:cNvSpPr>
              <a:spLocks noEditPoints="1"/>
            </p:cNvSpPr>
            <p:nvPr/>
          </p:nvSpPr>
          <p:spPr bwMode="auto">
            <a:xfrm>
              <a:off x="4303713" y="10398297"/>
              <a:ext cx="1655763" cy="609390"/>
            </a:xfrm>
            <a:custGeom>
              <a:avLst/>
              <a:gdLst/>
              <a:ahLst/>
              <a:cxnLst>
                <a:cxn ang="0">
                  <a:pos x="546" y="6"/>
                </a:cxn>
                <a:cxn ang="0">
                  <a:pos x="296" y="35"/>
                </a:cxn>
                <a:cxn ang="0">
                  <a:pos x="264" y="11"/>
                </a:cxn>
                <a:cxn ang="0">
                  <a:pos x="438" y="16"/>
                </a:cxn>
                <a:cxn ang="0">
                  <a:pos x="403" y="8"/>
                </a:cxn>
                <a:cxn ang="0">
                  <a:pos x="0" y="6"/>
                </a:cxn>
                <a:cxn ang="0">
                  <a:pos x="898" y="3"/>
                </a:cxn>
                <a:cxn ang="0">
                  <a:pos x="887" y="10"/>
                </a:cxn>
                <a:cxn ang="0">
                  <a:pos x="526" y="47"/>
                </a:cxn>
                <a:cxn ang="0">
                  <a:pos x="497" y="25"/>
                </a:cxn>
                <a:cxn ang="0">
                  <a:pos x="397" y="27"/>
                </a:cxn>
                <a:cxn ang="0">
                  <a:pos x="367" y="44"/>
                </a:cxn>
                <a:cxn ang="0">
                  <a:pos x="390" y="14"/>
                </a:cxn>
                <a:cxn ang="0">
                  <a:pos x="1029" y="58"/>
                </a:cxn>
                <a:cxn ang="0">
                  <a:pos x="1003" y="31"/>
                </a:cxn>
                <a:cxn ang="0">
                  <a:pos x="481" y="62"/>
                </a:cxn>
                <a:cxn ang="0">
                  <a:pos x="470" y="30"/>
                </a:cxn>
                <a:cxn ang="0">
                  <a:pos x="362" y="57"/>
                </a:cxn>
                <a:cxn ang="0">
                  <a:pos x="326" y="58"/>
                </a:cxn>
                <a:cxn ang="0">
                  <a:pos x="594" y="68"/>
                </a:cxn>
                <a:cxn ang="0">
                  <a:pos x="552" y="51"/>
                </a:cxn>
                <a:cxn ang="0">
                  <a:pos x="457" y="66"/>
                </a:cxn>
                <a:cxn ang="0">
                  <a:pos x="423" y="72"/>
                </a:cxn>
                <a:cxn ang="0">
                  <a:pos x="443" y="39"/>
                </a:cxn>
                <a:cxn ang="0">
                  <a:pos x="532" y="89"/>
                </a:cxn>
                <a:cxn ang="0">
                  <a:pos x="520" y="58"/>
                </a:cxn>
                <a:cxn ang="0">
                  <a:pos x="507" y="96"/>
                </a:cxn>
                <a:cxn ang="0">
                  <a:pos x="471" y="74"/>
                </a:cxn>
                <a:cxn ang="0">
                  <a:pos x="725" y="88"/>
                </a:cxn>
                <a:cxn ang="0">
                  <a:pos x="720" y="81"/>
                </a:cxn>
                <a:cxn ang="0">
                  <a:pos x="836" y="98"/>
                </a:cxn>
                <a:cxn ang="0">
                  <a:pos x="836" y="86"/>
                </a:cxn>
                <a:cxn ang="0">
                  <a:pos x="777" y="133"/>
                </a:cxn>
                <a:cxn ang="0">
                  <a:pos x="786" y="194"/>
                </a:cxn>
                <a:cxn ang="0">
                  <a:pos x="817" y="172"/>
                </a:cxn>
                <a:cxn ang="0">
                  <a:pos x="869" y="131"/>
                </a:cxn>
                <a:cxn ang="0">
                  <a:pos x="795" y="142"/>
                </a:cxn>
                <a:cxn ang="0">
                  <a:pos x="789" y="97"/>
                </a:cxn>
                <a:cxn ang="0">
                  <a:pos x="782" y="110"/>
                </a:cxn>
                <a:cxn ang="0">
                  <a:pos x="771" y="107"/>
                </a:cxn>
                <a:cxn ang="0">
                  <a:pos x="673" y="141"/>
                </a:cxn>
                <a:cxn ang="0">
                  <a:pos x="744" y="169"/>
                </a:cxn>
                <a:cxn ang="0">
                  <a:pos x="826" y="249"/>
                </a:cxn>
                <a:cxn ang="0">
                  <a:pos x="872" y="239"/>
                </a:cxn>
                <a:cxn ang="0">
                  <a:pos x="902" y="211"/>
                </a:cxn>
                <a:cxn ang="0">
                  <a:pos x="885" y="176"/>
                </a:cxn>
                <a:cxn ang="0">
                  <a:pos x="872" y="149"/>
                </a:cxn>
                <a:cxn ang="0">
                  <a:pos x="863" y="187"/>
                </a:cxn>
                <a:cxn ang="0">
                  <a:pos x="868" y="218"/>
                </a:cxn>
                <a:cxn ang="0">
                  <a:pos x="795" y="224"/>
                </a:cxn>
                <a:cxn ang="0">
                  <a:pos x="772" y="205"/>
                </a:cxn>
                <a:cxn ang="0">
                  <a:pos x="713" y="131"/>
                </a:cxn>
                <a:cxn ang="0">
                  <a:pos x="701" y="138"/>
                </a:cxn>
                <a:cxn ang="0">
                  <a:pos x="692" y="132"/>
                </a:cxn>
                <a:cxn ang="0">
                  <a:pos x="865" y="174"/>
                </a:cxn>
                <a:cxn ang="0">
                  <a:pos x="805" y="182"/>
                </a:cxn>
                <a:cxn ang="0">
                  <a:pos x="799" y="189"/>
                </a:cxn>
                <a:cxn ang="0">
                  <a:pos x="725" y="220"/>
                </a:cxn>
                <a:cxn ang="0">
                  <a:pos x="723" y="208"/>
                </a:cxn>
                <a:cxn ang="0">
                  <a:pos x="888" y="230"/>
                </a:cxn>
                <a:cxn ang="0">
                  <a:pos x="887" y="219"/>
                </a:cxn>
                <a:cxn ang="0">
                  <a:pos x="722" y="361"/>
                </a:cxn>
              </a:cxnLst>
              <a:rect l="0" t="0" r="r" b="b"/>
              <a:pathLst>
                <a:path w="1043" h="363">
                  <a:moveTo>
                    <a:pt x="567" y="0"/>
                  </a:moveTo>
                  <a:lnTo>
                    <a:pt x="579" y="30"/>
                  </a:lnTo>
                  <a:lnTo>
                    <a:pt x="548" y="40"/>
                  </a:lnTo>
                  <a:lnTo>
                    <a:pt x="542" y="25"/>
                  </a:lnTo>
                  <a:lnTo>
                    <a:pt x="539" y="18"/>
                  </a:lnTo>
                  <a:lnTo>
                    <a:pt x="537" y="14"/>
                  </a:lnTo>
                  <a:lnTo>
                    <a:pt x="537" y="9"/>
                  </a:lnTo>
                  <a:lnTo>
                    <a:pt x="540" y="8"/>
                  </a:lnTo>
                  <a:lnTo>
                    <a:pt x="546" y="6"/>
                  </a:lnTo>
                  <a:lnTo>
                    <a:pt x="553" y="3"/>
                  </a:lnTo>
                  <a:lnTo>
                    <a:pt x="567" y="0"/>
                  </a:lnTo>
                  <a:close/>
                  <a:moveTo>
                    <a:pt x="296" y="0"/>
                  </a:moveTo>
                  <a:lnTo>
                    <a:pt x="302" y="15"/>
                  </a:lnTo>
                  <a:lnTo>
                    <a:pt x="305" y="22"/>
                  </a:lnTo>
                  <a:lnTo>
                    <a:pt x="306" y="28"/>
                  </a:lnTo>
                  <a:lnTo>
                    <a:pt x="307" y="30"/>
                  </a:lnTo>
                  <a:lnTo>
                    <a:pt x="304" y="32"/>
                  </a:lnTo>
                  <a:lnTo>
                    <a:pt x="296" y="35"/>
                  </a:lnTo>
                  <a:lnTo>
                    <a:pt x="288" y="37"/>
                  </a:lnTo>
                  <a:lnTo>
                    <a:pt x="280" y="39"/>
                  </a:lnTo>
                  <a:lnTo>
                    <a:pt x="275" y="40"/>
                  </a:lnTo>
                  <a:lnTo>
                    <a:pt x="274" y="38"/>
                  </a:lnTo>
                  <a:lnTo>
                    <a:pt x="272" y="33"/>
                  </a:lnTo>
                  <a:lnTo>
                    <a:pt x="269" y="27"/>
                  </a:lnTo>
                  <a:lnTo>
                    <a:pt x="266" y="20"/>
                  </a:lnTo>
                  <a:lnTo>
                    <a:pt x="264" y="14"/>
                  </a:lnTo>
                  <a:lnTo>
                    <a:pt x="264" y="11"/>
                  </a:lnTo>
                  <a:lnTo>
                    <a:pt x="266" y="9"/>
                  </a:lnTo>
                  <a:lnTo>
                    <a:pt x="273" y="8"/>
                  </a:lnTo>
                  <a:lnTo>
                    <a:pt x="280" y="5"/>
                  </a:lnTo>
                  <a:lnTo>
                    <a:pt x="296" y="0"/>
                  </a:lnTo>
                  <a:close/>
                  <a:moveTo>
                    <a:pt x="429" y="1"/>
                  </a:moveTo>
                  <a:lnTo>
                    <a:pt x="431" y="1"/>
                  </a:lnTo>
                  <a:lnTo>
                    <a:pt x="433" y="3"/>
                  </a:lnTo>
                  <a:lnTo>
                    <a:pt x="435" y="8"/>
                  </a:lnTo>
                  <a:lnTo>
                    <a:pt x="438" y="16"/>
                  </a:lnTo>
                  <a:lnTo>
                    <a:pt x="444" y="30"/>
                  </a:lnTo>
                  <a:lnTo>
                    <a:pt x="427" y="36"/>
                  </a:lnTo>
                  <a:lnTo>
                    <a:pt x="411" y="40"/>
                  </a:lnTo>
                  <a:lnTo>
                    <a:pt x="404" y="26"/>
                  </a:lnTo>
                  <a:lnTo>
                    <a:pt x="402" y="19"/>
                  </a:lnTo>
                  <a:lnTo>
                    <a:pt x="400" y="15"/>
                  </a:lnTo>
                  <a:lnTo>
                    <a:pt x="400" y="12"/>
                  </a:lnTo>
                  <a:lnTo>
                    <a:pt x="401" y="10"/>
                  </a:lnTo>
                  <a:lnTo>
                    <a:pt x="403" y="8"/>
                  </a:lnTo>
                  <a:lnTo>
                    <a:pt x="409" y="7"/>
                  </a:lnTo>
                  <a:lnTo>
                    <a:pt x="417" y="4"/>
                  </a:lnTo>
                  <a:lnTo>
                    <a:pt x="423" y="2"/>
                  </a:lnTo>
                  <a:lnTo>
                    <a:pt x="429" y="1"/>
                  </a:lnTo>
                  <a:close/>
                  <a:moveTo>
                    <a:pt x="12" y="2"/>
                  </a:moveTo>
                  <a:lnTo>
                    <a:pt x="8" y="2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6"/>
                  </a:lnTo>
                  <a:lnTo>
                    <a:pt x="19" y="18"/>
                  </a:lnTo>
                  <a:lnTo>
                    <a:pt x="35" y="24"/>
                  </a:lnTo>
                  <a:lnTo>
                    <a:pt x="33" y="18"/>
                  </a:lnTo>
                  <a:lnTo>
                    <a:pt x="28" y="9"/>
                  </a:lnTo>
                  <a:lnTo>
                    <a:pt x="21" y="4"/>
                  </a:lnTo>
                  <a:lnTo>
                    <a:pt x="12" y="2"/>
                  </a:lnTo>
                  <a:close/>
                  <a:moveTo>
                    <a:pt x="895" y="2"/>
                  </a:moveTo>
                  <a:lnTo>
                    <a:pt x="897" y="2"/>
                  </a:lnTo>
                  <a:lnTo>
                    <a:pt x="898" y="3"/>
                  </a:lnTo>
                  <a:lnTo>
                    <a:pt x="900" y="7"/>
                  </a:lnTo>
                  <a:lnTo>
                    <a:pt x="901" y="9"/>
                  </a:lnTo>
                  <a:lnTo>
                    <a:pt x="900" y="12"/>
                  </a:lnTo>
                  <a:lnTo>
                    <a:pt x="899" y="14"/>
                  </a:lnTo>
                  <a:lnTo>
                    <a:pt x="896" y="15"/>
                  </a:lnTo>
                  <a:lnTo>
                    <a:pt x="893" y="15"/>
                  </a:lnTo>
                  <a:lnTo>
                    <a:pt x="890" y="14"/>
                  </a:lnTo>
                  <a:lnTo>
                    <a:pt x="889" y="12"/>
                  </a:lnTo>
                  <a:lnTo>
                    <a:pt x="887" y="10"/>
                  </a:lnTo>
                  <a:lnTo>
                    <a:pt x="887" y="8"/>
                  </a:lnTo>
                  <a:lnTo>
                    <a:pt x="888" y="6"/>
                  </a:lnTo>
                  <a:lnTo>
                    <a:pt x="889" y="4"/>
                  </a:lnTo>
                  <a:lnTo>
                    <a:pt x="892" y="3"/>
                  </a:lnTo>
                  <a:lnTo>
                    <a:pt x="894" y="2"/>
                  </a:lnTo>
                  <a:lnTo>
                    <a:pt x="895" y="2"/>
                  </a:lnTo>
                  <a:close/>
                  <a:moveTo>
                    <a:pt x="528" y="12"/>
                  </a:moveTo>
                  <a:lnTo>
                    <a:pt x="539" y="44"/>
                  </a:lnTo>
                  <a:lnTo>
                    <a:pt x="526" y="47"/>
                  </a:lnTo>
                  <a:lnTo>
                    <a:pt x="519" y="50"/>
                  </a:lnTo>
                  <a:lnTo>
                    <a:pt x="514" y="52"/>
                  </a:lnTo>
                  <a:lnTo>
                    <a:pt x="510" y="52"/>
                  </a:lnTo>
                  <a:lnTo>
                    <a:pt x="508" y="52"/>
                  </a:lnTo>
                  <a:lnTo>
                    <a:pt x="507" y="52"/>
                  </a:lnTo>
                  <a:lnTo>
                    <a:pt x="506" y="50"/>
                  </a:lnTo>
                  <a:lnTo>
                    <a:pt x="504" y="45"/>
                  </a:lnTo>
                  <a:lnTo>
                    <a:pt x="499" y="31"/>
                  </a:lnTo>
                  <a:lnTo>
                    <a:pt x="497" y="25"/>
                  </a:lnTo>
                  <a:lnTo>
                    <a:pt x="496" y="23"/>
                  </a:lnTo>
                  <a:lnTo>
                    <a:pt x="499" y="22"/>
                  </a:lnTo>
                  <a:lnTo>
                    <a:pt x="504" y="19"/>
                  </a:lnTo>
                  <a:lnTo>
                    <a:pt x="512" y="16"/>
                  </a:lnTo>
                  <a:lnTo>
                    <a:pt x="528" y="12"/>
                  </a:lnTo>
                  <a:close/>
                  <a:moveTo>
                    <a:pt x="390" y="14"/>
                  </a:moveTo>
                  <a:lnTo>
                    <a:pt x="392" y="15"/>
                  </a:lnTo>
                  <a:lnTo>
                    <a:pt x="394" y="21"/>
                  </a:lnTo>
                  <a:lnTo>
                    <a:pt x="397" y="27"/>
                  </a:lnTo>
                  <a:lnTo>
                    <a:pt x="401" y="39"/>
                  </a:lnTo>
                  <a:lnTo>
                    <a:pt x="402" y="43"/>
                  </a:lnTo>
                  <a:lnTo>
                    <a:pt x="401" y="44"/>
                  </a:lnTo>
                  <a:lnTo>
                    <a:pt x="395" y="46"/>
                  </a:lnTo>
                  <a:lnTo>
                    <a:pt x="378" y="52"/>
                  </a:lnTo>
                  <a:lnTo>
                    <a:pt x="372" y="52"/>
                  </a:lnTo>
                  <a:lnTo>
                    <a:pt x="371" y="52"/>
                  </a:lnTo>
                  <a:lnTo>
                    <a:pt x="369" y="50"/>
                  </a:lnTo>
                  <a:lnTo>
                    <a:pt x="367" y="44"/>
                  </a:lnTo>
                  <a:lnTo>
                    <a:pt x="364" y="38"/>
                  </a:lnTo>
                  <a:lnTo>
                    <a:pt x="361" y="30"/>
                  </a:lnTo>
                  <a:lnTo>
                    <a:pt x="360" y="26"/>
                  </a:lnTo>
                  <a:lnTo>
                    <a:pt x="360" y="24"/>
                  </a:lnTo>
                  <a:lnTo>
                    <a:pt x="363" y="23"/>
                  </a:lnTo>
                  <a:lnTo>
                    <a:pt x="371" y="19"/>
                  </a:lnTo>
                  <a:lnTo>
                    <a:pt x="378" y="16"/>
                  </a:lnTo>
                  <a:lnTo>
                    <a:pt x="386" y="15"/>
                  </a:lnTo>
                  <a:lnTo>
                    <a:pt x="390" y="14"/>
                  </a:lnTo>
                  <a:close/>
                  <a:moveTo>
                    <a:pt x="1030" y="23"/>
                  </a:moveTo>
                  <a:lnTo>
                    <a:pt x="1031" y="23"/>
                  </a:lnTo>
                  <a:lnTo>
                    <a:pt x="1032" y="23"/>
                  </a:lnTo>
                  <a:lnTo>
                    <a:pt x="1032" y="23"/>
                  </a:lnTo>
                  <a:lnTo>
                    <a:pt x="1033" y="25"/>
                  </a:lnTo>
                  <a:lnTo>
                    <a:pt x="1035" y="31"/>
                  </a:lnTo>
                  <a:lnTo>
                    <a:pt x="1038" y="38"/>
                  </a:lnTo>
                  <a:lnTo>
                    <a:pt x="1043" y="53"/>
                  </a:lnTo>
                  <a:lnTo>
                    <a:pt x="1029" y="58"/>
                  </a:lnTo>
                  <a:lnTo>
                    <a:pt x="1022" y="60"/>
                  </a:lnTo>
                  <a:lnTo>
                    <a:pt x="1013" y="63"/>
                  </a:lnTo>
                  <a:lnTo>
                    <a:pt x="1012" y="62"/>
                  </a:lnTo>
                  <a:lnTo>
                    <a:pt x="1009" y="57"/>
                  </a:lnTo>
                  <a:lnTo>
                    <a:pt x="1006" y="49"/>
                  </a:lnTo>
                  <a:lnTo>
                    <a:pt x="1003" y="42"/>
                  </a:lnTo>
                  <a:lnTo>
                    <a:pt x="1001" y="36"/>
                  </a:lnTo>
                  <a:lnTo>
                    <a:pt x="1000" y="33"/>
                  </a:lnTo>
                  <a:lnTo>
                    <a:pt x="1003" y="31"/>
                  </a:lnTo>
                  <a:lnTo>
                    <a:pt x="1010" y="30"/>
                  </a:lnTo>
                  <a:lnTo>
                    <a:pt x="1025" y="24"/>
                  </a:lnTo>
                  <a:lnTo>
                    <a:pt x="1030" y="23"/>
                  </a:lnTo>
                  <a:close/>
                  <a:moveTo>
                    <a:pt x="487" y="26"/>
                  </a:moveTo>
                  <a:lnTo>
                    <a:pt x="489" y="29"/>
                  </a:lnTo>
                  <a:lnTo>
                    <a:pt x="494" y="42"/>
                  </a:lnTo>
                  <a:lnTo>
                    <a:pt x="499" y="57"/>
                  </a:lnTo>
                  <a:lnTo>
                    <a:pt x="487" y="60"/>
                  </a:lnTo>
                  <a:lnTo>
                    <a:pt x="481" y="62"/>
                  </a:lnTo>
                  <a:lnTo>
                    <a:pt x="475" y="64"/>
                  </a:lnTo>
                  <a:lnTo>
                    <a:pt x="471" y="65"/>
                  </a:lnTo>
                  <a:lnTo>
                    <a:pt x="467" y="66"/>
                  </a:lnTo>
                  <a:lnTo>
                    <a:pt x="461" y="53"/>
                  </a:lnTo>
                  <a:lnTo>
                    <a:pt x="457" y="44"/>
                  </a:lnTo>
                  <a:lnTo>
                    <a:pt x="456" y="39"/>
                  </a:lnTo>
                  <a:lnTo>
                    <a:pt x="457" y="36"/>
                  </a:lnTo>
                  <a:lnTo>
                    <a:pt x="462" y="33"/>
                  </a:lnTo>
                  <a:lnTo>
                    <a:pt x="470" y="30"/>
                  </a:lnTo>
                  <a:lnTo>
                    <a:pt x="478" y="28"/>
                  </a:lnTo>
                  <a:lnTo>
                    <a:pt x="484" y="27"/>
                  </a:lnTo>
                  <a:lnTo>
                    <a:pt x="487" y="26"/>
                  </a:lnTo>
                  <a:close/>
                  <a:moveTo>
                    <a:pt x="348" y="27"/>
                  </a:moveTo>
                  <a:lnTo>
                    <a:pt x="351" y="28"/>
                  </a:lnTo>
                  <a:lnTo>
                    <a:pt x="353" y="30"/>
                  </a:lnTo>
                  <a:lnTo>
                    <a:pt x="355" y="35"/>
                  </a:lnTo>
                  <a:lnTo>
                    <a:pt x="357" y="42"/>
                  </a:lnTo>
                  <a:lnTo>
                    <a:pt x="362" y="57"/>
                  </a:lnTo>
                  <a:lnTo>
                    <a:pt x="347" y="62"/>
                  </a:lnTo>
                  <a:lnTo>
                    <a:pt x="339" y="65"/>
                  </a:lnTo>
                  <a:lnTo>
                    <a:pt x="334" y="66"/>
                  </a:lnTo>
                  <a:lnTo>
                    <a:pt x="331" y="66"/>
                  </a:lnTo>
                  <a:lnTo>
                    <a:pt x="330" y="66"/>
                  </a:lnTo>
                  <a:lnTo>
                    <a:pt x="329" y="64"/>
                  </a:lnTo>
                  <a:lnTo>
                    <a:pt x="329" y="62"/>
                  </a:lnTo>
                  <a:lnTo>
                    <a:pt x="328" y="60"/>
                  </a:lnTo>
                  <a:lnTo>
                    <a:pt x="326" y="58"/>
                  </a:lnTo>
                  <a:lnTo>
                    <a:pt x="325" y="52"/>
                  </a:lnTo>
                  <a:lnTo>
                    <a:pt x="323" y="46"/>
                  </a:lnTo>
                  <a:lnTo>
                    <a:pt x="320" y="36"/>
                  </a:lnTo>
                  <a:lnTo>
                    <a:pt x="333" y="31"/>
                  </a:lnTo>
                  <a:lnTo>
                    <a:pt x="342" y="28"/>
                  </a:lnTo>
                  <a:lnTo>
                    <a:pt x="348" y="27"/>
                  </a:lnTo>
                  <a:close/>
                  <a:moveTo>
                    <a:pt x="581" y="37"/>
                  </a:moveTo>
                  <a:lnTo>
                    <a:pt x="588" y="53"/>
                  </a:lnTo>
                  <a:lnTo>
                    <a:pt x="594" y="68"/>
                  </a:lnTo>
                  <a:lnTo>
                    <a:pt x="580" y="74"/>
                  </a:lnTo>
                  <a:lnTo>
                    <a:pt x="572" y="75"/>
                  </a:lnTo>
                  <a:lnTo>
                    <a:pt x="567" y="77"/>
                  </a:lnTo>
                  <a:lnTo>
                    <a:pt x="564" y="78"/>
                  </a:lnTo>
                  <a:lnTo>
                    <a:pt x="563" y="77"/>
                  </a:lnTo>
                  <a:lnTo>
                    <a:pt x="562" y="74"/>
                  </a:lnTo>
                  <a:lnTo>
                    <a:pt x="559" y="70"/>
                  </a:lnTo>
                  <a:lnTo>
                    <a:pt x="553" y="56"/>
                  </a:lnTo>
                  <a:lnTo>
                    <a:pt x="552" y="51"/>
                  </a:lnTo>
                  <a:lnTo>
                    <a:pt x="551" y="48"/>
                  </a:lnTo>
                  <a:lnTo>
                    <a:pt x="560" y="45"/>
                  </a:lnTo>
                  <a:lnTo>
                    <a:pt x="567" y="43"/>
                  </a:lnTo>
                  <a:lnTo>
                    <a:pt x="581" y="37"/>
                  </a:lnTo>
                  <a:close/>
                  <a:moveTo>
                    <a:pt x="446" y="39"/>
                  </a:moveTo>
                  <a:lnTo>
                    <a:pt x="448" y="41"/>
                  </a:lnTo>
                  <a:lnTo>
                    <a:pt x="450" y="46"/>
                  </a:lnTo>
                  <a:lnTo>
                    <a:pt x="455" y="60"/>
                  </a:lnTo>
                  <a:lnTo>
                    <a:pt x="457" y="66"/>
                  </a:lnTo>
                  <a:lnTo>
                    <a:pt x="457" y="68"/>
                  </a:lnTo>
                  <a:lnTo>
                    <a:pt x="454" y="70"/>
                  </a:lnTo>
                  <a:lnTo>
                    <a:pt x="449" y="72"/>
                  </a:lnTo>
                  <a:lnTo>
                    <a:pt x="442" y="74"/>
                  </a:lnTo>
                  <a:lnTo>
                    <a:pt x="435" y="77"/>
                  </a:lnTo>
                  <a:lnTo>
                    <a:pt x="430" y="79"/>
                  </a:lnTo>
                  <a:lnTo>
                    <a:pt x="427" y="79"/>
                  </a:lnTo>
                  <a:lnTo>
                    <a:pt x="425" y="77"/>
                  </a:lnTo>
                  <a:lnTo>
                    <a:pt x="423" y="72"/>
                  </a:lnTo>
                  <a:lnTo>
                    <a:pt x="419" y="65"/>
                  </a:lnTo>
                  <a:lnTo>
                    <a:pt x="417" y="56"/>
                  </a:lnTo>
                  <a:lnTo>
                    <a:pt x="415" y="52"/>
                  </a:lnTo>
                  <a:lnTo>
                    <a:pt x="415" y="49"/>
                  </a:lnTo>
                  <a:lnTo>
                    <a:pt x="418" y="47"/>
                  </a:lnTo>
                  <a:lnTo>
                    <a:pt x="423" y="45"/>
                  </a:lnTo>
                  <a:lnTo>
                    <a:pt x="431" y="43"/>
                  </a:lnTo>
                  <a:lnTo>
                    <a:pt x="437" y="41"/>
                  </a:lnTo>
                  <a:lnTo>
                    <a:pt x="443" y="39"/>
                  </a:lnTo>
                  <a:lnTo>
                    <a:pt x="446" y="39"/>
                  </a:lnTo>
                  <a:close/>
                  <a:moveTo>
                    <a:pt x="541" y="52"/>
                  </a:moveTo>
                  <a:lnTo>
                    <a:pt x="542" y="52"/>
                  </a:lnTo>
                  <a:lnTo>
                    <a:pt x="544" y="55"/>
                  </a:lnTo>
                  <a:lnTo>
                    <a:pt x="546" y="59"/>
                  </a:lnTo>
                  <a:lnTo>
                    <a:pt x="548" y="66"/>
                  </a:lnTo>
                  <a:lnTo>
                    <a:pt x="554" y="81"/>
                  </a:lnTo>
                  <a:lnTo>
                    <a:pt x="540" y="87"/>
                  </a:lnTo>
                  <a:lnTo>
                    <a:pt x="532" y="89"/>
                  </a:lnTo>
                  <a:lnTo>
                    <a:pt x="527" y="90"/>
                  </a:lnTo>
                  <a:lnTo>
                    <a:pt x="524" y="91"/>
                  </a:lnTo>
                  <a:lnTo>
                    <a:pt x="522" y="89"/>
                  </a:lnTo>
                  <a:lnTo>
                    <a:pt x="519" y="84"/>
                  </a:lnTo>
                  <a:lnTo>
                    <a:pt x="514" y="70"/>
                  </a:lnTo>
                  <a:lnTo>
                    <a:pt x="512" y="64"/>
                  </a:lnTo>
                  <a:lnTo>
                    <a:pt x="512" y="61"/>
                  </a:lnTo>
                  <a:lnTo>
                    <a:pt x="515" y="60"/>
                  </a:lnTo>
                  <a:lnTo>
                    <a:pt x="520" y="58"/>
                  </a:lnTo>
                  <a:lnTo>
                    <a:pt x="528" y="55"/>
                  </a:lnTo>
                  <a:lnTo>
                    <a:pt x="535" y="53"/>
                  </a:lnTo>
                  <a:lnTo>
                    <a:pt x="541" y="52"/>
                  </a:lnTo>
                  <a:close/>
                  <a:moveTo>
                    <a:pt x="501" y="64"/>
                  </a:moveTo>
                  <a:lnTo>
                    <a:pt x="508" y="79"/>
                  </a:lnTo>
                  <a:lnTo>
                    <a:pt x="511" y="86"/>
                  </a:lnTo>
                  <a:lnTo>
                    <a:pt x="513" y="91"/>
                  </a:lnTo>
                  <a:lnTo>
                    <a:pt x="513" y="95"/>
                  </a:lnTo>
                  <a:lnTo>
                    <a:pt x="507" y="96"/>
                  </a:lnTo>
                  <a:lnTo>
                    <a:pt x="492" y="102"/>
                  </a:lnTo>
                  <a:lnTo>
                    <a:pt x="485" y="103"/>
                  </a:lnTo>
                  <a:lnTo>
                    <a:pt x="483" y="104"/>
                  </a:lnTo>
                  <a:lnTo>
                    <a:pt x="481" y="102"/>
                  </a:lnTo>
                  <a:lnTo>
                    <a:pt x="479" y="97"/>
                  </a:lnTo>
                  <a:lnTo>
                    <a:pt x="475" y="90"/>
                  </a:lnTo>
                  <a:lnTo>
                    <a:pt x="473" y="83"/>
                  </a:lnTo>
                  <a:lnTo>
                    <a:pt x="471" y="79"/>
                  </a:lnTo>
                  <a:lnTo>
                    <a:pt x="471" y="74"/>
                  </a:lnTo>
                  <a:lnTo>
                    <a:pt x="474" y="73"/>
                  </a:lnTo>
                  <a:lnTo>
                    <a:pt x="480" y="71"/>
                  </a:lnTo>
                  <a:lnTo>
                    <a:pt x="487" y="68"/>
                  </a:lnTo>
                  <a:lnTo>
                    <a:pt x="501" y="64"/>
                  </a:lnTo>
                  <a:close/>
                  <a:moveTo>
                    <a:pt x="720" y="81"/>
                  </a:moveTo>
                  <a:lnTo>
                    <a:pt x="723" y="81"/>
                  </a:lnTo>
                  <a:lnTo>
                    <a:pt x="724" y="82"/>
                  </a:lnTo>
                  <a:lnTo>
                    <a:pt x="725" y="85"/>
                  </a:lnTo>
                  <a:lnTo>
                    <a:pt x="725" y="88"/>
                  </a:lnTo>
                  <a:lnTo>
                    <a:pt x="724" y="91"/>
                  </a:lnTo>
                  <a:lnTo>
                    <a:pt x="722" y="92"/>
                  </a:lnTo>
                  <a:lnTo>
                    <a:pt x="717" y="92"/>
                  </a:lnTo>
                  <a:lnTo>
                    <a:pt x="712" y="88"/>
                  </a:lnTo>
                  <a:lnTo>
                    <a:pt x="712" y="86"/>
                  </a:lnTo>
                  <a:lnTo>
                    <a:pt x="713" y="85"/>
                  </a:lnTo>
                  <a:lnTo>
                    <a:pt x="714" y="83"/>
                  </a:lnTo>
                  <a:lnTo>
                    <a:pt x="717" y="81"/>
                  </a:lnTo>
                  <a:lnTo>
                    <a:pt x="720" y="81"/>
                  </a:lnTo>
                  <a:close/>
                  <a:moveTo>
                    <a:pt x="836" y="86"/>
                  </a:moveTo>
                  <a:lnTo>
                    <a:pt x="837" y="86"/>
                  </a:lnTo>
                  <a:lnTo>
                    <a:pt x="837" y="87"/>
                  </a:lnTo>
                  <a:lnTo>
                    <a:pt x="838" y="87"/>
                  </a:lnTo>
                  <a:lnTo>
                    <a:pt x="841" y="88"/>
                  </a:lnTo>
                  <a:lnTo>
                    <a:pt x="843" y="90"/>
                  </a:lnTo>
                  <a:lnTo>
                    <a:pt x="843" y="94"/>
                  </a:lnTo>
                  <a:lnTo>
                    <a:pt x="839" y="97"/>
                  </a:lnTo>
                  <a:lnTo>
                    <a:pt x="836" y="98"/>
                  </a:lnTo>
                  <a:lnTo>
                    <a:pt x="835" y="98"/>
                  </a:lnTo>
                  <a:lnTo>
                    <a:pt x="833" y="97"/>
                  </a:lnTo>
                  <a:lnTo>
                    <a:pt x="832" y="96"/>
                  </a:lnTo>
                  <a:lnTo>
                    <a:pt x="830" y="94"/>
                  </a:lnTo>
                  <a:lnTo>
                    <a:pt x="830" y="90"/>
                  </a:lnTo>
                  <a:lnTo>
                    <a:pt x="832" y="88"/>
                  </a:lnTo>
                  <a:lnTo>
                    <a:pt x="833" y="87"/>
                  </a:lnTo>
                  <a:lnTo>
                    <a:pt x="835" y="86"/>
                  </a:lnTo>
                  <a:lnTo>
                    <a:pt x="836" y="86"/>
                  </a:lnTo>
                  <a:close/>
                  <a:moveTo>
                    <a:pt x="775" y="92"/>
                  </a:moveTo>
                  <a:lnTo>
                    <a:pt x="768" y="94"/>
                  </a:lnTo>
                  <a:lnTo>
                    <a:pt x="761" y="97"/>
                  </a:lnTo>
                  <a:lnTo>
                    <a:pt x="756" y="103"/>
                  </a:lnTo>
                  <a:lnTo>
                    <a:pt x="755" y="111"/>
                  </a:lnTo>
                  <a:lnTo>
                    <a:pt x="756" y="120"/>
                  </a:lnTo>
                  <a:lnTo>
                    <a:pt x="762" y="127"/>
                  </a:lnTo>
                  <a:lnTo>
                    <a:pt x="772" y="132"/>
                  </a:lnTo>
                  <a:lnTo>
                    <a:pt x="777" y="133"/>
                  </a:lnTo>
                  <a:lnTo>
                    <a:pt x="785" y="152"/>
                  </a:lnTo>
                  <a:lnTo>
                    <a:pt x="788" y="161"/>
                  </a:lnTo>
                  <a:lnTo>
                    <a:pt x="790" y="167"/>
                  </a:lnTo>
                  <a:lnTo>
                    <a:pt x="791" y="170"/>
                  </a:lnTo>
                  <a:lnTo>
                    <a:pt x="789" y="174"/>
                  </a:lnTo>
                  <a:lnTo>
                    <a:pt x="788" y="176"/>
                  </a:lnTo>
                  <a:lnTo>
                    <a:pt x="787" y="178"/>
                  </a:lnTo>
                  <a:lnTo>
                    <a:pt x="785" y="185"/>
                  </a:lnTo>
                  <a:lnTo>
                    <a:pt x="786" y="194"/>
                  </a:lnTo>
                  <a:lnTo>
                    <a:pt x="790" y="201"/>
                  </a:lnTo>
                  <a:lnTo>
                    <a:pt x="797" y="205"/>
                  </a:lnTo>
                  <a:lnTo>
                    <a:pt x="806" y="206"/>
                  </a:lnTo>
                  <a:lnTo>
                    <a:pt x="815" y="205"/>
                  </a:lnTo>
                  <a:lnTo>
                    <a:pt x="822" y="199"/>
                  </a:lnTo>
                  <a:lnTo>
                    <a:pt x="825" y="192"/>
                  </a:lnTo>
                  <a:lnTo>
                    <a:pt x="825" y="185"/>
                  </a:lnTo>
                  <a:lnTo>
                    <a:pt x="822" y="177"/>
                  </a:lnTo>
                  <a:lnTo>
                    <a:pt x="817" y="172"/>
                  </a:lnTo>
                  <a:lnTo>
                    <a:pt x="809" y="169"/>
                  </a:lnTo>
                  <a:lnTo>
                    <a:pt x="806" y="168"/>
                  </a:lnTo>
                  <a:lnTo>
                    <a:pt x="805" y="167"/>
                  </a:lnTo>
                  <a:lnTo>
                    <a:pt x="804" y="166"/>
                  </a:lnTo>
                  <a:lnTo>
                    <a:pt x="803" y="164"/>
                  </a:lnTo>
                  <a:lnTo>
                    <a:pt x="802" y="161"/>
                  </a:lnTo>
                  <a:lnTo>
                    <a:pt x="799" y="153"/>
                  </a:lnTo>
                  <a:lnTo>
                    <a:pt x="852" y="136"/>
                  </a:lnTo>
                  <a:lnTo>
                    <a:pt x="869" y="131"/>
                  </a:lnTo>
                  <a:lnTo>
                    <a:pt x="884" y="125"/>
                  </a:lnTo>
                  <a:lnTo>
                    <a:pt x="903" y="119"/>
                  </a:lnTo>
                  <a:lnTo>
                    <a:pt x="906" y="118"/>
                  </a:lnTo>
                  <a:lnTo>
                    <a:pt x="906" y="117"/>
                  </a:lnTo>
                  <a:lnTo>
                    <a:pt x="903" y="112"/>
                  </a:lnTo>
                  <a:lnTo>
                    <a:pt x="900" y="104"/>
                  </a:lnTo>
                  <a:lnTo>
                    <a:pt x="897" y="110"/>
                  </a:lnTo>
                  <a:lnTo>
                    <a:pt x="846" y="125"/>
                  </a:lnTo>
                  <a:lnTo>
                    <a:pt x="795" y="142"/>
                  </a:lnTo>
                  <a:lnTo>
                    <a:pt x="791" y="135"/>
                  </a:lnTo>
                  <a:lnTo>
                    <a:pt x="790" y="132"/>
                  </a:lnTo>
                  <a:lnTo>
                    <a:pt x="789" y="130"/>
                  </a:lnTo>
                  <a:lnTo>
                    <a:pt x="789" y="127"/>
                  </a:lnTo>
                  <a:lnTo>
                    <a:pt x="790" y="126"/>
                  </a:lnTo>
                  <a:lnTo>
                    <a:pt x="795" y="120"/>
                  </a:lnTo>
                  <a:lnTo>
                    <a:pt x="796" y="112"/>
                  </a:lnTo>
                  <a:lnTo>
                    <a:pt x="794" y="104"/>
                  </a:lnTo>
                  <a:lnTo>
                    <a:pt x="789" y="97"/>
                  </a:lnTo>
                  <a:lnTo>
                    <a:pt x="787" y="95"/>
                  </a:lnTo>
                  <a:lnTo>
                    <a:pt x="783" y="94"/>
                  </a:lnTo>
                  <a:lnTo>
                    <a:pt x="779" y="92"/>
                  </a:lnTo>
                  <a:lnTo>
                    <a:pt x="775" y="92"/>
                  </a:lnTo>
                  <a:close/>
                  <a:moveTo>
                    <a:pt x="775" y="106"/>
                  </a:moveTo>
                  <a:lnTo>
                    <a:pt x="778" y="106"/>
                  </a:lnTo>
                  <a:lnTo>
                    <a:pt x="780" y="107"/>
                  </a:lnTo>
                  <a:lnTo>
                    <a:pt x="781" y="108"/>
                  </a:lnTo>
                  <a:lnTo>
                    <a:pt x="782" y="110"/>
                  </a:lnTo>
                  <a:lnTo>
                    <a:pt x="782" y="113"/>
                  </a:lnTo>
                  <a:lnTo>
                    <a:pt x="781" y="114"/>
                  </a:lnTo>
                  <a:lnTo>
                    <a:pt x="780" y="116"/>
                  </a:lnTo>
                  <a:lnTo>
                    <a:pt x="776" y="118"/>
                  </a:lnTo>
                  <a:lnTo>
                    <a:pt x="773" y="118"/>
                  </a:lnTo>
                  <a:lnTo>
                    <a:pt x="772" y="117"/>
                  </a:lnTo>
                  <a:lnTo>
                    <a:pt x="770" y="113"/>
                  </a:lnTo>
                  <a:lnTo>
                    <a:pt x="770" y="109"/>
                  </a:lnTo>
                  <a:lnTo>
                    <a:pt x="771" y="107"/>
                  </a:lnTo>
                  <a:lnTo>
                    <a:pt x="772" y="106"/>
                  </a:lnTo>
                  <a:lnTo>
                    <a:pt x="775" y="106"/>
                  </a:lnTo>
                  <a:close/>
                  <a:moveTo>
                    <a:pt x="694" y="118"/>
                  </a:moveTo>
                  <a:lnTo>
                    <a:pt x="692" y="118"/>
                  </a:lnTo>
                  <a:lnTo>
                    <a:pt x="687" y="120"/>
                  </a:lnTo>
                  <a:lnTo>
                    <a:pt x="680" y="124"/>
                  </a:lnTo>
                  <a:lnTo>
                    <a:pt x="676" y="128"/>
                  </a:lnTo>
                  <a:lnTo>
                    <a:pt x="673" y="135"/>
                  </a:lnTo>
                  <a:lnTo>
                    <a:pt x="673" y="141"/>
                  </a:lnTo>
                  <a:lnTo>
                    <a:pt x="676" y="147"/>
                  </a:lnTo>
                  <a:lnTo>
                    <a:pt x="681" y="153"/>
                  </a:lnTo>
                  <a:lnTo>
                    <a:pt x="687" y="156"/>
                  </a:lnTo>
                  <a:lnTo>
                    <a:pt x="692" y="158"/>
                  </a:lnTo>
                  <a:lnTo>
                    <a:pt x="697" y="158"/>
                  </a:lnTo>
                  <a:lnTo>
                    <a:pt x="712" y="153"/>
                  </a:lnTo>
                  <a:lnTo>
                    <a:pt x="728" y="160"/>
                  </a:lnTo>
                  <a:lnTo>
                    <a:pt x="736" y="163"/>
                  </a:lnTo>
                  <a:lnTo>
                    <a:pt x="744" y="169"/>
                  </a:lnTo>
                  <a:lnTo>
                    <a:pt x="747" y="174"/>
                  </a:lnTo>
                  <a:lnTo>
                    <a:pt x="751" y="183"/>
                  </a:lnTo>
                  <a:lnTo>
                    <a:pt x="755" y="194"/>
                  </a:lnTo>
                  <a:lnTo>
                    <a:pt x="759" y="205"/>
                  </a:lnTo>
                  <a:lnTo>
                    <a:pt x="767" y="223"/>
                  </a:lnTo>
                  <a:lnTo>
                    <a:pt x="806" y="242"/>
                  </a:lnTo>
                  <a:lnTo>
                    <a:pt x="816" y="245"/>
                  </a:lnTo>
                  <a:lnTo>
                    <a:pt x="822" y="248"/>
                  </a:lnTo>
                  <a:lnTo>
                    <a:pt x="826" y="249"/>
                  </a:lnTo>
                  <a:lnTo>
                    <a:pt x="829" y="249"/>
                  </a:lnTo>
                  <a:lnTo>
                    <a:pt x="835" y="248"/>
                  </a:lnTo>
                  <a:lnTo>
                    <a:pt x="841" y="246"/>
                  </a:lnTo>
                  <a:lnTo>
                    <a:pt x="850" y="243"/>
                  </a:lnTo>
                  <a:lnTo>
                    <a:pt x="859" y="241"/>
                  </a:lnTo>
                  <a:lnTo>
                    <a:pt x="865" y="239"/>
                  </a:lnTo>
                  <a:lnTo>
                    <a:pt x="869" y="238"/>
                  </a:lnTo>
                  <a:lnTo>
                    <a:pt x="870" y="238"/>
                  </a:lnTo>
                  <a:lnTo>
                    <a:pt x="872" y="239"/>
                  </a:lnTo>
                  <a:lnTo>
                    <a:pt x="883" y="244"/>
                  </a:lnTo>
                  <a:lnTo>
                    <a:pt x="893" y="244"/>
                  </a:lnTo>
                  <a:lnTo>
                    <a:pt x="901" y="241"/>
                  </a:lnTo>
                  <a:lnTo>
                    <a:pt x="907" y="233"/>
                  </a:lnTo>
                  <a:lnTo>
                    <a:pt x="909" y="228"/>
                  </a:lnTo>
                  <a:lnTo>
                    <a:pt x="909" y="224"/>
                  </a:lnTo>
                  <a:lnTo>
                    <a:pt x="905" y="213"/>
                  </a:lnTo>
                  <a:lnTo>
                    <a:pt x="904" y="212"/>
                  </a:lnTo>
                  <a:lnTo>
                    <a:pt x="902" y="211"/>
                  </a:lnTo>
                  <a:lnTo>
                    <a:pt x="901" y="209"/>
                  </a:lnTo>
                  <a:lnTo>
                    <a:pt x="895" y="206"/>
                  </a:lnTo>
                  <a:lnTo>
                    <a:pt x="885" y="203"/>
                  </a:lnTo>
                  <a:lnTo>
                    <a:pt x="883" y="193"/>
                  </a:lnTo>
                  <a:lnTo>
                    <a:pt x="882" y="190"/>
                  </a:lnTo>
                  <a:lnTo>
                    <a:pt x="881" y="187"/>
                  </a:lnTo>
                  <a:lnTo>
                    <a:pt x="881" y="183"/>
                  </a:lnTo>
                  <a:lnTo>
                    <a:pt x="882" y="182"/>
                  </a:lnTo>
                  <a:lnTo>
                    <a:pt x="885" y="176"/>
                  </a:lnTo>
                  <a:lnTo>
                    <a:pt x="885" y="176"/>
                  </a:lnTo>
                  <a:lnTo>
                    <a:pt x="885" y="174"/>
                  </a:lnTo>
                  <a:lnTo>
                    <a:pt x="885" y="173"/>
                  </a:lnTo>
                  <a:lnTo>
                    <a:pt x="886" y="171"/>
                  </a:lnTo>
                  <a:lnTo>
                    <a:pt x="886" y="168"/>
                  </a:lnTo>
                  <a:lnTo>
                    <a:pt x="885" y="162"/>
                  </a:lnTo>
                  <a:lnTo>
                    <a:pt x="882" y="156"/>
                  </a:lnTo>
                  <a:lnTo>
                    <a:pt x="878" y="152"/>
                  </a:lnTo>
                  <a:lnTo>
                    <a:pt x="872" y="149"/>
                  </a:lnTo>
                  <a:lnTo>
                    <a:pt x="868" y="148"/>
                  </a:lnTo>
                  <a:lnTo>
                    <a:pt x="860" y="149"/>
                  </a:lnTo>
                  <a:lnTo>
                    <a:pt x="855" y="151"/>
                  </a:lnTo>
                  <a:lnTo>
                    <a:pt x="848" y="156"/>
                  </a:lnTo>
                  <a:lnTo>
                    <a:pt x="846" y="160"/>
                  </a:lnTo>
                  <a:lnTo>
                    <a:pt x="844" y="168"/>
                  </a:lnTo>
                  <a:lnTo>
                    <a:pt x="848" y="176"/>
                  </a:lnTo>
                  <a:lnTo>
                    <a:pt x="853" y="184"/>
                  </a:lnTo>
                  <a:lnTo>
                    <a:pt x="863" y="187"/>
                  </a:lnTo>
                  <a:lnTo>
                    <a:pt x="865" y="187"/>
                  </a:lnTo>
                  <a:lnTo>
                    <a:pt x="868" y="190"/>
                  </a:lnTo>
                  <a:lnTo>
                    <a:pt x="869" y="191"/>
                  </a:lnTo>
                  <a:lnTo>
                    <a:pt x="869" y="195"/>
                  </a:lnTo>
                  <a:lnTo>
                    <a:pt x="871" y="198"/>
                  </a:lnTo>
                  <a:lnTo>
                    <a:pt x="874" y="208"/>
                  </a:lnTo>
                  <a:lnTo>
                    <a:pt x="870" y="213"/>
                  </a:lnTo>
                  <a:lnTo>
                    <a:pt x="869" y="215"/>
                  </a:lnTo>
                  <a:lnTo>
                    <a:pt x="868" y="218"/>
                  </a:lnTo>
                  <a:lnTo>
                    <a:pt x="867" y="220"/>
                  </a:lnTo>
                  <a:lnTo>
                    <a:pt x="867" y="223"/>
                  </a:lnTo>
                  <a:lnTo>
                    <a:pt x="865" y="225"/>
                  </a:lnTo>
                  <a:lnTo>
                    <a:pt x="861" y="227"/>
                  </a:lnTo>
                  <a:lnTo>
                    <a:pt x="853" y="229"/>
                  </a:lnTo>
                  <a:lnTo>
                    <a:pt x="843" y="233"/>
                  </a:lnTo>
                  <a:lnTo>
                    <a:pt x="827" y="238"/>
                  </a:lnTo>
                  <a:lnTo>
                    <a:pt x="801" y="226"/>
                  </a:lnTo>
                  <a:lnTo>
                    <a:pt x="795" y="224"/>
                  </a:lnTo>
                  <a:lnTo>
                    <a:pt x="790" y="222"/>
                  </a:lnTo>
                  <a:lnTo>
                    <a:pt x="788" y="221"/>
                  </a:lnTo>
                  <a:lnTo>
                    <a:pt x="788" y="221"/>
                  </a:lnTo>
                  <a:lnTo>
                    <a:pt x="785" y="219"/>
                  </a:lnTo>
                  <a:lnTo>
                    <a:pt x="782" y="217"/>
                  </a:lnTo>
                  <a:lnTo>
                    <a:pt x="778" y="215"/>
                  </a:lnTo>
                  <a:lnTo>
                    <a:pt x="777" y="213"/>
                  </a:lnTo>
                  <a:lnTo>
                    <a:pt x="775" y="211"/>
                  </a:lnTo>
                  <a:lnTo>
                    <a:pt x="772" y="205"/>
                  </a:lnTo>
                  <a:lnTo>
                    <a:pt x="770" y="198"/>
                  </a:lnTo>
                  <a:lnTo>
                    <a:pt x="765" y="187"/>
                  </a:lnTo>
                  <a:lnTo>
                    <a:pt x="759" y="172"/>
                  </a:lnTo>
                  <a:lnTo>
                    <a:pt x="754" y="159"/>
                  </a:lnTo>
                  <a:lnTo>
                    <a:pt x="720" y="143"/>
                  </a:lnTo>
                  <a:lnTo>
                    <a:pt x="717" y="141"/>
                  </a:lnTo>
                  <a:lnTo>
                    <a:pt x="715" y="140"/>
                  </a:lnTo>
                  <a:lnTo>
                    <a:pt x="715" y="138"/>
                  </a:lnTo>
                  <a:lnTo>
                    <a:pt x="713" y="131"/>
                  </a:lnTo>
                  <a:lnTo>
                    <a:pt x="707" y="124"/>
                  </a:lnTo>
                  <a:lnTo>
                    <a:pt x="699" y="119"/>
                  </a:lnTo>
                  <a:lnTo>
                    <a:pt x="697" y="118"/>
                  </a:lnTo>
                  <a:lnTo>
                    <a:pt x="694" y="118"/>
                  </a:lnTo>
                  <a:close/>
                  <a:moveTo>
                    <a:pt x="692" y="132"/>
                  </a:moveTo>
                  <a:lnTo>
                    <a:pt x="694" y="132"/>
                  </a:lnTo>
                  <a:lnTo>
                    <a:pt x="697" y="133"/>
                  </a:lnTo>
                  <a:lnTo>
                    <a:pt x="699" y="134"/>
                  </a:lnTo>
                  <a:lnTo>
                    <a:pt x="701" y="138"/>
                  </a:lnTo>
                  <a:lnTo>
                    <a:pt x="699" y="143"/>
                  </a:lnTo>
                  <a:lnTo>
                    <a:pt x="696" y="144"/>
                  </a:lnTo>
                  <a:lnTo>
                    <a:pt x="693" y="144"/>
                  </a:lnTo>
                  <a:lnTo>
                    <a:pt x="691" y="143"/>
                  </a:lnTo>
                  <a:lnTo>
                    <a:pt x="689" y="141"/>
                  </a:lnTo>
                  <a:lnTo>
                    <a:pt x="687" y="138"/>
                  </a:lnTo>
                  <a:lnTo>
                    <a:pt x="689" y="134"/>
                  </a:lnTo>
                  <a:lnTo>
                    <a:pt x="692" y="132"/>
                  </a:lnTo>
                  <a:lnTo>
                    <a:pt x="692" y="132"/>
                  </a:lnTo>
                  <a:close/>
                  <a:moveTo>
                    <a:pt x="866" y="162"/>
                  </a:moveTo>
                  <a:lnTo>
                    <a:pt x="868" y="162"/>
                  </a:lnTo>
                  <a:lnTo>
                    <a:pt x="869" y="163"/>
                  </a:lnTo>
                  <a:lnTo>
                    <a:pt x="872" y="165"/>
                  </a:lnTo>
                  <a:lnTo>
                    <a:pt x="872" y="168"/>
                  </a:lnTo>
                  <a:lnTo>
                    <a:pt x="871" y="170"/>
                  </a:lnTo>
                  <a:lnTo>
                    <a:pt x="869" y="173"/>
                  </a:lnTo>
                  <a:lnTo>
                    <a:pt x="868" y="174"/>
                  </a:lnTo>
                  <a:lnTo>
                    <a:pt x="865" y="174"/>
                  </a:lnTo>
                  <a:lnTo>
                    <a:pt x="863" y="173"/>
                  </a:lnTo>
                  <a:lnTo>
                    <a:pt x="859" y="169"/>
                  </a:lnTo>
                  <a:lnTo>
                    <a:pt x="859" y="168"/>
                  </a:lnTo>
                  <a:lnTo>
                    <a:pt x="861" y="164"/>
                  </a:lnTo>
                  <a:lnTo>
                    <a:pt x="863" y="163"/>
                  </a:lnTo>
                  <a:lnTo>
                    <a:pt x="864" y="162"/>
                  </a:lnTo>
                  <a:lnTo>
                    <a:pt x="866" y="162"/>
                  </a:lnTo>
                  <a:close/>
                  <a:moveTo>
                    <a:pt x="804" y="182"/>
                  </a:moveTo>
                  <a:lnTo>
                    <a:pt x="805" y="182"/>
                  </a:lnTo>
                  <a:lnTo>
                    <a:pt x="809" y="184"/>
                  </a:lnTo>
                  <a:lnTo>
                    <a:pt x="811" y="186"/>
                  </a:lnTo>
                  <a:lnTo>
                    <a:pt x="811" y="191"/>
                  </a:lnTo>
                  <a:lnTo>
                    <a:pt x="809" y="191"/>
                  </a:lnTo>
                  <a:lnTo>
                    <a:pt x="806" y="193"/>
                  </a:lnTo>
                  <a:lnTo>
                    <a:pt x="803" y="193"/>
                  </a:lnTo>
                  <a:lnTo>
                    <a:pt x="801" y="192"/>
                  </a:lnTo>
                  <a:lnTo>
                    <a:pt x="800" y="191"/>
                  </a:lnTo>
                  <a:lnTo>
                    <a:pt x="799" y="189"/>
                  </a:lnTo>
                  <a:lnTo>
                    <a:pt x="799" y="185"/>
                  </a:lnTo>
                  <a:lnTo>
                    <a:pt x="800" y="184"/>
                  </a:lnTo>
                  <a:lnTo>
                    <a:pt x="804" y="182"/>
                  </a:lnTo>
                  <a:close/>
                  <a:moveTo>
                    <a:pt x="724" y="208"/>
                  </a:moveTo>
                  <a:lnTo>
                    <a:pt x="729" y="210"/>
                  </a:lnTo>
                  <a:lnTo>
                    <a:pt x="730" y="212"/>
                  </a:lnTo>
                  <a:lnTo>
                    <a:pt x="730" y="214"/>
                  </a:lnTo>
                  <a:lnTo>
                    <a:pt x="729" y="216"/>
                  </a:lnTo>
                  <a:lnTo>
                    <a:pt x="725" y="220"/>
                  </a:lnTo>
                  <a:lnTo>
                    <a:pt x="722" y="220"/>
                  </a:lnTo>
                  <a:lnTo>
                    <a:pt x="720" y="219"/>
                  </a:lnTo>
                  <a:lnTo>
                    <a:pt x="719" y="217"/>
                  </a:lnTo>
                  <a:lnTo>
                    <a:pt x="717" y="215"/>
                  </a:lnTo>
                  <a:lnTo>
                    <a:pt x="717" y="213"/>
                  </a:lnTo>
                  <a:lnTo>
                    <a:pt x="718" y="212"/>
                  </a:lnTo>
                  <a:lnTo>
                    <a:pt x="720" y="210"/>
                  </a:lnTo>
                  <a:lnTo>
                    <a:pt x="723" y="209"/>
                  </a:lnTo>
                  <a:lnTo>
                    <a:pt x="723" y="208"/>
                  </a:lnTo>
                  <a:lnTo>
                    <a:pt x="724" y="208"/>
                  </a:lnTo>
                  <a:close/>
                  <a:moveTo>
                    <a:pt x="887" y="219"/>
                  </a:moveTo>
                  <a:lnTo>
                    <a:pt x="889" y="219"/>
                  </a:lnTo>
                  <a:lnTo>
                    <a:pt x="891" y="220"/>
                  </a:lnTo>
                  <a:lnTo>
                    <a:pt x="894" y="222"/>
                  </a:lnTo>
                  <a:lnTo>
                    <a:pt x="894" y="227"/>
                  </a:lnTo>
                  <a:lnTo>
                    <a:pt x="893" y="228"/>
                  </a:lnTo>
                  <a:lnTo>
                    <a:pt x="891" y="229"/>
                  </a:lnTo>
                  <a:lnTo>
                    <a:pt x="888" y="230"/>
                  </a:lnTo>
                  <a:lnTo>
                    <a:pt x="885" y="230"/>
                  </a:lnTo>
                  <a:lnTo>
                    <a:pt x="884" y="229"/>
                  </a:lnTo>
                  <a:lnTo>
                    <a:pt x="883" y="228"/>
                  </a:lnTo>
                  <a:lnTo>
                    <a:pt x="882" y="227"/>
                  </a:lnTo>
                  <a:lnTo>
                    <a:pt x="882" y="224"/>
                  </a:lnTo>
                  <a:lnTo>
                    <a:pt x="884" y="220"/>
                  </a:lnTo>
                  <a:lnTo>
                    <a:pt x="885" y="220"/>
                  </a:lnTo>
                  <a:lnTo>
                    <a:pt x="886" y="219"/>
                  </a:lnTo>
                  <a:lnTo>
                    <a:pt x="887" y="219"/>
                  </a:lnTo>
                  <a:close/>
                  <a:moveTo>
                    <a:pt x="850" y="307"/>
                  </a:moveTo>
                  <a:lnTo>
                    <a:pt x="820" y="316"/>
                  </a:lnTo>
                  <a:lnTo>
                    <a:pt x="788" y="327"/>
                  </a:lnTo>
                  <a:lnTo>
                    <a:pt x="752" y="338"/>
                  </a:lnTo>
                  <a:lnTo>
                    <a:pt x="711" y="352"/>
                  </a:lnTo>
                  <a:lnTo>
                    <a:pt x="717" y="363"/>
                  </a:lnTo>
                  <a:lnTo>
                    <a:pt x="719" y="362"/>
                  </a:lnTo>
                  <a:lnTo>
                    <a:pt x="720" y="362"/>
                  </a:lnTo>
                  <a:lnTo>
                    <a:pt x="722" y="361"/>
                  </a:lnTo>
                  <a:lnTo>
                    <a:pt x="831" y="326"/>
                  </a:lnTo>
                  <a:lnTo>
                    <a:pt x="847" y="309"/>
                  </a:lnTo>
                  <a:lnTo>
                    <a:pt x="850" y="3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0" name="Freeform 128"/>
            <p:cNvSpPr>
              <a:spLocks/>
            </p:cNvSpPr>
            <p:nvPr/>
          </p:nvSpPr>
          <p:spPr bwMode="auto">
            <a:xfrm>
              <a:off x="3898900" y="6621085"/>
              <a:ext cx="911225" cy="827629"/>
            </a:xfrm>
            <a:custGeom>
              <a:avLst/>
              <a:gdLst/>
              <a:ahLst/>
              <a:cxnLst>
                <a:cxn ang="0">
                  <a:pos x="5" y="158"/>
                </a:cxn>
                <a:cxn ang="0">
                  <a:pos x="39" y="113"/>
                </a:cxn>
                <a:cxn ang="0">
                  <a:pos x="67" y="84"/>
                </a:cxn>
                <a:cxn ang="0">
                  <a:pos x="90" y="59"/>
                </a:cxn>
                <a:cxn ang="0">
                  <a:pos x="141" y="39"/>
                </a:cxn>
                <a:cxn ang="0">
                  <a:pos x="185" y="54"/>
                </a:cxn>
                <a:cxn ang="0">
                  <a:pos x="213" y="10"/>
                </a:cxn>
                <a:cxn ang="0">
                  <a:pos x="287" y="0"/>
                </a:cxn>
                <a:cxn ang="0">
                  <a:pos x="326" y="25"/>
                </a:cxn>
                <a:cxn ang="0">
                  <a:pos x="366" y="25"/>
                </a:cxn>
                <a:cxn ang="0">
                  <a:pos x="394" y="19"/>
                </a:cxn>
                <a:cxn ang="0">
                  <a:pos x="439" y="39"/>
                </a:cxn>
                <a:cxn ang="0">
                  <a:pos x="467" y="74"/>
                </a:cxn>
                <a:cxn ang="0">
                  <a:pos x="507" y="78"/>
                </a:cxn>
                <a:cxn ang="0">
                  <a:pos x="546" y="113"/>
                </a:cxn>
                <a:cxn ang="0">
                  <a:pos x="551" y="137"/>
                </a:cxn>
                <a:cxn ang="0">
                  <a:pos x="535" y="182"/>
                </a:cxn>
                <a:cxn ang="0">
                  <a:pos x="557" y="197"/>
                </a:cxn>
                <a:cxn ang="0">
                  <a:pos x="574" y="231"/>
                </a:cxn>
                <a:cxn ang="0">
                  <a:pos x="557" y="266"/>
                </a:cxn>
                <a:cxn ang="0">
                  <a:pos x="530" y="286"/>
                </a:cxn>
                <a:cxn ang="0">
                  <a:pos x="541" y="325"/>
                </a:cxn>
                <a:cxn ang="0">
                  <a:pos x="541" y="349"/>
                </a:cxn>
                <a:cxn ang="0">
                  <a:pos x="546" y="374"/>
                </a:cxn>
                <a:cxn ang="0">
                  <a:pos x="535" y="399"/>
                </a:cxn>
                <a:cxn ang="0">
                  <a:pos x="507" y="414"/>
                </a:cxn>
                <a:cxn ang="0">
                  <a:pos x="501" y="453"/>
                </a:cxn>
                <a:cxn ang="0">
                  <a:pos x="467" y="487"/>
                </a:cxn>
                <a:cxn ang="0">
                  <a:pos x="411" y="487"/>
                </a:cxn>
                <a:cxn ang="0">
                  <a:pos x="371" y="453"/>
                </a:cxn>
                <a:cxn ang="0">
                  <a:pos x="371" y="409"/>
                </a:cxn>
                <a:cxn ang="0">
                  <a:pos x="434" y="374"/>
                </a:cxn>
                <a:cxn ang="0">
                  <a:pos x="456" y="360"/>
                </a:cxn>
                <a:cxn ang="0">
                  <a:pos x="467" y="340"/>
                </a:cxn>
                <a:cxn ang="0">
                  <a:pos x="467" y="320"/>
                </a:cxn>
                <a:cxn ang="0">
                  <a:pos x="467" y="300"/>
                </a:cxn>
                <a:cxn ang="0">
                  <a:pos x="456" y="275"/>
                </a:cxn>
                <a:cxn ang="0">
                  <a:pos x="428" y="271"/>
                </a:cxn>
                <a:cxn ang="0">
                  <a:pos x="388" y="286"/>
                </a:cxn>
                <a:cxn ang="0">
                  <a:pos x="349" y="286"/>
                </a:cxn>
                <a:cxn ang="0">
                  <a:pos x="292" y="261"/>
                </a:cxn>
                <a:cxn ang="0">
                  <a:pos x="270" y="237"/>
                </a:cxn>
                <a:cxn ang="0">
                  <a:pos x="258" y="197"/>
                </a:cxn>
                <a:cxn ang="0">
                  <a:pos x="253" y="192"/>
                </a:cxn>
                <a:cxn ang="0">
                  <a:pos x="230" y="197"/>
                </a:cxn>
                <a:cxn ang="0">
                  <a:pos x="213" y="207"/>
                </a:cxn>
                <a:cxn ang="0">
                  <a:pos x="174" y="246"/>
                </a:cxn>
                <a:cxn ang="0">
                  <a:pos x="157" y="275"/>
                </a:cxn>
                <a:cxn ang="0">
                  <a:pos x="152" y="315"/>
                </a:cxn>
                <a:cxn ang="0">
                  <a:pos x="118" y="355"/>
                </a:cxn>
                <a:cxn ang="0">
                  <a:pos x="62" y="355"/>
                </a:cxn>
                <a:cxn ang="0">
                  <a:pos x="22" y="315"/>
                </a:cxn>
                <a:cxn ang="0">
                  <a:pos x="17" y="266"/>
                </a:cxn>
                <a:cxn ang="0">
                  <a:pos x="5" y="241"/>
                </a:cxn>
                <a:cxn ang="0">
                  <a:pos x="0" y="202"/>
                </a:cxn>
              </a:cxnLst>
              <a:rect l="0" t="0" r="r" b="b"/>
              <a:pathLst>
                <a:path w="574" h="493">
                  <a:moveTo>
                    <a:pt x="0" y="187"/>
                  </a:moveTo>
                  <a:lnTo>
                    <a:pt x="5" y="158"/>
                  </a:lnTo>
                  <a:lnTo>
                    <a:pt x="22" y="133"/>
                  </a:lnTo>
                  <a:lnTo>
                    <a:pt x="39" y="113"/>
                  </a:lnTo>
                  <a:lnTo>
                    <a:pt x="67" y="99"/>
                  </a:lnTo>
                  <a:lnTo>
                    <a:pt x="67" y="84"/>
                  </a:lnTo>
                  <a:lnTo>
                    <a:pt x="73" y="74"/>
                  </a:lnTo>
                  <a:lnTo>
                    <a:pt x="90" y="59"/>
                  </a:lnTo>
                  <a:lnTo>
                    <a:pt x="113" y="44"/>
                  </a:lnTo>
                  <a:lnTo>
                    <a:pt x="141" y="39"/>
                  </a:lnTo>
                  <a:lnTo>
                    <a:pt x="168" y="44"/>
                  </a:lnTo>
                  <a:lnTo>
                    <a:pt x="185" y="54"/>
                  </a:lnTo>
                  <a:lnTo>
                    <a:pt x="196" y="29"/>
                  </a:lnTo>
                  <a:lnTo>
                    <a:pt x="213" y="10"/>
                  </a:lnTo>
                  <a:lnTo>
                    <a:pt x="241" y="0"/>
                  </a:lnTo>
                  <a:lnTo>
                    <a:pt x="287" y="0"/>
                  </a:lnTo>
                  <a:lnTo>
                    <a:pt x="315" y="10"/>
                  </a:lnTo>
                  <a:lnTo>
                    <a:pt x="326" y="25"/>
                  </a:lnTo>
                  <a:lnTo>
                    <a:pt x="343" y="44"/>
                  </a:lnTo>
                  <a:lnTo>
                    <a:pt x="366" y="25"/>
                  </a:lnTo>
                  <a:lnTo>
                    <a:pt x="383" y="19"/>
                  </a:lnTo>
                  <a:lnTo>
                    <a:pt x="394" y="19"/>
                  </a:lnTo>
                  <a:lnTo>
                    <a:pt x="422" y="25"/>
                  </a:lnTo>
                  <a:lnTo>
                    <a:pt x="439" y="39"/>
                  </a:lnTo>
                  <a:lnTo>
                    <a:pt x="462" y="54"/>
                  </a:lnTo>
                  <a:lnTo>
                    <a:pt x="467" y="74"/>
                  </a:lnTo>
                  <a:lnTo>
                    <a:pt x="479" y="74"/>
                  </a:lnTo>
                  <a:lnTo>
                    <a:pt x="507" y="78"/>
                  </a:lnTo>
                  <a:lnTo>
                    <a:pt x="530" y="93"/>
                  </a:lnTo>
                  <a:lnTo>
                    <a:pt x="546" y="113"/>
                  </a:lnTo>
                  <a:lnTo>
                    <a:pt x="546" y="123"/>
                  </a:lnTo>
                  <a:lnTo>
                    <a:pt x="551" y="137"/>
                  </a:lnTo>
                  <a:lnTo>
                    <a:pt x="546" y="163"/>
                  </a:lnTo>
                  <a:lnTo>
                    <a:pt x="535" y="182"/>
                  </a:lnTo>
                  <a:lnTo>
                    <a:pt x="546" y="192"/>
                  </a:lnTo>
                  <a:lnTo>
                    <a:pt x="557" y="197"/>
                  </a:lnTo>
                  <a:lnTo>
                    <a:pt x="568" y="217"/>
                  </a:lnTo>
                  <a:lnTo>
                    <a:pt x="574" y="231"/>
                  </a:lnTo>
                  <a:lnTo>
                    <a:pt x="568" y="246"/>
                  </a:lnTo>
                  <a:lnTo>
                    <a:pt x="557" y="266"/>
                  </a:lnTo>
                  <a:lnTo>
                    <a:pt x="546" y="275"/>
                  </a:lnTo>
                  <a:lnTo>
                    <a:pt x="530" y="286"/>
                  </a:lnTo>
                  <a:lnTo>
                    <a:pt x="541" y="300"/>
                  </a:lnTo>
                  <a:lnTo>
                    <a:pt x="541" y="325"/>
                  </a:lnTo>
                  <a:lnTo>
                    <a:pt x="524" y="335"/>
                  </a:lnTo>
                  <a:lnTo>
                    <a:pt x="541" y="349"/>
                  </a:lnTo>
                  <a:lnTo>
                    <a:pt x="541" y="360"/>
                  </a:lnTo>
                  <a:lnTo>
                    <a:pt x="546" y="374"/>
                  </a:lnTo>
                  <a:lnTo>
                    <a:pt x="541" y="385"/>
                  </a:lnTo>
                  <a:lnTo>
                    <a:pt x="535" y="399"/>
                  </a:lnTo>
                  <a:lnTo>
                    <a:pt x="518" y="409"/>
                  </a:lnTo>
                  <a:lnTo>
                    <a:pt x="507" y="414"/>
                  </a:lnTo>
                  <a:lnTo>
                    <a:pt x="507" y="434"/>
                  </a:lnTo>
                  <a:lnTo>
                    <a:pt x="501" y="453"/>
                  </a:lnTo>
                  <a:lnTo>
                    <a:pt x="484" y="473"/>
                  </a:lnTo>
                  <a:lnTo>
                    <a:pt x="467" y="487"/>
                  </a:lnTo>
                  <a:lnTo>
                    <a:pt x="434" y="493"/>
                  </a:lnTo>
                  <a:lnTo>
                    <a:pt x="411" y="487"/>
                  </a:lnTo>
                  <a:lnTo>
                    <a:pt x="388" y="473"/>
                  </a:lnTo>
                  <a:lnTo>
                    <a:pt x="371" y="453"/>
                  </a:lnTo>
                  <a:lnTo>
                    <a:pt x="366" y="434"/>
                  </a:lnTo>
                  <a:lnTo>
                    <a:pt x="371" y="409"/>
                  </a:lnTo>
                  <a:lnTo>
                    <a:pt x="388" y="385"/>
                  </a:lnTo>
                  <a:lnTo>
                    <a:pt x="434" y="374"/>
                  </a:lnTo>
                  <a:lnTo>
                    <a:pt x="450" y="374"/>
                  </a:lnTo>
                  <a:lnTo>
                    <a:pt x="456" y="360"/>
                  </a:lnTo>
                  <a:lnTo>
                    <a:pt x="462" y="349"/>
                  </a:lnTo>
                  <a:lnTo>
                    <a:pt x="467" y="340"/>
                  </a:lnTo>
                  <a:lnTo>
                    <a:pt x="479" y="335"/>
                  </a:lnTo>
                  <a:lnTo>
                    <a:pt x="467" y="320"/>
                  </a:lnTo>
                  <a:lnTo>
                    <a:pt x="462" y="311"/>
                  </a:lnTo>
                  <a:lnTo>
                    <a:pt x="467" y="300"/>
                  </a:lnTo>
                  <a:lnTo>
                    <a:pt x="473" y="286"/>
                  </a:lnTo>
                  <a:lnTo>
                    <a:pt x="456" y="275"/>
                  </a:lnTo>
                  <a:lnTo>
                    <a:pt x="445" y="256"/>
                  </a:lnTo>
                  <a:lnTo>
                    <a:pt x="428" y="271"/>
                  </a:lnTo>
                  <a:lnTo>
                    <a:pt x="411" y="281"/>
                  </a:lnTo>
                  <a:lnTo>
                    <a:pt x="388" y="286"/>
                  </a:lnTo>
                  <a:lnTo>
                    <a:pt x="366" y="290"/>
                  </a:lnTo>
                  <a:lnTo>
                    <a:pt x="349" y="286"/>
                  </a:lnTo>
                  <a:lnTo>
                    <a:pt x="326" y="281"/>
                  </a:lnTo>
                  <a:lnTo>
                    <a:pt x="292" y="261"/>
                  </a:lnTo>
                  <a:lnTo>
                    <a:pt x="281" y="246"/>
                  </a:lnTo>
                  <a:lnTo>
                    <a:pt x="270" y="237"/>
                  </a:lnTo>
                  <a:lnTo>
                    <a:pt x="264" y="217"/>
                  </a:lnTo>
                  <a:lnTo>
                    <a:pt x="258" y="197"/>
                  </a:lnTo>
                  <a:lnTo>
                    <a:pt x="264" y="187"/>
                  </a:lnTo>
                  <a:lnTo>
                    <a:pt x="253" y="192"/>
                  </a:lnTo>
                  <a:lnTo>
                    <a:pt x="236" y="192"/>
                  </a:lnTo>
                  <a:lnTo>
                    <a:pt x="230" y="197"/>
                  </a:lnTo>
                  <a:lnTo>
                    <a:pt x="219" y="207"/>
                  </a:lnTo>
                  <a:lnTo>
                    <a:pt x="213" y="207"/>
                  </a:lnTo>
                  <a:lnTo>
                    <a:pt x="196" y="231"/>
                  </a:lnTo>
                  <a:lnTo>
                    <a:pt x="174" y="246"/>
                  </a:lnTo>
                  <a:lnTo>
                    <a:pt x="152" y="266"/>
                  </a:lnTo>
                  <a:lnTo>
                    <a:pt x="157" y="275"/>
                  </a:lnTo>
                  <a:lnTo>
                    <a:pt x="157" y="296"/>
                  </a:lnTo>
                  <a:lnTo>
                    <a:pt x="152" y="315"/>
                  </a:lnTo>
                  <a:lnTo>
                    <a:pt x="135" y="340"/>
                  </a:lnTo>
                  <a:lnTo>
                    <a:pt x="118" y="355"/>
                  </a:lnTo>
                  <a:lnTo>
                    <a:pt x="90" y="360"/>
                  </a:lnTo>
                  <a:lnTo>
                    <a:pt x="62" y="355"/>
                  </a:lnTo>
                  <a:lnTo>
                    <a:pt x="39" y="340"/>
                  </a:lnTo>
                  <a:lnTo>
                    <a:pt x="22" y="315"/>
                  </a:lnTo>
                  <a:lnTo>
                    <a:pt x="22" y="271"/>
                  </a:lnTo>
                  <a:lnTo>
                    <a:pt x="17" y="266"/>
                  </a:lnTo>
                  <a:lnTo>
                    <a:pt x="11" y="256"/>
                  </a:lnTo>
                  <a:lnTo>
                    <a:pt x="5" y="241"/>
                  </a:lnTo>
                  <a:lnTo>
                    <a:pt x="11" y="222"/>
                  </a:lnTo>
                  <a:lnTo>
                    <a:pt x="0" y="202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EEE8AA"/>
            </a:solidFill>
            <a:ln w="0">
              <a:solidFill>
                <a:srgbClr val="EEE8A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1" name="Freeform 129"/>
            <p:cNvSpPr>
              <a:spLocks/>
            </p:cNvSpPr>
            <p:nvPr/>
          </p:nvSpPr>
          <p:spPr bwMode="auto">
            <a:xfrm>
              <a:off x="4024313" y="6886329"/>
              <a:ext cx="669925" cy="800769"/>
            </a:xfrm>
            <a:custGeom>
              <a:avLst/>
              <a:gdLst/>
              <a:ahLst/>
              <a:cxnLst>
                <a:cxn ang="0">
                  <a:pos x="259" y="29"/>
                </a:cxn>
                <a:cxn ang="0">
                  <a:pos x="287" y="59"/>
                </a:cxn>
                <a:cxn ang="0">
                  <a:pos x="326" y="93"/>
                </a:cxn>
                <a:cxn ang="0">
                  <a:pos x="360" y="103"/>
                </a:cxn>
                <a:cxn ang="0">
                  <a:pos x="383" y="108"/>
                </a:cxn>
                <a:cxn ang="0">
                  <a:pos x="394" y="138"/>
                </a:cxn>
                <a:cxn ang="0">
                  <a:pos x="417" y="132"/>
                </a:cxn>
                <a:cxn ang="0">
                  <a:pos x="422" y="206"/>
                </a:cxn>
                <a:cxn ang="0">
                  <a:pos x="405" y="221"/>
                </a:cxn>
                <a:cxn ang="0">
                  <a:pos x="377" y="236"/>
                </a:cxn>
                <a:cxn ang="0">
                  <a:pos x="349" y="261"/>
                </a:cxn>
                <a:cxn ang="0">
                  <a:pos x="355" y="384"/>
                </a:cxn>
                <a:cxn ang="0">
                  <a:pos x="383" y="428"/>
                </a:cxn>
                <a:cxn ang="0">
                  <a:pos x="349" y="448"/>
                </a:cxn>
                <a:cxn ang="0">
                  <a:pos x="270" y="477"/>
                </a:cxn>
                <a:cxn ang="0">
                  <a:pos x="225" y="473"/>
                </a:cxn>
                <a:cxn ang="0">
                  <a:pos x="202" y="443"/>
                </a:cxn>
                <a:cxn ang="0">
                  <a:pos x="196" y="388"/>
                </a:cxn>
                <a:cxn ang="0">
                  <a:pos x="162" y="409"/>
                </a:cxn>
                <a:cxn ang="0">
                  <a:pos x="140" y="399"/>
                </a:cxn>
                <a:cxn ang="0">
                  <a:pos x="117" y="394"/>
                </a:cxn>
                <a:cxn ang="0">
                  <a:pos x="89" y="384"/>
                </a:cxn>
                <a:cxn ang="0">
                  <a:pos x="50" y="350"/>
                </a:cxn>
                <a:cxn ang="0">
                  <a:pos x="17" y="335"/>
                </a:cxn>
                <a:cxn ang="0">
                  <a:pos x="0" y="271"/>
                </a:cxn>
                <a:cxn ang="0">
                  <a:pos x="11" y="197"/>
                </a:cxn>
                <a:cxn ang="0">
                  <a:pos x="5" y="138"/>
                </a:cxn>
                <a:cxn ang="0">
                  <a:pos x="11" y="68"/>
                </a:cxn>
                <a:cxn ang="0">
                  <a:pos x="28" y="59"/>
                </a:cxn>
                <a:cxn ang="0">
                  <a:pos x="73" y="49"/>
                </a:cxn>
                <a:cxn ang="0">
                  <a:pos x="95" y="34"/>
                </a:cxn>
                <a:cxn ang="0">
                  <a:pos x="100" y="44"/>
                </a:cxn>
                <a:cxn ang="0">
                  <a:pos x="112" y="59"/>
                </a:cxn>
                <a:cxn ang="0">
                  <a:pos x="129" y="54"/>
                </a:cxn>
                <a:cxn ang="0">
                  <a:pos x="191" y="9"/>
                </a:cxn>
                <a:cxn ang="0">
                  <a:pos x="208" y="0"/>
                </a:cxn>
                <a:cxn ang="0">
                  <a:pos x="236" y="19"/>
                </a:cxn>
              </a:cxnLst>
              <a:rect l="0" t="0" r="r" b="b"/>
              <a:pathLst>
                <a:path w="422" h="477">
                  <a:moveTo>
                    <a:pt x="259" y="15"/>
                  </a:moveTo>
                  <a:lnTo>
                    <a:pt x="259" y="29"/>
                  </a:lnTo>
                  <a:lnTo>
                    <a:pt x="270" y="34"/>
                  </a:lnTo>
                  <a:lnTo>
                    <a:pt x="287" y="59"/>
                  </a:lnTo>
                  <a:lnTo>
                    <a:pt x="309" y="83"/>
                  </a:lnTo>
                  <a:lnTo>
                    <a:pt x="326" y="93"/>
                  </a:lnTo>
                  <a:lnTo>
                    <a:pt x="349" y="98"/>
                  </a:lnTo>
                  <a:lnTo>
                    <a:pt x="360" y="103"/>
                  </a:lnTo>
                  <a:lnTo>
                    <a:pt x="377" y="103"/>
                  </a:lnTo>
                  <a:lnTo>
                    <a:pt x="383" y="108"/>
                  </a:lnTo>
                  <a:lnTo>
                    <a:pt x="383" y="132"/>
                  </a:lnTo>
                  <a:lnTo>
                    <a:pt x="394" y="138"/>
                  </a:lnTo>
                  <a:lnTo>
                    <a:pt x="405" y="132"/>
                  </a:lnTo>
                  <a:lnTo>
                    <a:pt x="417" y="132"/>
                  </a:lnTo>
                  <a:lnTo>
                    <a:pt x="422" y="182"/>
                  </a:lnTo>
                  <a:lnTo>
                    <a:pt x="422" y="206"/>
                  </a:lnTo>
                  <a:lnTo>
                    <a:pt x="417" y="212"/>
                  </a:lnTo>
                  <a:lnTo>
                    <a:pt x="405" y="221"/>
                  </a:lnTo>
                  <a:lnTo>
                    <a:pt x="388" y="231"/>
                  </a:lnTo>
                  <a:lnTo>
                    <a:pt x="377" y="236"/>
                  </a:lnTo>
                  <a:lnTo>
                    <a:pt x="360" y="246"/>
                  </a:lnTo>
                  <a:lnTo>
                    <a:pt x="349" y="261"/>
                  </a:lnTo>
                  <a:lnTo>
                    <a:pt x="349" y="350"/>
                  </a:lnTo>
                  <a:lnTo>
                    <a:pt x="355" y="384"/>
                  </a:lnTo>
                  <a:lnTo>
                    <a:pt x="371" y="403"/>
                  </a:lnTo>
                  <a:lnTo>
                    <a:pt x="383" y="428"/>
                  </a:lnTo>
                  <a:lnTo>
                    <a:pt x="360" y="438"/>
                  </a:lnTo>
                  <a:lnTo>
                    <a:pt x="349" y="448"/>
                  </a:lnTo>
                  <a:lnTo>
                    <a:pt x="309" y="473"/>
                  </a:lnTo>
                  <a:lnTo>
                    <a:pt x="270" y="477"/>
                  </a:lnTo>
                  <a:lnTo>
                    <a:pt x="230" y="477"/>
                  </a:lnTo>
                  <a:lnTo>
                    <a:pt x="225" y="473"/>
                  </a:lnTo>
                  <a:lnTo>
                    <a:pt x="213" y="462"/>
                  </a:lnTo>
                  <a:lnTo>
                    <a:pt x="202" y="443"/>
                  </a:lnTo>
                  <a:lnTo>
                    <a:pt x="196" y="413"/>
                  </a:lnTo>
                  <a:lnTo>
                    <a:pt x="196" y="388"/>
                  </a:lnTo>
                  <a:lnTo>
                    <a:pt x="174" y="403"/>
                  </a:lnTo>
                  <a:lnTo>
                    <a:pt x="162" y="409"/>
                  </a:lnTo>
                  <a:lnTo>
                    <a:pt x="146" y="403"/>
                  </a:lnTo>
                  <a:lnTo>
                    <a:pt x="140" y="399"/>
                  </a:lnTo>
                  <a:lnTo>
                    <a:pt x="140" y="394"/>
                  </a:lnTo>
                  <a:lnTo>
                    <a:pt x="117" y="394"/>
                  </a:lnTo>
                  <a:lnTo>
                    <a:pt x="100" y="388"/>
                  </a:lnTo>
                  <a:lnTo>
                    <a:pt x="89" y="384"/>
                  </a:lnTo>
                  <a:lnTo>
                    <a:pt x="73" y="364"/>
                  </a:lnTo>
                  <a:lnTo>
                    <a:pt x="50" y="350"/>
                  </a:lnTo>
                  <a:lnTo>
                    <a:pt x="39" y="344"/>
                  </a:lnTo>
                  <a:lnTo>
                    <a:pt x="17" y="335"/>
                  </a:lnTo>
                  <a:lnTo>
                    <a:pt x="11" y="320"/>
                  </a:lnTo>
                  <a:lnTo>
                    <a:pt x="0" y="271"/>
                  </a:lnTo>
                  <a:lnTo>
                    <a:pt x="0" y="246"/>
                  </a:lnTo>
                  <a:lnTo>
                    <a:pt x="11" y="197"/>
                  </a:lnTo>
                  <a:lnTo>
                    <a:pt x="11" y="172"/>
                  </a:lnTo>
                  <a:lnTo>
                    <a:pt x="5" y="138"/>
                  </a:lnTo>
                  <a:lnTo>
                    <a:pt x="5" y="79"/>
                  </a:lnTo>
                  <a:lnTo>
                    <a:pt x="11" y="68"/>
                  </a:lnTo>
                  <a:lnTo>
                    <a:pt x="17" y="59"/>
                  </a:lnTo>
                  <a:lnTo>
                    <a:pt x="28" y="59"/>
                  </a:lnTo>
                  <a:lnTo>
                    <a:pt x="56" y="54"/>
                  </a:lnTo>
                  <a:lnTo>
                    <a:pt x="73" y="49"/>
                  </a:lnTo>
                  <a:lnTo>
                    <a:pt x="89" y="39"/>
                  </a:lnTo>
                  <a:lnTo>
                    <a:pt x="95" y="34"/>
                  </a:lnTo>
                  <a:lnTo>
                    <a:pt x="100" y="39"/>
                  </a:lnTo>
                  <a:lnTo>
                    <a:pt x="100" y="44"/>
                  </a:lnTo>
                  <a:lnTo>
                    <a:pt x="106" y="54"/>
                  </a:lnTo>
                  <a:lnTo>
                    <a:pt x="112" y="59"/>
                  </a:lnTo>
                  <a:lnTo>
                    <a:pt x="117" y="59"/>
                  </a:lnTo>
                  <a:lnTo>
                    <a:pt x="129" y="54"/>
                  </a:lnTo>
                  <a:lnTo>
                    <a:pt x="168" y="29"/>
                  </a:lnTo>
                  <a:lnTo>
                    <a:pt x="191" y="9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30" y="5"/>
                  </a:lnTo>
                  <a:lnTo>
                    <a:pt x="236" y="19"/>
                  </a:lnTo>
                  <a:lnTo>
                    <a:pt x="259" y="15"/>
                  </a:lnTo>
                  <a:close/>
                </a:path>
              </a:pathLst>
            </a:custGeom>
            <a:solidFill>
              <a:srgbClr val="FAEBD7"/>
            </a:solidFill>
            <a:ln w="0">
              <a:solidFill>
                <a:srgbClr val="FAEBD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2" name="Freeform 130"/>
            <p:cNvSpPr>
              <a:spLocks/>
            </p:cNvSpPr>
            <p:nvPr/>
          </p:nvSpPr>
          <p:spPr bwMode="auto">
            <a:xfrm>
              <a:off x="3433763" y="6926619"/>
              <a:ext cx="706438" cy="1008935"/>
            </a:xfrm>
            <a:custGeom>
              <a:avLst/>
              <a:gdLst/>
              <a:ahLst/>
              <a:cxnLst>
                <a:cxn ang="0">
                  <a:pos x="445" y="459"/>
                </a:cxn>
                <a:cxn ang="0">
                  <a:pos x="434" y="429"/>
                </a:cxn>
                <a:cxn ang="0">
                  <a:pos x="411" y="364"/>
                </a:cxn>
                <a:cxn ang="0">
                  <a:pos x="389" y="320"/>
                </a:cxn>
                <a:cxn ang="0">
                  <a:pos x="366" y="286"/>
                </a:cxn>
                <a:cxn ang="0">
                  <a:pos x="332" y="252"/>
                </a:cxn>
                <a:cxn ang="0">
                  <a:pos x="315" y="241"/>
                </a:cxn>
                <a:cxn ang="0">
                  <a:pos x="247" y="203"/>
                </a:cxn>
                <a:cxn ang="0">
                  <a:pos x="197" y="182"/>
                </a:cxn>
                <a:cxn ang="0">
                  <a:pos x="95" y="114"/>
                </a:cxn>
                <a:cxn ang="0">
                  <a:pos x="51" y="69"/>
                </a:cxn>
                <a:cxn ang="0">
                  <a:pos x="39" y="55"/>
                </a:cxn>
                <a:cxn ang="0">
                  <a:pos x="28" y="40"/>
                </a:cxn>
                <a:cxn ang="0">
                  <a:pos x="28" y="20"/>
                </a:cxn>
                <a:cxn ang="0">
                  <a:pos x="34" y="0"/>
                </a:cxn>
                <a:cxn ang="0">
                  <a:pos x="22" y="15"/>
                </a:cxn>
                <a:cxn ang="0">
                  <a:pos x="5" y="49"/>
                </a:cxn>
                <a:cxn ang="0">
                  <a:pos x="0" y="69"/>
                </a:cxn>
                <a:cxn ang="0">
                  <a:pos x="0" y="93"/>
                </a:cxn>
                <a:cxn ang="0">
                  <a:pos x="5" y="114"/>
                </a:cxn>
                <a:cxn ang="0">
                  <a:pos x="22" y="133"/>
                </a:cxn>
                <a:cxn ang="0">
                  <a:pos x="11" y="143"/>
                </a:cxn>
                <a:cxn ang="0">
                  <a:pos x="5" y="153"/>
                </a:cxn>
                <a:cxn ang="0">
                  <a:pos x="0" y="163"/>
                </a:cxn>
                <a:cxn ang="0">
                  <a:pos x="0" y="197"/>
                </a:cxn>
                <a:cxn ang="0">
                  <a:pos x="17" y="227"/>
                </a:cxn>
                <a:cxn ang="0">
                  <a:pos x="45" y="256"/>
                </a:cxn>
                <a:cxn ang="0">
                  <a:pos x="45" y="266"/>
                </a:cxn>
                <a:cxn ang="0">
                  <a:pos x="51" y="281"/>
                </a:cxn>
                <a:cxn ang="0">
                  <a:pos x="55" y="296"/>
                </a:cxn>
                <a:cxn ang="0">
                  <a:pos x="72" y="311"/>
                </a:cxn>
                <a:cxn ang="0">
                  <a:pos x="84" y="326"/>
                </a:cxn>
                <a:cxn ang="0">
                  <a:pos x="117" y="340"/>
                </a:cxn>
                <a:cxn ang="0">
                  <a:pos x="151" y="350"/>
                </a:cxn>
                <a:cxn ang="0">
                  <a:pos x="197" y="360"/>
                </a:cxn>
                <a:cxn ang="0">
                  <a:pos x="191" y="360"/>
                </a:cxn>
                <a:cxn ang="0">
                  <a:pos x="151" y="355"/>
                </a:cxn>
                <a:cxn ang="0">
                  <a:pos x="151" y="400"/>
                </a:cxn>
                <a:cxn ang="0">
                  <a:pos x="157" y="419"/>
                </a:cxn>
                <a:cxn ang="0">
                  <a:pos x="174" y="429"/>
                </a:cxn>
                <a:cxn ang="0">
                  <a:pos x="197" y="444"/>
                </a:cxn>
                <a:cxn ang="0">
                  <a:pos x="197" y="493"/>
                </a:cxn>
                <a:cxn ang="0">
                  <a:pos x="208" y="512"/>
                </a:cxn>
                <a:cxn ang="0">
                  <a:pos x="230" y="532"/>
                </a:cxn>
                <a:cxn ang="0">
                  <a:pos x="259" y="547"/>
                </a:cxn>
                <a:cxn ang="0">
                  <a:pos x="298" y="557"/>
                </a:cxn>
                <a:cxn ang="0">
                  <a:pos x="349" y="601"/>
                </a:cxn>
                <a:cxn ang="0">
                  <a:pos x="389" y="586"/>
                </a:cxn>
                <a:cxn ang="0">
                  <a:pos x="445" y="459"/>
                </a:cxn>
              </a:cxnLst>
              <a:rect l="0" t="0" r="r" b="b"/>
              <a:pathLst>
                <a:path w="445" h="601">
                  <a:moveTo>
                    <a:pt x="445" y="459"/>
                  </a:moveTo>
                  <a:lnTo>
                    <a:pt x="434" y="429"/>
                  </a:lnTo>
                  <a:lnTo>
                    <a:pt x="411" y="364"/>
                  </a:lnTo>
                  <a:lnTo>
                    <a:pt x="389" y="320"/>
                  </a:lnTo>
                  <a:lnTo>
                    <a:pt x="366" y="286"/>
                  </a:lnTo>
                  <a:lnTo>
                    <a:pt x="332" y="252"/>
                  </a:lnTo>
                  <a:lnTo>
                    <a:pt x="315" y="241"/>
                  </a:lnTo>
                  <a:lnTo>
                    <a:pt x="247" y="203"/>
                  </a:lnTo>
                  <a:lnTo>
                    <a:pt x="197" y="182"/>
                  </a:lnTo>
                  <a:lnTo>
                    <a:pt x="95" y="114"/>
                  </a:lnTo>
                  <a:lnTo>
                    <a:pt x="51" y="69"/>
                  </a:lnTo>
                  <a:lnTo>
                    <a:pt x="39" y="55"/>
                  </a:lnTo>
                  <a:lnTo>
                    <a:pt x="28" y="40"/>
                  </a:lnTo>
                  <a:lnTo>
                    <a:pt x="28" y="20"/>
                  </a:lnTo>
                  <a:lnTo>
                    <a:pt x="34" y="0"/>
                  </a:lnTo>
                  <a:lnTo>
                    <a:pt x="22" y="15"/>
                  </a:lnTo>
                  <a:lnTo>
                    <a:pt x="5" y="49"/>
                  </a:lnTo>
                  <a:lnTo>
                    <a:pt x="0" y="69"/>
                  </a:lnTo>
                  <a:lnTo>
                    <a:pt x="0" y="93"/>
                  </a:lnTo>
                  <a:lnTo>
                    <a:pt x="5" y="114"/>
                  </a:lnTo>
                  <a:lnTo>
                    <a:pt x="22" y="133"/>
                  </a:lnTo>
                  <a:lnTo>
                    <a:pt x="11" y="143"/>
                  </a:lnTo>
                  <a:lnTo>
                    <a:pt x="5" y="153"/>
                  </a:lnTo>
                  <a:lnTo>
                    <a:pt x="0" y="163"/>
                  </a:lnTo>
                  <a:lnTo>
                    <a:pt x="0" y="197"/>
                  </a:lnTo>
                  <a:lnTo>
                    <a:pt x="17" y="227"/>
                  </a:lnTo>
                  <a:lnTo>
                    <a:pt x="45" y="256"/>
                  </a:lnTo>
                  <a:lnTo>
                    <a:pt x="45" y="266"/>
                  </a:lnTo>
                  <a:lnTo>
                    <a:pt x="51" y="281"/>
                  </a:lnTo>
                  <a:lnTo>
                    <a:pt x="55" y="296"/>
                  </a:lnTo>
                  <a:lnTo>
                    <a:pt x="72" y="311"/>
                  </a:lnTo>
                  <a:lnTo>
                    <a:pt x="84" y="326"/>
                  </a:lnTo>
                  <a:lnTo>
                    <a:pt x="117" y="340"/>
                  </a:lnTo>
                  <a:lnTo>
                    <a:pt x="151" y="350"/>
                  </a:lnTo>
                  <a:lnTo>
                    <a:pt x="197" y="360"/>
                  </a:lnTo>
                  <a:lnTo>
                    <a:pt x="191" y="360"/>
                  </a:lnTo>
                  <a:lnTo>
                    <a:pt x="151" y="355"/>
                  </a:lnTo>
                  <a:lnTo>
                    <a:pt x="151" y="400"/>
                  </a:lnTo>
                  <a:lnTo>
                    <a:pt x="157" y="419"/>
                  </a:lnTo>
                  <a:lnTo>
                    <a:pt x="174" y="429"/>
                  </a:lnTo>
                  <a:lnTo>
                    <a:pt x="197" y="444"/>
                  </a:lnTo>
                  <a:lnTo>
                    <a:pt x="197" y="493"/>
                  </a:lnTo>
                  <a:lnTo>
                    <a:pt x="208" y="512"/>
                  </a:lnTo>
                  <a:lnTo>
                    <a:pt x="230" y="532"/>
                  </a:lnTo>
                  <a:lnTo>
                    <a:pt x="259" y="547"/>
                  </a:lnTo>
                  <a:lnTo>
                    <a:pt x="298" y="557"/>
                  </a:lnTo>
                  <a:lnTo>
                    <a:pt x="349" y="601"/>
                  </a:lnTo>
                  <a:lnTo>
                    <a:pt x="389" y="586"/>
                  </a:lnTo>
                  <a:lnTo>
                    <a:pt x="445" y="45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3" name="Freeform 131"/>
            <p:cNvSpPr>
              <a:spLocks/>
            </p:cNvSpPr>
            <p:nvPr/>
          </p:nvSpPr>
          <p:spPr bwMode="auto">
            <a:xfrm>
              <a:off x="4783138" y="6787282"/>
              <a:ext cx="930275" cy="1240604"/>
            </a:xfrm>
            <a:custGeom>
              <a:avLst/>
              <a:gdLst/>
              <a:ahLst/>
              <a:cxnLst>
                <a:cxn ang="0">
                  <a:pos x="0" y="521"/>
                </a:cxn>
                <a:cxn ang="0">
                  <a:pos x="11" y="497"/>
                </a:cxn>
                <a:cxn ang="0">
                  <a:pos x="22" y="468"/>
                </a:cxn>
                <a:cxn ang="0">
                  <a:pos x="39" y="428"/>
                </a:cxn>
                <a:cxn ang="0">
                  <a:pos x="68" y="388"/>
                </a:cxn>
                <a:cxn ang="0">
                  <a:pos x="107" y="339"/>
                </a:cxn>
                <a:cxn ang="0">
                  <a:pos x="164" y="295"/>
                </a:cxn>
                <a:cxn ang="0">
                  <a:pos x="192" y="275"/>
                </a:cxn>
                <a:cxn ang="0">
                  <a:pos x="226" y="256"/>
                </a:cxn>
                <a:cxn ang="0">
                  <a:pos x="282" y="231"/>
                </a:cxn>
                <a:cxn ang="0">
                  <a:pos x="327" y="206"/>
                </a:cxn>
                <a:cxn ang="0">
                  <a:pos x="394" y="172"/>
                </a:cxn>
                <a:cxn ang="0">
                  <a:pos x="507" y="93"/>
                </a:cxn>
                <a:cxn ang="0">
                  <a:pos x="541" y="44"/>
                </a:cxn>
                <a:cxn ang="0">
                  <a:pos x="547" y="24"/>
                </a:cxn>
                <a:cxn ang="0">
                  <a:pos x="552" y="0"/>
                </a:cxn>
                <a:cxn ang="0">
                  <a:pos x="564" y="14"/>
                </a:cxn>
                <a:cxn ang="0">
                  <a:pos x="581" y="53"/>
                </a:cxn>
                <a:cxn ang="0">
                  <a:pos x="586" y="83"/>
                </a:cxn>
                <a:cxn ang="0">
                  <a:pos x="586" y="108"/>
                </a:cxn>
                <a:cxn ang="0">
                  <a:pos x="575" y="157"/>
                </a:cxn>
                <a:cxn ang="0">
                  <a:pos x="581" y="172"/>
                </a:cxn>
                <a:cxn ang="0">
                  <a:pos x="581" y="241"/>
                </a:cxn>
                <a:cxn ang="0">
                  <a:pos x="569" y="265"/>
                </a:cxn>
                <a:cxn ang="0">
                  <a:pos x="547" y="290"/>
                </a:cxn>
                <a:cxn ang="0">
                  <a:pos x="513" y="320"/>
                </a:cxn>
                <a:cxn ang="0">
                  <a:pos x="507" y="335"/>
                </a:cxn>
                <a:cxn ang="0">
                  <a:pos x="507" y="349"/>
                </a:cxn>
                <a:cxn ang="0">
                  <a:pos x="490" y="369"/>
                </a:cxn>
                <a:cxn ang="0">
                  <a:pos x="468" y="394"/>
                </a:cxn>
                <a:cxn ang="0">
                  <a:pos x="445" y="409"/>
                </a:cxn>
                <a:cxn ang="0">
                  <a:pos x="417" y="428"/>
                </a:cxn>
                <a:cxn ang="0">
                  <a:pos x="378" y="438"/>
                </a:cxn>
                <a:cxn ang="0">
                  <a:pos x="384" y="453"/>
                </a:cxn>
                <a:cxn ang="0">
                  <a:pos x="384" y="477"/>
                </a:cxn>
                <a:cxn ang="0">
                  <a:pos x="378" y="497"/>
                </a:cxn>
                <a:cxn ang="0">
                  <a:pos x="367" y="512"/>
                </a:cxn>
                <a:cxn ang="0">
                  <a:pos x="350" y="521"/>
                </a:cxn>
                <a:cxn ang="0">
                  <a:pos x="322" y="536"/>
                </a:cxn>
                <a:cxn ang="0">
                  <a:pos x="322" y="561"/>
                </a:cxn>
                <a:cxn ang="0">
                  <a:pos x="316" y="586"/>
                </a:cxn>
                <a:cxn ang="0">
                  <a:pos x="310" y="595"/>
                </a:cxn>
                <a:cxn ang="0">
                  <a:pos x="294" y="606"/>
                </a:cxn>
                <a:cxn ang="0">
                  <a:pos x="294" y="620"/>
                </a:cxn>
                <a:cxn ang="0">
                  <a:pos x="288" y="635"/>
                </a:cxn>
                <a:cxn ang="0">
                  <a:pos x="282" y="644"/>
                </a:cxn>
                <a:cxn ang="0">
                  <a:pos x="265" y="665"/>
                </a:cxn>
                <a:cxn ang="0">
                  <a:pos x="248" y="680"/>
                </a:cxn>
                <a:cxn ang="0">
                  <a:pos x="220" y="689"/>
                </a:cxn>
                <a:cxn ang="0">
                  <a:pos x="186" y="694"/>
                </a:cxn>
                <a:cxn ang="0">
                  <a:pos x="164" y="714"/>
                </a:cxn>
                <a:cxn ang="0">
                  <a:pos x="135" y="729"/>
                </a:cxn>
                <a:cxn ang="0">
                  <a:pos x="118" y="739"/>
                </a:cxn>
                <a:cxn ang="0">
                  <a:pos x="101" y="739"/>
                </a:cxn>
                <a:cxn ang="0">
                  <a:pos x="0" y="521"/>
                </a:cxn>
              </a:cxnLst>
              <a:rect l="0" t="0" r="r" b="b"/>
              <a:pathLst>
                <a:path w="586" h="739">
                  <a:moveTo>
                    <a:pt x="0" y="521"/>
                  </a:moveTo>
                  <a:lnTo>
                    <a:pt x="11" y="497"/>
                  </a:lnTo>
                  <a:lnTo>
                    <a:pt x="22" y="468"/>
                  </a:lnTo>
                  <a:lnTo>
                    <a:pt x="39" y="428"/>
                  </a:lnTo>
                  <a:lnTo>
                    <a:pt x="68" y="388"/>
                  </a:lnTo>
                  <a:lnTo>
                    <a:pt x="107" y="339"/>
                  </a:lnTo>
                  <a:lnTo>
                    <a:pt x="164" y="295"/>
                  </a:lnTo>
                  <a:lnTo>
                    <a:pt x="192" y="275"/>
                  </a:lnTo>
                  <a:lnTo>
                    <a:pt x="226" y="256"/>
                  </a:lnTo>
                  <a:lnTo>
                    <a:pt x="282" y="231"/>
                  </a:lnTo>
                  <a:lnTo>
                    <a:pt x="327" y="206"/>
                  </a:lnTo>
                  <a:lnTo>
                    <a:pt x="394" y="172"/>
                  </a:lnTo>
                  <a:lnTo>
                    <a:pt x="507" y="93"/>
                  </a:lnTo>
                  <a:lnTo>
                    <a:pt x="541" y="44"/>
                  </a:lnTo>
                  <a:lnTo>
                    <a:pt x="547" y="24"/>
                  </a:lnTo>
                  <a:lnTo>
                    <a:pt x="552" y="0"/>
                  </a:lnTo>
                  <a:lnTo>
                    <a:pt x="564" y="14"/>
                  </a:lnTo>
                  <a:lnTo>
                    <a:pt x="581" y="53"/>
                  </a:lnTo>
                  <a:lnTo>
                    <a:pt x="586" y="83"/>
                  </a:lnTo>
                  <a:lnTo>
                    <a:pt x="586" y="108"/>
                  </a:lnTo>
                  <a:lnTo>
                    <a:pt x="575" y="157"/>
                  </a:lnTo>
                  <a:lnTo>
                    <a:pt x="581" y="172"/>
                  </a:lnTo>
                  <a:lnTo>
                    <a:pt x="581" y="241"/>
                  </a:lnTo>
                  <a:lnTo>
                    <a:pt x="569" y="265"/>
                  </a:lnTo>
                  <a:lnTo>
                    <a:pt x="547" y="290"/>
                  </a:lnTo>
                  <a:lnTo>
                    <a:pt x="513" y="320"/>
                  </a:lnTo>
                  <a:lnTo>
                    <a:pt x="507" y="335"/>
                  </a:lnTo>
                  <a:lnTo>
                    <a:pt x="507" y="349"/>
                  </a:lnTo>
                  <a:lnTo>
                    <a:pt x="490" y="369"/>
                  </a:lnTo>
                  <a:lnTo>
                    <a:pt x="468" y="394"/>
                  </a:lnTo>
                  <a:lnTo>
                    <a:pt x="445" y="409"/>
                  </a:lnTo>
                  <a:lnTo>
                    <a:pt x="417" y="428"/>
                  </a:lnTo>
                  <a:lnTo>
                    <a:pt x="378" y="438"/>
                  </a:lnTo>
                  <a:lnTo>
                    <a:pt x="384" y="453"/>
                  </a:lnTo>
                  <a:lnTo>
                    <a:pt x="384" y="477"/>
                  </a:lnTo>
                  <a:lnTo>
                    <a:pt x="378" y="497"/>
                  </a:lnTo>
                  <a:lnTo>
                    <a:pt x="367" y="512"/>
                  </a:lnTo>
                  <a:lnTo>
                    <a:pt x="350" y="521"/>
                  </a:lnTo>
                  <a:lnTo>
                    <a:pt x="322" y="536"/>
                  </a:lnTo>
                  <a:lnTo>
                    <a:pt x="322" y="561"/>
                  </a:lnTo>
                  <a:lnTo>
                    <a:pt x="316" y="586"/>
                  </a:lnTo>
                  <a:lnTo>
                    <a:pt x="310" y="595"/>
                  </a:lnTo>
                  <a:lnTo>
                    <a:pt x="294" y="606"/>
                  </a:lnTo>
                  <a:lnTo>
                    <a:pt x="294" y="620"/>
                  </a:lnTo>
                  <a:lnTo>
                    <a:pt x="288" y="635"/>
                  </a:lnTo>
                  <a:lnTo>
                    <a:pt x="282" y="644"/>
                  </a:lnTo>
                  <a:lnTo>
                    <a:pt x="265" y="665"/>
                  </a:lnTo>
                  <a:lnTo>
                    <a:pt x="248" y="680"/>
                  </a:lnTo>
                  <a:lnTo>
                    <a:pt x="220" y="689"/>
                  </a:lnTo>
                  <a:lnTo>
                    <a:pt x="186" y="694"/>
                  </a:lnTo>
                  <a:lnTo>
                    <a:pt x="164" y="714"/>
                  </a:lnTo>
                  <a:lnTo>
                    <a:pt x="135" y="729"/>
                  </a:lnTo>
                  <a:lnTo>
                    <a:pt x="118" y="739"/>
                  </a:lnTo>
                  <a:lnTo>
                    <a:pt x="101" y="739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4" name="Freeform 132"/>
            <p:cNvSpPr>
              <a:spLocks/>
            </p:cNvSpPr>
            <p:nvPr/>
          </p:nvSpPr>
          <p:spPr bwMode="auto">
            <a:xfrm>
              <a:off x="4335463" y="7530973"/>
              <a:ext cx="26988" cy="67150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2" y="19"/>
                </a:cxn>
                <a:cxn ang="0">
                  <a:pos x="17" y="29"/>
                </a:cxn>
                <a:cxn ang="0">
                  <a:pos x="17" y="40"/>
                </a:cxn>
                <a:cxn ang="0">
                  <a:pos x="6" y="40"/>
                </a:cxn>
                <a:cxn ang="0">
                  <a:pos x="0" y="29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7" y="4"/>
                </a:cxn>
              </a:cxnLst>
              <a:rect l="0" t="0" r="r" b="b"/>
              <a:pathLst>
                <a:path w="17" h="40">
                  <a:moveTo>
                    <a:pt x="17" y="4"/>
                  </a:moveTo>
                  <a:lnTo>
                    <a:pt x="12" y="19"/>
                  </a:lnTo>
                  <a:lnTo>
                    <a:pt x="17" y="29"/>
                  </a:lnTo>
                  <a:lnTo>
                    <a:pt x="17" y="40"/>
                  </a:lnTo>
                  <a:lnTo>
                    <a:pt x="6" y="40"/>
                  </a:lnTo>
                  <a:lnTo>
                    <a:pt x="0" y="29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5" name="Freeform 133"/>
            <p:cNvSpPr>
              <a:spLocks/>
            </p:cNvSpPr>
            <p:nvPr/>
          </p:nvSpPr>
          <p:spPr bwMode="auto">
            <a:xfrm>
              <a:off x="4470400" y="7745855"/>
              <a:ext cx="554038" cy="1339651"/>
            </a:xfrm>
            <a:custGeom>
              <a:avLst/>
              <a:gdLst/>
              <a:ahLst/>
              <a:cxnLst>
                <a:cxn ang="0">
                  <a:pos x="34" y="567"/>
                </a:cxn>
                <a:cxn ang="0">
                  <a:pos x="79" y="542"/>
                </a:cxn>
                <a:cxn ang="0">
                  <a:pos x="102" y="503"/>
                </a:cxn>
                <a:cxn ang="0">
                  <a:pos x="90" y="399"/>
                </a:cxn>
                <a:cxn ang="0">
                  <a:pos x="45" y="335"/>
                </a:cxn>
                <a:cxn ang="0">
                  <a:pos x="11" y="306"/>
                </a:cxn>
                <a:cxn ang="0">
                  <a:pos x="17" y="291"/>
                </a:cxn>
                <a:cxn ang="0">
                  <a:pos x="23" y="281"/>
                </a:cxn>
                <a:cxn ang="0">
                  <a:pos x="40" y="291"/>
                </a:cxn>
                <a:cxn ang="0">
                  <a:pos x="62" y="306"/>
                </a:cxn>
                <a:cxn ang="0">
                  <a:pos x="102" y="345"/>
                </a:cxn>
                <a:cxn ang="0">
                  <a:pos x="130" y="414"/>
                </a:cxn>
                <a:cxn ang="0">
                  <a:pos x="141" y="503"/>
                </a:cxn>
                <a:cxn ang="0">
                  <a:pos x="124" y="547"/>
                </a:cxn>
                <a:cxn ang="0">
                  <a:pos x="90" y="581"/>
                </a:cxn>
                <a:cxn ang="0">
                  <a:pos x="51" y="601"/>
                </a:cxn>
                <a:cxn ang="0">
                  <a:pos x="102" y="685"/>
                </a:cxn>
                <a:cxn ang="0">
                  <a:pos x="158" y="764"/>
                </a:cxn>
                <a:cxn ang="0">
                  <a:pos x="181" y="764"/>
                </a:cxn>
                <a:cxn ang="0">
                  <a:pos x="231" y="690"/>
                </a:cxn>
                <a:cxn ang="0">
                  <a:pos x="310" y="601"/>
                </a:cxn>
                <a:cxn ang="0">
                  <a:pos x="327" y="567"/>
                </a:cxn>
                <a:cxn ang="0">
                  <a:pos x="321" y="547"/>
                </a:cxn>
                <a:cxn ang="0">
                  <a:pos x="293" y="498"/>
                </a:cxn>
                <a:cxn ang="0">
                  <a:pos x="282" y="458"/>
                </a:cxn>
                <a:cxn ang="0">
                  <a:pos x="253" y="380"/>
                </a:cxn>
                <a:cxn ang="0">
                  <a:pos x="197" y="295"/>
                </a:cxn>
                <a:cxn ang="0">
                  <a:pos x="147" y="251"/>
                </a:cxn>
                <a:cxn ang="0">
                  <a:pos x="107" y="242"/>
                </a:cxn>
                <a:cxn ang="0">
                  <a:pos x="85" y="251"/>
                </a:cxn>
                <a:cxn ang="0">
                  <a:pos x="79" y="242"/>
                </a:cxn>
                <a:cxn ang="0">
                  <a:pos x="102" y="187"/>
                </a:cxn>
                <a:cxn ang="0">
                  <a:pos x="147" y="73"/>
                </a:cxn>
                <a:cxn ang="0">
                  <a:pos x="170" y="15"/>
                </a:cxn>
                <a:cxn ang="0">
                  <a:pos x="181" y="0"/>
                </a:cxn>
                <a:cxn ang="0">
                  <a:pos x="197" y="10"/>
                </a:cxn>
                <a:cxn ang="0">
                  <a:pos x="202" y="35"/>
                </a:cxn>
                <a:cxn ang="0">
                  <a:pos x="181" y="88"/>
                </a:cxn>
                <a:cxn ang="0">
                  <a:pos x="141" y="183"/>
                </a:cxn>
                <a:cxn ang="0">
                  <a:pos x="147" y="232"/>
                </a:cxn>
                <a:cxn ang="0">
                  <a:pos x="191" y="256"/>
                </a:cxn>
                <a:cxn ang="0">
                  <a:pos x="248" y="325"/>
                </a:cxn>
                <a:cxn ang="0">
                  <a:pos x="298" y="439"/>
                </a:cxn>
                <a:cxn ang="0">
                  <a:pos x="321" y="498"/>
                </a:cxn>
                <a:cxn ang="0">
                  <a:pos x="344" y="542"/>
                </a:cxn>
                <a:cxn ang="0">
                  <a:pos x="344" y="577"/>
                </a:cxn>
                <a:cxn ang="0">
                  <a:pos x="321" y="626"/>
                </a:cxn>
                <a:cxn ang="0">
                  <a:pos x="253" y="704"/>
                </a:cxn>
                <a:cxn ang="0">
                  <a:pos x="197" y="783"/>
                </a:cxn>
                <a:cxn ang="0">
                  <a:pos x="181" y="798"/>
                </a:cxn>
                <a:cxn ang="0">
                  <a:pos x="158" y="793"/>
                </a:cxn>
                <a:cxn ang="0">
                  <a:pos x="124" y="764"/>
                </a:cxn>
                <a:cxn ang="0">
                  <a:pos x="79" y="710"/>
                </a:cxn>
                <a:cxn ang="0">
                  <a:pos x="34" y="636"/>
                </a:cxn>
                <a:cxn ang="0">
                  <a:pos x="0" y="596"/>
                </a:cxn>
                <a:cxn ang="0">
                  <a:pos x="6" y="577"/>
                </a:cxn>
              </a:cxnLst>
              <a:rect l="0" t="0" r="r" b="b"/>
              <a:pathLst>
                <a:path w="349" h="798">
                  <a:moveTo>
                    <a:pt x="17" y="571"/>
                  </a:moveTo>
                  <a:lnTo>
                    <a:pt x="34" y="567"/>
                  </a:lnTo>
                  <a:lnTo>
                    <a:pt x="62" y="556"/>
                  </a:lnTo>
                  <a:lnTo>
                    <a:pt x="79" y="542"/>
                  </a:lnTo>
                  <a:lnTo>
                    <a:pt x="96" y="522"/>
                  </a:lnTo>
                  <a:lnTo>
                    <a:pt x="102" y="503"/>
                  </a:lnTo>
                  <a:lnTo>
                    <a:pt x="102" y="439"/>
                  </a:lnTo>
                  <a:lnTo>
                    <a:pt x="90" y="399"/>
                  </a:lnTo>
                  <a:lnTo>
                    <a:pt x="68" y="370"/>
                  </a:lnTo>
                  <a:lnTo>
                    <a:pt x="45" y="335"/>
                  </a:lnTo>
                  <a:lnTo>
                    <a:pt x="17" y="306"/>
                  </a:lnTo>
                  <a:lnTo>
                    <a:pt x="11" y="306"/>
                  </a:lnTo>
                  <a:lnTo>
                    <a:pt x="11" y="295"/>
                  </a:lnTo>
                  <a:lnTo>
                    <a:pt x="17" y="291"/>
                  </a:lnTo>
                  <a:lnTo>
                    <a:pt x="23" y="286"/>
                  </a:lnTo>
                  <a:lnTo>
                    <a:pt x="23" y="281"/>
                  </a:lnTo>
                  <a:lnTo>
                    <a:pt x="34" y="286"/>
                  </a:lnTo>
                  <a:lnTo>
                    <a:pt x="40" y="291"/>
                  </a:lnTo>
                  <a:lnTo>
                    <a:pt x="40" y="295"/>
                  </a:lnTo>
                  <a:lnTo>
                    <a:pt x="62" y="306"/>
                  </a:lnTo>
                  <a:lnTo>
                    <a:pt x="85" y="325"/>
                  </a:lnTo>
                  <a:lnTo>
                    <a:pt x="102" y="345"/>
                  </a:lnTo>
                  <a:lnTo>
                    <a:pt x="113" y="370"/>
                  </a:lnTo>
                  <a:lnTo>
                    <a:pt x="130" y="414"/>
                  </a:lnTo>
                  <a:lnTo>
                    <a:pt x="141" y="463"/>
                  </a:lnTo>
                  <a:lnTo>
                    <a:pt x="141" y="503"/>
                  </a:lnTo>
                  <a:lnTo>
                    <a:pt x="136" y="527"/>
                  </a:lnTo>
                  <a:lnTo>
                    <a:pt x="124" y="547"/>
                  </a:lnTo>
                  <a:lnTo>
                    <a:pt x="107" y="561"/>
                  </a:lnTo>
                  <a:lnTo>
                    <a:pt x="90" y="581"/>
                  </a:lnTo>
                  <a:lnTo>
                    <a:pt x="74" y="592"/>
                  </a:lnTo>
                  <a:lnTo>
                    <a:pt x="51" y="601"/>
                  </a:lnTo>
                  <a:lnTo>
                    <a:pt x="79" y="641"/>
                  </a:lnTo>
                  <a:lnTo>
                    <a:pt x="102" y="685"/>
                  </a:lnTo>
                  <a:lnTo>
                    <a:pt x="130" y="729"/>
                  </a:lnTo>
                  <a:lnTo>
                    <a:pt x="158" y="764"/>
                  </a:lnTo>
                  <a:lnTo>
                    <a:pt x="170" y="768"/>
                  </a:lnTo>
                  <a:lnTo>
                    <a:pt x="181" y="764"/>
                  </a:lnTo>
                  <a:lnTo>
                    <a:pt x="202" y="744"/>
                  </a:lnTo>
                  <a:lnTo>
                    <a:pt x="231" y="690"/>
                  </a:lnTo>
                  <a:lnTo>
                    <a:pt x="270" y="645"/>
                  </a:lnTo>
                  <a:lnTo>
                    <a:pt x="310" y="601"/>
                  </a:lnTo>
                  <a:lnTo>
                    <a:pt x="321" y="581"/>
                  </a:lnTo>
                  <a:lnTo>
                    <a:pt x="327" y="567"/>
                  </a:lnTo>
                  <a:lnTo>
                    <a:pt x="327" y="556"/>
                  </a:lnTo>
                  <a:lnTo>
                    <a:pt x="321" y="547"/>
                  </a:lnTo>
                  <a:lnTo>
                    <a:pt x="310" y="522"/>
                  </a:lnTo>
                  <a:lnTo>
                    <a:pt x="293" y="498"/>
                  </a:lnTo>
                  <a:lnTo>
                    <a:pt x="287" y="478"/>
                  </a:lnTo>
                  <a:lnTo>
                    <a:pt x="282" y="458"/>
                  </a:lnTo>
                  <a:lnTo>
                    <a:pt x="270" y="419"/>
                  </a:lnTo>
                  <a:lnTo>
                    <a:pt x="253" y="380"/>
                  </a:lnTo>
                  <a:lnTo>
                    <a:pt x="219" y="320"/>
                  </a:lnTo>
                  <a:lnTo>
                    <a:pt x="197" y="295"/>
                  </a:lnTo>
                  <a:lnTo>
                    <a:pt x="175" y="266"/>
                  </a:lnTo>
                  <a:lnTo>
                    <a:pt x="147" y="251"/>
                  </a:lnTo>
                  <a:lnTo>
                    <a:pt x="119" y="242"/>
                  </a:lnTo>
                  <a:lnTo>
                    <a:pt x="107" y="242"/>
                  </a:lnTo>
                  <a:lnTo>
                    <a:pt x="96" y="251"/>
                  </a:lnTo>
                  <a:lnTo>
                    <a:pt x="85" y="251"/>
                  </a:lnTo>
                  <a:lnTo>
                    <a:pt x="79" y="246"/>
                  </a:lnTo>
                  <a:lnTo>
                    <a:pt x="79" y="242"/>
                  </a:lnTo>
                  <a:lnTo>
                    <a:pt x="96" y="212"/>
                  </a:lnTo>
                  <a:lnTo>
                    <a:pt x="102" y="187"/>
                  </a:lnTo>
                  <a:lnTo>
                    <a:pt x="124" y="133"/>
                  </a:lnTo>
                  <a:lnTo>
                    <a:pt x="147" y="73"/>
                  </a:lnTo>
                  <a:lnTo>
                    <a:pt x="158" y="44"/>
                  </a:lnTo>
                  <a:lnTo>
                    <a:pt x="170" y="15"/>
                  </a:lnTo>
                  <a:lnTo>
                    <a:pt x="175" y="10"/>
                  </a:lnTo>
                  <a:lnTo>
                    <a:pt x="181" y="0"/>
                  </a:lnTo>
                  <a:lnTo>
                    <a:pt x="191" y="10"/>
                  </a:lnTo>
                  <a:lnTo>
                    <a:pt x="197" y="10"/>
                  </a:lnTo>
                  <a:lnTo>
                    <a:pt x="202" y="20"/>
                  </a:lnTo>
                  <a:lnTo>
                    <a:pt x="202" y="35"/>
                  </a:lnTo>
                  <a:lnTo>
                    <a:pt x="197" y="39"/>
                  </a:lnTo>
                  <a:lnTo>
                    <a:pt x="181" y="88"/>
                  </a:lnTo>
                  <a:lnTo>
                    <a:pt x="153" y="138"/>
                  </a:lnTo>
                  <a:lnTo>
                    <a:pt x="141" y="183"/>
                  </a:lnTo>
                  <a:lnTo>
                    <a:pt x="119" y="221"/>
                  </a:lnTo>
                  <a:lnTo>
                    <a:pt x="147" y="232"/>
                  </a:lnTo>
                  <a:lnTo>
                    <a:pt x="175" y="246"/>
                  </a:lnTo>
                  <a:lnTo>
                    <a:pt x="191" y="256"/>
                  </a:lnTo>
                  <a:lnTo>
                    <a:pt x="214" y="281"/>
                  </a:lnTo>
                  <a:lnTo>
                    <a:pt x="248" y="325"/>
                  </a:lnTo>
                  <a:lnTo>
                    <a:pt x="270" y="374"/>
                  </a:lnTo>
                  <a:lnTo>
                    <a:pt x="298" y="439"/>
                  </a:lnTo>
                  <a:lnTo>
                    <a:pt x="315" y="483"/>
                  </a:lnTo>
                  <a:lnTo>
                    <a:pt x="321" y="498"/>
                  </a:lnTo>
                  <a:lnTo>
                    <a:pt x="327" y="518"/>
                  </a:lnTo>
                  <a:lnTo>
                    <a:pt x="344" y="542"/>
                  </a:lnTo>
                  <a:lnTo>
                    <a:pt x="349" y="556"/>
                  </a:lnTo>
                  <a:lnTo>
                    <a:pt x="344" y="577"/>
                  </a:lnTo>
                  <a:lnTo>
                    <a:pt x="338" y="596"/>
                  </a:lnTo>
                  <a:lnTo>
                    <a:pt x="321" y="626"/>
                  </a:lnTo>
                  <a:lnTo>
                    <a:pt x="293" y="655"/>
                  </a:lnTo>
                  <a:lnTo>
                    <a:pt x="253" y="704"/>
                  </a:lnTo>
                  <a:lnTo>
                    <a:pt x="214" y="764"/>
                  </a:lnTo>
                  <a:lnTo>
                    <a:pt x="197" y="783"/>
                  </a:lnTo>
                  <a:lnTo>
                    <a:pt x="191" y="793"/>
                  </a:lnTo>
                  <a:lnTo>
                    <a:pt x="181" y="798"/>
                  </a:lnTo>
                  <a:lnTo>
                    <a:pt x="170" y="798"/>
                  </a:lnTo>
                  <a:lnTo>
                    <a:pt x="158" y="793"/>
                  </a:lnTo>
                  <a:lnTo>
                    <a:pt x="141" y="783"/>
                  </a:lnTo>
                  <a:lnTo>
                    <a:pt x="124" y="764"/>
                  </a:lnTo>
                  <a:lnTo>
                    <a:pt x="107" y="744"/>
                  </a:lnTo>
                  <a:lnTo>
                    <a:pt x="79" y="710"/>
                  </a:lnTo>
                  <a:lnTo>
                    <a:pt x="62" y="675"/>
                  </a:lnTo>
                  <a:lnTo>
                    <a:pt x="34" y="636"/>
                  </a:lnTo>
                  <a:lnTo>
                    <a:pt x="6" y="606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6" y="577"/>
                  </a:lnTo>
                  <a:lnTo>
                    <a:pt x="17" y="571"/>
                  </a:lnTo>
                  <a:close/>
                </a:path>
              </a:pathLst>
            </a:custGeom>
            <a:solidFill>
              <a:srgbClr val="EEE8AA"/>
            </a:solidFill>
            <a:ln w="0">
              <a:solidFill>
                <a:srgbClr val="EEE8A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6" name="Freeform 134"/>
            <p:cNvSpPr>
              <a:spLocks/>
            </p:cNvSpPr>
            <p:nvPr/>
          </p:nvSpPr>
          <p:spPr bwMode="auto">
            <a:xfrm>
              <a:off x="4130675" y="8440862"/>
              <a:ext cx="777875" cy="1984295"/>
            </a:xfrm>
            <a:custGeom>
              <a:avLst/>
              <a:gdLst/>
              <a:ahLst/>
              <a:cxnLst>
                <a:cxn ang="0">
                  <a:pos x="11" y="837"/>
                </a:cxn>
                <a:cxn ang="0">
                  <a:pos x="16" y="512"/>
                </a:cxn>
                <a:cxn ang="0">
                  <a:pos x="28" y="404"/>
                </a:cxn>
                <a:cxn ang="0">
                  <a:pos x="79" y="187"/>
                </a:cxn>
                <a:cxn ang="0">
                  <a:pos x="95" y="54"/>
                </a:cxn>
                <a:cxn ang="0">
                  <a:pos x="112" y="0"/>
                </a:cxn>
                <a:cxn ang="0">
                  <a:pos x="124" y="15"/>
                </a:cxn>
                <a:cxn ang="0">
                  <a:pos x="112" y="104"/>
                </a:cxn>
                <a:cxn ang="0">
                  <a:pos x="95" y="192"/>
                </a:cxn>
                <a:cxn ang="0">
                  <a:pos x="50" y="443"/>
                </a:cxn>
                <a:cxn ang="0">
                  <a:pos x="45" y="896"/>
                </a:cxn>
                <a:cxn ang="0">
                  <a:pos x="56" y="1030"/>
                </a:cxn>
                <a:cxn ang="0">
                  <a:pos x="84" y="1040"/>
                </a:cxn>
                <a:cxn ang="0">
                  <a:pos x="163" y="1059"/>
                </a:cxn>
                <a:cxn ang="0">
                  <a:pos x="327" y="1099"/>
                </a:cxn>
                <a:cxn ang="0">
                  <a:pos x="361" y="1089"/>
                </a:cxn>
                <a:cxn ang="0">
                  <a:pos x="276" y="1030"/>
                </a:cxn>
                <a:cxn ang="0">
                  <a:pos x="214" y="1000"/>
                </a:cxn>
                <a:cxn ang="0">
                  <a:pos x="197" y="970"/>
                </a:cxn>
                <a:cxn ang="0">
                  <a:pos x="158" y="808"/>
                </a:cxn>
                <a:cxn ang="0">
                  <a:pos x="129" y="655"/>
                </a:cxn>
                <a:cxn ang="0">
                  <a:pos x="124" y="167"/>
                </a:cxn>
                <a:cxn ang="0">
                  <a:pos x="135" y="468"/>
                </a:cxn>
                <a:cxn ang="0">
                  <a:pos x="152" y="690"/>
                </a:cxn>
                <a:cxn ang="0">
                  <a:pos x="197" y="892"/>
                </a:cxn>
                <a:cxn ang="0">
                  <a:pos x="220" y="970"/>
                </a:cxn>
                <a:cxn ang="0">
                  <a:pos x="265" y="995"/>
                </a:cxn>
                <a:cxn ang="0">
                  <a:pos x="433" y="1108"/>
                </a:cxn>
                <a:cxn ang="0">
                  <a:pos x="490" y="1167"/>
                </a:cxn>
                <a:cxn ang="0">
                  <a:pos x="473" y="1182"/>
                </a:cxn>
                <a:cxn ang="0">
                  <a:pos x="445" y="1167"/>
                </a:cxn>
                <a:cxn ang="0">
                  <a:pos x="378" y="1153"/>
                </a:cxn>
                <a:cxn ang="0">
                  <a:pos x="225" y="1104"/>
                </a:cxn>
                <a:cxn ang="0">
                  <a:pos x="67" y="1079"/>
                </a:cxn>
                <a:cxn ang="0">
                  <a:pos x="33" y="1069"/>
                </a:cxn>
                <a:cxn ang="0">
                  <a:pos x="6" y="1015"/>
                </a:cxn>
                <a:cxn ang="0">
                  <a:pos x="0" y="981"/>
                </a:cxn>
              </a:cxnLst>
              <a:rect l="0" t="0" r="r" b="b"/>
              <a:pathLst>
                <a:path w="490" h="1182">
                  <a:moveTo>
                    <a:pt x="6" y="951"/>
                  </a:moveTo>
                  <a:lnTo>
                    <a:pt x="11" y="837"/>
                  </a:lnTo>
                  <a:lnTo>
                    <a:pt x="16" y="724"/>
                  </a:lnTo>
                  <a:lnTo>
                    <a:pt x="16" y="512"/>
                  </a:lnTo>
                  <a:lnTo>
                    <a:pt x="22" y="458"/>
                  </a:lnTo>
                  <a:lnTo>
                    <a:pt x="28" y="404"/>
                  </a:lnTo>
                  <a:lnTo>
                    <a:pt x="50" y="301"/>
                  </a:lnTo>
                  <a:lnTo>
                    <a:pt x="79" y="187"/>
                  </a:lnTo>
                  <a:lnTo>
                    <a:pt x="84" y="142"/>
                  </a:lnTo>
                  <a:lnTo>
                    <a:pt x="95" y="54"/>
                  </a:lnTo>
                  <a:lnTo>
                    <a:pt x="107" y="5"/>
                  </a:lnTo>
                  <a:lnTo>
                    <a:pt x="112" y="0"/>
                  </a:lnTo>
                  <a:lnTo>
                    <a:pt x="124" y="0"/>
                  </a:lnTo>
                  <a:lnTo>
                    <a:pt x="124" y="15"/>
                  </a:lnTo>
                  <a:lnTo>
                    <a:pt x="118" y="59"/>
                  </a:lnTo>
                  <a:lnTo>
                    <a:pt x="112" y="104"/>
                  </a:lnTo>
                  <a:lnTo>
                    <a:pt x="107" y="147"/>
                  </a:lnTo>
                  <a:lnTo>
                    <a:pt x="95" y="192"/>
                  </a:lnTo>
                  <a:lnTo>
                    <a:pt x="56" y="389"/>
                  </a:lnTo>
                  <a:lnTo>
                    <a:pt x="50" y="443"/>
                  </a:lnTo>
                  <a:lnTo>
                    <a:pt x="45" y="493"/>
                  </a:lnTo>
                  <a:lnTo>
                    <a:pt x="45" y="896"/>
                  </a:lnTo>
                  <a:lnTo>
                    <a:pt x="39" y="985"/>
                  </a:lnTo>
                  <a:lnTo>
                    <a:pt x="56" y="1030"/>
                  </a:lnTo>
                  <a:lnTo>
                    <a:pt x="62" y="1040"/>
                  </a:lnTo>
                  <a:lnTo>
                    <a:pt x="84" y="1040"/>
                  </a:lnTo>
                  <a:lnTo>
                    <a:pt x="112" y="1044"/>
                  </a:lnTo>
                  <a:lnTo>
                    <a:pt x="163" y="1059"/>
                  </a:lnTo>
                  <a:lnTo>
                    <a:pt x="242" y="1079"/>
                  </a:lnTo>
                  <a:lnTo>
                    <a:pt x="327" y="1099"/>
                  </a:lnTo>
                  <a:lnTo>
                    <a:pt x="405" y="1123"/>
                  </a:lnTo>
                  <a:lnTo>
                    <a:pt x="361" y="1089"/>
                  </a:lnTo>
                  <a:lnTo>
                    <a:pt x="321" y="1059"/>
                  </a:lnTo>
                  <a:lnTo>
                    <a:pt x="276" y="1030"/>
                  </a:lnTo>
                  <a:lnTo>
                    <a:pt x="231" y="1010"/>
                  </a:lnTo>
                  <a:lnTo>
                    <a:pt x="214" y="1000"/>
                  </a:lnTo>
                  <a:lnTo>
                    <a:pt x="203" y="985"/>
                  </a:lnTo>
                  <a:lnTo>
                    <a:pt x="197" y="970"/>
                  </a:lnTo>
                  <a:lnTo>
                    <a:pt x="192" y="956"/>
                  </a:lnTo>
                  <a:lnTo>
                    <a:pt x="158" y="808"/>
                  </a:lnTo>
                  <a:lnTo>
                    <a:pt x="141" y="729"/>
                  </a:lnTo>
                  <a:lnTo>
                    <a:pt x="129" y="655"/>
                  </a:lnTo>
                  <a:lnTo>
                    <a:pt x="124" y="576"/>
                  </a:lnTo>
                  <a:lnTo>
                    <a:pt x="124" y="167"/>
                  </a:lnTo>
                  <a:lnTo>
                    <a:pt x="129" y="315"/>
                  </a:lnTo>
                  <a:lnTo>
                    <a:pt x="135" y="468"/>
                  </a:lnTo>
                  <a:lnTo>
                    <a:pt x="146" y="611"/>
                  </a:lnTo>
                  <a:lnTo>
                    <a:pt x="152" y="690"/>
                  </a:lnTo>
                  <a:lnTo>
                    <a:pt x="163" y="764"/>
                  </a:lnTo>
                  <a:lnTo>
                    <a:pt x="197" y="892"/>
                  </a:lnTo>
                  <a:lnTo>
                    <a:pt x="208" y="956"/>
                  </a:lnTo>
                  <a:lnTo>
                    <a:pt x="220" y="970"/>
                  </a:lnTo>
                  <a:lnTo>
                    <a:pt x="231" y="981"/>
                  </a:lnTo>
                  <a:lnTo>
                    <a:pt x="265" y="995"/>
                  </a:lnTo>
                  <a:lnTo>
                    <a:pt x="384" y="1069"/>
                  </a:lnTo>
                  <a:lnTo>
                    <a:pt x="433" y="1108"/>
                  </a:lnTo>
                  <a:lnTo>
                    <a:pt x="484" y="1153"/>
                  </a:lnTo>
                  <a:lnTo>
                    <a:pt x="490" y="1167"/>
                  </a:lnTo>
                  <a:lnTo>
                    <a:pt x="484" y="1178"/>
                  </a:lnTo>
                  <a:lnTo>
                    <a:pt x="473" y="1182"/>
                  </a:lnTo>
                  <a:lnTo>
                    <a:pt x="462" y="1182"/>
                  </a:lnTo>
                  <a:lnTo>
                    <a:pt x="445" y="1167"/>
                  </a:lnTo>
                  <a:lnTo>
                    <a:pt x="428" y="1163"/>
                  </a:lnTo>
                  <a:lnTo>
                    <a:pt x="378" y="1153"/>
                  </a:lnTo>
                  <a:lnTo>
                    <a:pt x="276" y="1118"/>
                  </a:lnTo>
                  <a:lnTo>
                    <a:pt x="225" y="1104"/>
                  </a:lnTo>
                  <a:lnTo>
                    <a:pt x="169" y="1093"/>
                  </a:lnTo>
                  <a:lnTo>
                    <a:pt x="67" y="1079"/>
                  </a:lnTo>
                  <a:lnTo>
                    <a:pt x="45" y="1074"/>
                  </a:lnTo>
                  <a:lnTo>
                    <a:pt x="33" y="1069"/>
                  </a:lnTo>
                  <a:lnTo>
                    <a:pt x="22" y="1059"/>
                  </a:lnTo>
                  <a:lnTo>
                    <a:pt x="6" y="1015"/>
                  </a:lnTo>
                  <a:lnTo>
                    <a:pt x="0" y="1000"/>
                  </a:lnTo>
                  <a:lnTo>
                    <a:pt x="0" y="981"/>
                  </a:lnTo>
                  <a:lnTo>
                    <a:pt x="6" y="951"/>
                  </a:lnTo>
                  <a:close/>
                </a:path>
              </a:pathLst>
            </a:custGeom>
            <a:solidFill>
              <a:srgbClr val="EEE8AA"/>
            </a:solidFill>
            <a:ln w="0">
              <a:solidFill>
                <a:srgbClr val="EEE8A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7" name="Freeform 135"/>
            <p:cNvSpPr>
              <a:spLocks/>
            </p:cNvSpPr>
            <p:nvPr/>
          </p:nvSpPr>
          <p:spPr bwMode="auto">
            <a:xfrm>
              <a:off x="5302250" y="10483913"/>
              <a:ext cx="277813" cy="488519"/>
            </a:xfrm>
            <a:custGeom>
              <a:avLst/>
              <a:gdLst/>
              <a:ahLst/>
              <a:cxnLst>
                <a:cxn ang="0">
                  <a:pos x="67" y="286"/>
                </a:cxn>
                <a:cxn ang="0">
                  <a:pos x="124" y="212"/>
                </a:cxn>
                <a:cxn ang="0">
                  <a:pos x="146" y="172"/>
                </a:cxn>
                <a:cxn ang="0">
                  <a:pos x="152" y="147"/>
                </a:cxn>
                <a:cxn ang="0">
                  <a:pos x="158" y="128"/>
                </a:cxn>
                <a:cxn ang="0">
                  <a:pos x="158" y="69"/>
                </a:cxn>
                <a:cxn ang="0">
                  <a:pos x="146" y="59"/>
                </a:cxn>
                <a:cxn ang="0">
                  <a:pos x="129" y="39"/>
                </a:cxn>
                <a:cxn ang="0">
                  <a:pos x="107" y="30"/>
                </a:cxn>
                <a:cxn ang="0">
                  <a:pos x="79" y="24"/>
                </a:cxn>
                <a:cxn ang="0">
                  <a:pos x="51" y="24"/>
                </a:cxn>
                <a:cxn ang="0">
                  <a:pos x="34" y="30"/>
                </a:cxn>
                <a:cxn ang="0">
                  <a:pos x="29" y="35"/>
                </a:cxn>
                <a:cxn ang="0">
                  <a:pos x="23" y="39"/>
                </a:cxn>
                <a:cxn ang="0">
                  <a:pos x="23" y="45"/>
                </a:cxn>
                <a:cxn ang="0">
                  <a:pos x="12" y="45"/>
                </a:cxn>
                <a:cxn ang="0">
                  <a:pos x="0" y="35"/>
                </a:cxn>
                <a:cxn ang="0">
                  <a:pos x="0" y="20"/>
                </a:cxn>
                <a:cxn ang="0">
                  <a:pos x="12" y="10"/>
                </a:cxn>
                <a:cxn ang="0">
                  <a:pos x="23" y="5"/>
                </a:cxn>
                <a:cxn ang="0">
                  <a:pos x="46" y="0"/>
                </a:cxn>
                <a:cxn ang="0">
                  <a:pos x="73" y="0"/>
                </a:cxn>
                <a:cxn ang="0">
                  <a:pos x="101" y="5"/>
                </a:cxn>
                <a:cxn ang="0">
                  <a:pos x="118" y="5"/>
                </a:cxn>
                <a:cxn ang="0">
                  <a:pos x="141" y="15"/>
                </a:cxn>
                <a:cxn ang="0">
                  <a:pos x="152" y="35"/>
                </a:cxn>
                <a:cxn ang="0">
                  <a:pos x="169" y="54"/>
                </a:cxn>
                <a:cxn ang="0">
                  <a:pos x="175" y="64"/>
                </a:cxn>
                <a:cxn ang="0">
                  <a:pos x="175" y="133"/>
                </a:cxn>
                <a:cxn ang="0">
                  <a:pos x="169" y="162"/>
                </a:cxn>
                <a:cxn ang="0">
                  <a:pos x="146" y="202"/>
                </a:cxn>
                <a:cxn ang="0">
                  <a:pos x="129" y="232"/>
                </a:cxn>
                <a:cxn ang="0">
                  <a:pos x="73" y="291"/>
                </a:cxn>
                <a:cxn ang="0">
                  <a:pos x="67" y="291"/>
                </a:cxn>
                <a:cxn ang="0">
                  <a:pos x="67" y="286"/>
                </a:cxn>
              </a:cxnLst>
              <a:rect l="0" t="0" r="r" b="b"/>
              <a:pathLst>
                <a:path w="175" h="291">
                  <a:moveTo>
                    <a:pt x="67" y="286"/>
                  </a:moveTo>
                  <a:lnTo>
                    <a:pt x="124" y="212"/>
                  </a:lnTo>
                  <a:lnTo>
                    <a:pt x="146" y="172"/>
                  </a:lnTo>
                  <a:lnTo>
                    <a:pt x="152" y="147"/>
                  </a:lnTo>
                  <a:lnTo>
                    <a:pt x="158" y="128"/>
                  </a:lnTo>
                  <a:lnTo>
                    <a:pt x="158" y="69"/>
                  </a:lnTo>
                  <a:lnTo>
                    <a:pt x="146" y="59"/>
                  </a:lnTo>
                  <a:lnTo>
                    <a:pt x="129" y="39"/>
                  </a:lnTo>
                  <a:lnTo>
                    <a:pt x="107" y="30"/>
                  </a:lnTo>
                  <a:lnTo>
                    <a:pt x="79" y="24"/>
                  </a:lnTo>
                  <a:lnTo>
                    <a:pt x="51" y="24"/>
                  </a:lnTo>
                  <a:lnTo>
                    <a:pt x="34" y="30"/>
                  </a:lnTo>
                  <a:lnTo>
                    <a:pt x="29" y="35"/>
                  </a:lnTo>
                  <a:lnTo>
                    <a:pt x="23" y="39"/>
                  </a:lnTo>
                  <a:lnTo>
                    <a:pt x="23" y="45"/>
                  </a:lnTo>
                  <a:lnTo>
                    <a:pt x="12" y="45"/>
                  </a:lnTo>
                  <a:lnTo>
                    <a:pt x="0" y="35"/>
                  </a:lnTo>
                  <a:lnTo>
                    <a:pt x="0" y="20"/>
                  </a:lnTo>
                  <a:lnTo>
                    <a:pt x="12" y="10"/>
                  </a:lnTo>
                  <a:lnTo>
                    <a:pt x="23" y="5"/>
                  </a:lnTo>
                  <a:lnTo>
                    <a:pt x="46" y="0"/>
                  </a:lnTo>
                  <a:lnTo>
                    <a:pt x="73" y="0"/>
                  </a:lnTo>
                  <a:lnTo>
                    <a:pt x="101" y="5"/>
                  </a:lnTo>
                  <a:lnTo>
                    <a:pt x="118" y="5"/>
                  </a:lnTo>
                  <a:lnTo>
                    <a:pt x="141" y="15"/>
                  </a:lnTo>
                  <a:lnTo>
                    <a:pt x="152" y="35"/>
                  </a:lnTo>
                  <a:lnTo>
                    <a:pt x="169" y="54"/>
                  </a:lnTo>
                  <a:lnTo>
                    <a:pt x="175" y="64"/>
                  </a:lnTo>
                  <a:lnTo>
                    <a:pt x="175" y="133"/>
                  </a:lnTo>
                  <a:lnTo>
                    <a:pt x="169" y="162"/>
                  </a:lnTo>
                  <a:lnTo>
                    <a:pt x="146" y="202"/>
                  </a:lnTo>
                  <a:lnTo>
                    <a:pt x="129" y="232"/>
                  </a:lnTo>
                  <a:lnTo>
                    <a:pt x="73" y="291"/>
                  </a:lnTo>
                  <a:lnTo>
                    <a:pt x="67" y="291"/>
                  </a:lnTo>
                  <a:lnTo>
                    <a:pt x="67" y="286"/>
                  </a:lnTo>
                  <a:close/>
                </a:path>
              </a:pathLst>
            </a:custGeom>
            <a:solidFill>
              <a:srgbClr val="EEE8AA"/>
            </a:solidFill>
            <a:ln w="0">
              <a:solidFill>
                <a:srgbClr val="EEE8A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8" name="Freeform 136"/>
            <p:cNvSpPr>
              <a:spLocks/>
            </p:cNvSpPr>
            <p:nvPr/>
          </p:nvSpPr>
          <p:spPr bwMode="auto">
            <a:xfrm>
              <a:off x="5168900" y="9913135"/>
              <a:ext cx="436563" cy="339110"/>
            </a:xfrm>
            <a:custGeom>
              <a:avLst/>
              <a:gdLst/>
              <a:ahLst/>
              <a:cxnLst>
                <a:cxn ang="0">
                  <a:pos x="264" y="25"/>
                </a:cxn>
                <a:cxn ang="0">
                  <a:pos x="253" y="25"/>
                </a:cxn>
                <a:cxn ang="0">
                  <a:pos x="236" y="15"/>
                </a:cxn>
                <a:cxn ang="0">
                  <a:pos x="225" y="15"/>
                </a:cxn>
                <a:cxn ang="0">
                  <a:pos x="213" y="19"/>
                </a:cxn>
                <a:cxn ang="0">
                  <a:pos x="208" y="25"/>
                </a:cxn>
                <a:cxn ang="0">
                  <a:pos x="202" y="34"/>
                </a:cxn>
                <a:cxn ang="0">
                  <a:pos x="191" y="59"/>
                </a:cxn>
                <a:cxn ang="0">
                  <a:pos x="185" y="69"/>
                </a:cxn>
                <a:cxn ang="0">
                  <a:pos x="174" y="123"/>
                </a:cxn>
                <a:cxn ang="0">
                  <a:pos x="163" y="153"/>
                </a:cxn>
                <a:cxn ang="0">
                  <a:pos x="146" y="173"/>
                </a:cxn>
                <a:cxn ang="0">
                  <a:pos x="130" y="187"/>
                </a:cxn>
                <a:cxn ang="0">
                  <a:pos x="113" y="197"/>
                </a:cxn>
                <a:cxn ang="0">
                  <a:pos x="101" y="202"/>
                </a:cxn>
                <a:cxn ang="0">
                  <a:pos x="79" y="197"/>
                </a:cxn>
                <a:cxn ang="0">
                  <a:pos x="56" y="187"/>
                </a:cxn>
                <a:cxn ang="0">
                  <a:pos x="34" y="173"/>
                </a:cxn>
                <a:cxn ang="0">
                  <a:pos x="17" y="158"/>
                </a:cxn>
                <a:cxn ang="0">
                  <a:pos x="0" y="138"/>
                </a:cxn>
                <a:cxn ang="0">
                  <a:pos x="0" y="129"/>
                </a:cxn>
                <a:cxn ang="0">
                  <a:pos x="5" y="118"/>
                </a:cxn>
                <a:cxn ang="0">
                  <a:pos x="17" y="114"/>
                </a:cxn>
                <a:cxn ang="0">
                  <a:pos x="28" y="118"/>
                </a:cxn>
                <a:cxn ang="0">
                  <a:pos x="45" y="138"/>
                </a:cxn>
                <a:cxn ang="0">
                  <a:pos x="67" y="158"/>
                </a:cxn>
                <a:cxn ang="0">
                  <a:pos x="84" y="163"/>
                </a:cxn>
                <a:cxn ang="0">
                  <a:pos x="107" y="163"/>
                </a:cxn>
                <a:cxn ang="0">
                  <a:pos x="124" y="153"/>
                </a:cxn>
                <a:cxn ang="0">
                  <a:pos x="146" y="123"/>
                </a:cxn>
                <a:cxn ang="0">
                  <a:pos x="157" y="93"/>
                </a:cxn>
                <a:cxn ang="0">
                  <a:pos x="168" y="59"/>
                </a:cxn>
                <a:cxn ang="0">
                  <a:pos x="185" y="30"/>
                </a:cxn>
                <a:cxn ang="0">
                  <a:pos x="191" y="10"/>
                </a:cxn>
                <a:cxn ang="0">
                  <a:pos x="202" y="0"/>
                </a:cxn>
                <a:cxn ang="0">
                  <a:pos x="230" y="0"/>
                </a:cxn>
                <a:cxn ang="0">
                  <a:pos x="247" y="5"/>
                </a:cxn>
                <a:cxn ang="0">
                  <a:pos x="275" y="19"/>
                </a:cxn>
                <a:cxn ang="0">
                  <a:pos x="275" y="25"/>
                </a:cxn>
                <a:cxn ang="0">
                  <a:pos x="264" y="25"/>
                </a:cxn>
              </a:cxnLst>
              <a:rect l="0" t="0" r="r" b="b"/>
              <a:pathLst>
                <a:path w="275" h="202">
                  <a:moveTo>
                    <a:pt x="264" y="25"/>
                  </a:moveTo>
                  <a:lnTo>
                    <a:pt x="253" y="25"/>
                  </a:lnTo>
                  <a:lnTo>
                    <a:pt x="236" y="15"/>
                  </a:lnTo>
                  <a:lnTo>
                    <a:pt x="225" y="15"/>
                  </a:lnTo>
                  <a:lnTo>
                    <a:pt x="213" y="19"/>
                  </a:lnTo>
                  <a:lnTo>
                    <a:pt x="208" y="25"/>
                  </a:lnTo>
                  <a:lnTo>
                    <a:pt x="202" y="34"/>
                  </a:lnTo>
                  <a:lnTo>
                    <a:pt x="191" y="59"/>
                  </a:lnTo>
                  <a:lnTo>
                    <a:pt x="185" y="69"/>
                  </a:lnTo>
                  <a:lnTo>
                    <a:pt x="174" y="123"/>
                  </a:lnTo>
                  <a:lnTo>
                    <a:pt x="163" y="153"/>
                  </a:lnTo>
                  <a:lnTo>
                    <a:pt x="146" y="173"/>
                  </a:lnTo>
                  <a:lnTo>
                    <a:pt x="130" y="187"/>
                  </a:lnTo>
                  <a:lnTo>
                    <a:pt x="113" y="197"/>
                  </a:lnTo>
                  <a:lnTo>
                    <a:pt x="101" y="202"/>
                  </a:lnTo>
                  <a:lnTo>
                    <a:pt x="79" y="197"/>
                  </a:lnTo>
                  <a:lnTo>
                    <a:pt x="56" y="187"/>
                  </a:lnTo>
                  <a:lnTo>
                    <a:pt x="34" y="173"/>
                  </a:lnTo>
                  <a:lnTo>
                    <a:pt x="17" y="158"/>
                  </a:lnTo>
                  <a:lnTo>
                    <a:pt x="0" y="138"/>
                  </a:lnTo>
                  <a:lnTo>
                    <a:pt x="0" y="129"/>
                  </a:lnTo>
                  <a:lnTo>
                    <a:pt x="5" y="118"/>
                  </a:lnTo>
                  <a:lnTo>
                    <a:pt x="17" y="114"/>
                  </a:lnTo>
                  <a:lnTo>
                    <a:pt x="28" y="118"/>
                  </a:lnTo>
                  <a:lnTo>
                    <a:pt x="45" y="138"/>
                  </a:lnTo>
                  <a:lnTo>
                    <a:pt x="67" y="158"/>
                  </a:lnTo>
                  <a:lnTo>
                    <a:pt x="84" y="163"/>
                  </a:lnTo>
                  <a:lnTo>
                    <a:pt x="107" y="163"/>
                  </a:lnTo>
                  <a:lnTo>
                    <a:pt x="124" y="153"/>
                  </a:lnTo>
                  <a:lnTo>
                    <a:pt x="146" y="123"/>
                  </a:lnTo>
                  <a:lnTo>
                    <a:pt x="157" y="93"/>
                  </a:lnTo>
                  <a:lnTo>
                    <a:pt x="168" y="59"/>
                  </a:lnTo>
                  <a:lnTo>
                    <a:pt x="185" y="30"/>
                  </a:lnTo>
                  <a:lnTo>
                    <a:pt x="191" y="10"/>
                  </a:lnTo>
                  <a:lnTo>
                    <a:pt x="202" y="0"/>
                  </a:lnTo>
                  <a:lnTo>
                    <a:pt x="230" y="0"/>
                  </a:lnTo>
                  <a:lnTo>
                    <a:pt x="247" y="5"/>
                  </a:lnTo>
                  <a:lnTo>
                    <a:pt x="275" y="19"/>
                  </a:lnTo>
                  <a:lnTo>
                    <a:pt x="275" y="25"/>
                  </a:lnTo>
                  <a:lnTo>
                    <a:pt x="264" y="25"/>
                  </a:lnTo>
                  <a:close/>
                </a:path>
              </a:pathLst>
            </a:custGeom>
            <a:solidFill>
              <a:srgbClr val="EEE8AA"/>
            </a:solidFill>
            <a:ln w="0">
              <a:solidFill>
                <a:srgbClr val="EEE8A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9" name="Freeform 137"/>
            <p:cNvSpPr>
              <a:spLocks/>
            </p:cNvSpPr>
            <p:nvPr/>
          </p:nvSpPr>
          <p:spPr bwMode="auto">
            <a:xfrm>
              <a:off x="5016500" y="9763725"/>
              <a:ext cx="831850" cy="810841"/>
            </a:xfrm>
            <a:custGeom>
              <a:avLst/>
              <a:gdLst/>
              <a:ahLst/>
              <a:cxnLst>
                <a:cxn ang="0">
                  <a:pos x="5" y="138"/>
                </a:cxn>
                <a:cxn ang="0">
                  <a:pos x="11" y="74"/>
                </a:cxn>
                <a:cxn ang="0">
                  <a:pos x="17" y="5"/>
                </a:cxn>
                <a:cxn ang="0">
                  <a:pos x="22" y="0"/>
                </a:cxn>
                <a:cxn ang="0">
                  <a:pos x="34" y="0"/>
                </a:cxn>
                <a:cxn ang="0">
                  <a:pos x="34" y="148"/>
                </a:cxn>
                <a:cxn ang="0">
                  <a:pos x="39" y="218"/>
                </a:cxn>
                <a:cxn ang="0">
                  <a:pos x="51" y="252"/>
                </a:cxn>
                <a:cxn ang="0">
                  <a:pos x="62" y="281"/>
                </a:cxn>
                <a:cxn ang="0">
                  <a:pos x="67" y="326"/>
                </a:cxn>
                <a:cxn ang="0">
                  <a:pos x="73" y="330"/>
                </a:cxn>
                <a:cxn ang="0">
                  <a:pos x="84" y="341"/>
                </a:cxn>
                <a:cxn ang="0">
                  <a:pos x="113" y="345"/>
                </a:cxn>
                <a:cxn ang="0">
                  <a:pos x="169" y="355"/>
                </a:cxn>
                <a:cxn ang="0">
                  <a:pos x="242" y="360"/>
                </a:cxn>
                <a:cxn ang="0">
                  <a:pos x="321" y="360"/>
                </a:cxn>
                <a:cxn ang="0">
                  <a:pos x="434" y="345"/>
                </a:cxn>
                <a:cxn ang="0">
                  <a:pos x="473" y="345"/>
                </a:cxn>
                <a:cxn ang="0">
                  <a:pos x="490" y="350"/>
                </a:cxn>
                <a:cxn ang="0">
                  <a:pos x="507" y="360"/>
                </a:cxn>
                <a:cxn ang="0">
                  <a:pos x="518" y="379"/>
                </a:cxn>
                <a:cxn ang="0">
                  <a:pos x="524" y="400"/>
                </a:cxn>
                <a:cxn ang="0">
                  <a:pos x="518" y="434"/>
                </a:cxn>
                <a:cxn ang="0">
                  <a:pos x="507" y="464"/>
                </a:cxn>
                <a:cxn ang="0">
                  <a:pos x="507" y="468"/>
                </a:cxn>
                <a:cxn ang="0">
                  <a:pos x="501" y="483"/>
                </a:cxn>
                <a:cxn ang="0">
                  <a:pos x="496" y="483"/>
                </a:cxn>
                <a:cxn ang="0">
                  <a:pos x="490" y="478"/>
                </a:cxn>
                <a:cxn ang="0">
                  <a:pos x="501" y="449"/>
                </a:cxn>
                <a:cxn ang="0">
                  <a:pos x="507" y="404"/>
                </a:cxn>
                <a:cxn ang="0">
                  <a:pos x="507" y="375"/>
                </a:cxn>
                <a:cxn ang="0">
                  <a:pos x="490" y="365"/>
                </a:cxn>
                <a:cxn ang="0">
                  <a:pos x="468" y="360"/>
                </a:cxn>
                <a:cxn ang="0">
                  <a:pos x="439" y="360"/>
                </a:cxn>
                <a:cxn ang="0">
                  <a:pos x="417" y="365"/>
                </a:cxn>
                <a:cxn ang="0">
                  <a:pos x="360" y="375"/>
                </a:cxn>
                <a:cxn ang="0">
                  <a:pos x="292" y="379"/>
                </a:cxn>
                <a:cxn ang="0">
                  <a:pos x="231" y="379"/>
                </a:cxn>
                <a:cxn ang="0">
                  <a:pos x="101" y="370"/>
                </a:cxn>
                <a:cxn ang="0">
                  <a:pos x="79" y="365"/>
                </a:cxn>
                <a:cxn ang="0">
                  <a:pos x="62" y="360"/>
                </a:cxn>
                <a:cxn ang="0">
                  <a:pos x="51" y="345"/>
                </a:cxn>
                <a:cxn ang="0">
                  <a:pos x="39" y="326"/>
                </a:cxn>
                <a:cxn ang="0">
                  <a:pos x="22" y="291"/>
                </a:cxn>
                <a:cxn ang="0">
                  <a:pos x="11" y="256"/>
                </a:cxn>
                <a:cxn ang="0">
                  <a:pos x="5" y="227"/>
                </a:cxn>
                <a:cxn ang="0">
                  <a:pos x="0" y="197"/>
                </a:cxn>
                <a:cxn ang="0">
                  <a:pos x="5" y="138"/>
                </a:cxn>
              </a:cxnLst>
              <a:rect l="0" t="0" r="r" b="b"/>
              <a:pathLst>
                <a:path w="524" h="483">
                  <a:moveTo>
                    <a:pt x="5" y="138"/>
                  </a:moveTo>
                  <a:lnTo>
                    <a:pt x="11" y="74"/>
                  </a:lnTo>
                  <a:lnTo>
                    <a:pt x="17" y="5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34" y="148"/>
                  </a:lnTo>
                  <a:lnTo>
                    <a:pt x="39" y="218"/>
                  </a:lnTo>
                  <a:lnTo>
                    <a:pt x="51" y="252"/>
                  </a:lnTo>
                  <a:lnTo>
                    <a:pt x="62" y="281"/>
                  </a:lnTo>
                  <a:lnTo>
                    <a:pt x="67" y="326"/>
                  </a:lnTo>
                  <a:lnTo>
                    <a:pt x="73" y="330"/>
                  </a:lnTo>
                  <a:lnTo>
                    <a:pt x="84" y="341"/>
                  </a:lnTo>
                  <a:lnTo>
                    <a:pt x="113" y="345"/>
                  </a:lnTo>
                  <a:lnTo>
                    <a:pt x="169" y="355"/>
                  </a:lnTo>
                  <a:lnTo>
                    <a:pt x="242" y="360"/>
                  </a:lnTo>
                  <a:lnTo>
                    <a:pt x="321" y="360"/>
                  </a:lnTo>
                  <a:lnTo>
                    <a:pt x="434" y="345"/>
                  </a:lnTo>
                  <a:lnTo>
                    <a:pt x="473" y="345"/>
                  </a:lnTo>
                  <a:lnTo>
                    <a:pt x="490" y="350"/>
                  </a:lnTo>
                  <a:lnTo>
                    <a:pt x="507" y="360"/>
                  </a:lnTo>
                  <a:lnTo>
                    <a:pt x="518" y="379"/>
                  </a:lnTo>
                  <a:lnTo>
                    <a:pt x="524" y="400"/>
                  </a:lnTo>
                  <a:lnTo>
                    <a:pt x="518" y="434"/>
                  </a:lnTo>
                  <a:lnTo>
                    <a:pt x="507" y="464"/>
                  </a:lnTo>
                  <a:lnTo>
                    <a:pt x="507" y="468"/>
                  </a:lnTo>
                  <a:lnTo>
                    <a:pt x="501" y="483"/>
                  </a:lnTo>
                  <a:lnTo>
                    <a:pt x="496" y="483"/>
                  </a:lnTo>
                  <a:lnTo>
                    <a:pt x="490" y="478"/>
                  </a:lnTo>
                  <a:lnTo>
                    <a:pt x="501" y="449"/>
                  </a:lnTo>
                  <a:lnTo>
                    <a:pt x="507" y="404"/>
                  </a:lnTo>
                  <a:lnTo>
                    <a:pt x="507" y="375"/>
                  </a:lnTo>
                  <a:lnTo>
                    <a:pt x="490" y="365"/>
                  </a:lnTo>
                  <a:lnTo>
                    <a:pt x="468" y="360"/>
                  </a:lnTo>
                  <a:lnTo>
                    <a:pt x="439" y="360"/>
                  </a:lnTo>
                  <a:lnTo>
                    <a:pt x="417" y="365"/>
                  </a:lnTo>
                  <a:lnTo>
                    <a:pt x="360" y="375"/>
                  </a:lnTo>
                  <a:lnTo>
                    <a:pt x="292" y="379"/>
                  </a:lnTo>
                  <a:lnTo>
                    <a:pt x="231" y="379"/>
                  </a:lnTo>
                  <a:lnTo>
                    <a:pt x="101" y="370"/>
                  </a:lnTo>
                  <a:lnTo>
                    <a:pt x="79" y="365"/>
                  </a:lnTo>
                  <a:lnTo>
                    <a:pt x="62" y="360"/>
                  </a:lnTo>
                  <a:lnTo>
                    <a:pt x="51" y="345"/>
                  </a:lnTo>
                  <a:lnTo>
                    <a:pt x="39" y="326"/>
                  </a:lnTo>
                  <a:lnTo>
                    <a:pt x="22" y="291"/>
                  </a:lnTo>
                  <a:lnTo>
                    <a:pt x="11" y="256"/>
                  </a:lnTo>
                  <a:lnTo>
                    <a:pt x="5" y="227"/>
                  </a:lnTo>
                  <a:lnTo>
                    <a:pt x="0" y="197"/>
                  </a:lnTo>
                  <a:lnTo>
                    <a:pt x="5" y="138"/>
                  </a:lnTo>
                  <a:close/>
                </a:path>
              </a:pathLst>
            </a:custGeom>
            <a:solidFill>
              <a:srgbClr val="EEE8AA"/>
            </a:solidFill>
            <a:ln w="0">
              <a:solidFill>
                <a:srgbClr val="EEE8A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0" name="Freeform 138"/>
            <p:cNvSpPr>
              <a:spLocks/>
            </p:cNvSpPr>
            <p:nvPr/>
          </p:nvSpPr>
          <p:spPr bwMode="auto">
            <a:xfrm>
              <a:off x="4308475" y="7613232"/>
              <a:ext cx="304800" cy="206488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34" y="44"/>
                </a:cxn>
                <a:cxn ang="0">
                  <a:pos x="40" y="50"/>
                </a:cxn>
                <a:cxn ang="0">
                  <a:pos x="40" y="59"/>
                </a:cxn>
                <a:cxn ang="0">
                  <a:pos x="29" y="69"/>
                </a:cxn>
                <a:cxn ang="0">
                  <a:pos x="23" y="79"/>
                </a:cxn>
                <a:cxn ang="0">
                  <a:pos x="23" y="94"/>
                </a:cxn>
                <a:cxn ang="0">
                  <a:pos x="63" y="65"/>
                </a:cxn>
                <a:cxn ang="0">
                  <a:pos x="130" y="15"/>
                </a:cxn>
                <a:cxn ang="0">
                  <a:pos x="147" y="5"/>
                </a:cxn>
                <a:cxn ang="0">
                  <a:pos x="164" y="5"/>
                </a:cxn>
                <a:cxn ang="0">
                  <a:pos x="181" y="0"/>
                </a:cxn>
                <a:cxn ang="0">
                  <a:pos x="187" y="5"/>
                </a:cxn>
                <a:cxn ang="0">
                  <a:pos x="192" y="5"/>
                </a:cxn>
                <a:cxn ang="0">
                  <a:pos x="164" y="5"/>
                </a:cxn>
                <a:cxn ang="0">
                  <a:pos x="136" y="25"/>
                </a:cxn>
                <a:cxn ang="0">
                  <a:pos x="85" y="59"/>
                </a:cxn>
                <a:cxn ang="0">
                  <a:pos x="57" y="79"/>
                </a:cxn>
                <a:cxn ang="0">
                  <a:pos x="46" y="89"/>
                </a:cxn>
                <a:cxn ang="0">
                  <a:pos x="40" y="99"/>
                </a:cxn>
                <a:cxn ang="0">
                  <a:pos x="29" y="114"/>
                </a:cxn>
                <a:cxn ang="0">
                  <a:pos x="17" y="123"/>
                </a:cxn>
                <a:cxn ang="0">
                  <a:pos x="6" y="123"/>
                </a:cxn>
                <a:cxn ang="0">
                  <a:pos x="0" y="118"/>
                </a:cxn>
                <a:cxn ang="0">
                  <a:pos x="0" y="65"/>
                </a:cxn>
                <a:cxn ang="0">
                  <a:pos x="12" y="54"/>
                </a:cxn>
                <a:cxn ang="0">
                  <a:pos x="12" y="50"/>
                </a:cxn>
                <a:cxn ang="0">
                  <a:pos x="29" y="44"/>
                </a:cxn>
              </a:cxnLst>
              <a:rect l="0" t="0" r="r" b="b"/>
              <a:pathLst>
                <a:path w="192" h="123">
                  <a:moveTo>
                    <a:pt x="29" y="44"/>
                  </a:moveTo>
                  <a:lnTo>
                    <a:pt x="34" y="44"/>
                  </a:lnTo>
                  <a:lnTo>
                    <a:pt x="40" y="50"/>
                  </a:lnTo>
                  <a:lnTo>
                    <a:pt x="40" y="59"/>
                  </a:lnTo>
                  <a:lnTo>
                    <a:pt x="29" y="69"/>
                  </a:lnTo>
                  <a:lnTo>
                    <a:pt x="23" y="79"/>
                  </a:lnTo>
                  <a:lnTo>
                    <a:pt x="23" y="94"/>
                  </a:lnTo>
                  <a:lnTo>
                    <a:pt x="63" y="65"/>
                  </a:lnTo>
                  <a:lnTo>
                    <a:pt x="130" y="15"/>
                  </a:lnTo>
                  <a:lnTo>
                    <a:pt x="147" y="5"/>
                  </a:lnTo>
                  <a:lnTo>
                    <a:pt x="164" y="5"/>
                  </a:lnTo>
                  <a:lnTo>
                    <a:pt x="181" y="0"/>
                  </a:lnTo>
                  <a:lnTo>
                    <a:pt x="187" y="5"/>
                  </a:lnTo>
                  <a:lnTo>
                    <a:pt x="192" y="5"/>
                  </a:lnTo>
                  <a:lnTo>
                    <a:pt x="164" y="5"/>
                  </a:lnTo>
                  <a:lnTo>
                    <a:pt x="136" y="25"/>
                  </a:lnTo>
                  <a:lnTo>
                    <a:pt x="85" y="59"/>
                  </a:lnTo>
                  <a:lnTo>
                    <a:pt x="57" y="79"/>
                  </a:lnTo>
                  <a:lnTo>
                    <a:pt x="46" y="89"/>
                  </a:lnTo>
                  <a:lnTo>
                    <a:pt x="40" y="99"/>
                  </a:lnTo>
                  <a:lnTo>
                    <a:pt x="29" y="114"/>
                  </a:lnTo>
                  <a:lnTo>
                    <a:pt x="17" y="123"/>
                  </a:lnTo>
                  <a:lnTo>
                    <a:pt x="6" y="123"/>
                  </a:lnTo>
                  <a:lnTo>
                    <a:pt x="0" y="118"/>
                  </a:lnTo>
                  <a:lnTo>
                    <a:pt x="0" y="65"/>
                  </a:lnTo>
                  <a:lnTo>
                    <a:pt x="12" y="54"/>
                  </a:lnTo>
                  <a:lnTo>
                    <a:pt x="12" y="50"/>
                  </a:lnTo>
                  <a:lnTo>
                    <a:pt x="29" y="44"/>
                  </a:lnTo>
                  <a:close/>
                </a:path>
              </a:pathLst>
            </a:custGeom>
            <a:solidFill>
              <a:srgbClr val="EEE8AA"/>
            </a:solidFill>
            <a:ln w="0">
              <a:solidFill>
                <a:srgbClr val="EEE8A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1" name="Freeform 139"/>
            <p:cNvSpPr>
              <a:spLocks/>
            </p:cNvSpPr>
            <p:nvPr/>
          </p:nvSpPr>
          <p:spPr bwMode="auto">
            <a:xfrm>
              <a:off x="3987800" y="7819720"/>
              <a:ext cx="366713" cy="488519"/>
            </a:xfrm>
            <a:custGeom>
              <a:avLst/>
              <a:gdLst/>
              <a:ahLst/>
              <a:cxnLst>
                <a:cxn ang="0">
                  <a:pos x="225" y="291"/>
                </a:cxn>
                <a:cxn ang="0">
                  <a:pos x="225" y="286"/>
                </a:cxn>
                <a:cxn ang="0">
                  <a:pos x="202" y="276"/>
                </a:cxn>
                <a:cxn ang="0">
                  <a:pos x="180" y="262"/>
                </a:cxn>
                <a:cxn ang="0">
                  <a:pos x="112" y="262"/>
                </a:cxn>
                <a:cxn ang="0">
                  <a:pos x="90" y="256"/>
                </a:cxn>
                <a:cxn ang="0">
                  <a:pos x="79" y="242"/>
                </a:cxn>
                <a:cxn ang="0">
                  <a:pos x="73" y="237"/>
                </a:cxn>
                <a:cxn ang="0">
                  <a:pos x="45" y="256"/>
                </a:cxn>
                <a:cxn ang="0">
                  <a:pos x="28" y="271"/>
                </a:cxn>
                <a:cxn ang="0">
                  <a:pos x="6" y="271"/>
                </a:cxn>
                <a:cxn ang="0">
                  <a:pos x="0" y="262"/>
                </a:cxn>
                <a:cxn ang="0">
                  <a:pos x="0" y="251"/>
                </a:cxn>
                <a:cxn ang="0">
                  <a:pos x="11" y="217"/>
                </a:cxn>
                <a:cxn ang="0">
                  <a:pos x="34" y="158"/>
                </a:cxn>
                <a:cxn ang="0">
                  <a:pos x="51" y="89"/>
                </a:cxn>
                <a:cxn ang="0">
                  <a:pos x="62" y="54"/>
                </a:cxn>
                <a:cxn ang="0">
                  <a:pos x="79" y="29"/>
                </a:cxn>
                <a:cxn ang="0">
                  <a:pos x="101" y="0"/>
                </a:cxn>
                <a:cxn ang="0">
                  <a:pos x="118" y="29"/>
                </a:cxn>
                <a:cxn ang="0">
                  <a:pos x="135" y="69"/>
                </a:cxn>
                <a:cxn ang="0">
                  <a:pos x="140" y="89"/>
                </a:cxn>
                <a:cxn ang="0">
                  <a:pos x="146" y="103"/>
                </a:cxn>
                <a:cxn ang="0">
                  <a:pos x="140" y="183"/>
                </a:cxn>
                <a:cxn ang="0">
                  <a:pos x="140" y="207"/>
                </a:cxn>
                <a:cxn ang="0">
                  <a:pos x="146" y="212"/>
                </a:cxn>
                <a:cxn ang="0">
                  <a:pos x="152" y="217"/>
                </a:cxn>
                <a:cxn ang="0">
                  <a:pos x="191" y="232"/>
                </a:cxn>
                <a:cxn ang="0">
                  <a:pos x="208" y="237"/>
                </a:cxn>
                <a:cxn ang="0">
                  <a:pos x="225" y="256"/>
                </a:cxn>
                <a:cxn ang="0">
                  <a:pos x="225" y="271"/>
                </a:cxn>
                <a:cxn ang="0">
                  <a:pos x="231" y="281"/>
                </a:cxn>
                <a:cxn ang="0">
                  <a:pos x="225" y="291"/>
                </a:cxn>
              </a:cxnLst>
              <a:rect l="0" t="0" r="r" b="b"/>
              <a:pathLst>
                <a:path w="231" h="291">
                  <a:moveTo>
                    <a:pt x="225" y="291"/>
                  </a:moveTo>
                  <a:lnTo>
                    <a:pt x="225" y="286"/>
                  </a:lnTo>
                  <a:lnTo>
                    <a:pt x="202" y="276"/>
                  </a:lnTo>
                  <a:lnTo>
                    <a:pt x="180" y="262"/>
                  </a:lnTo>
                  <a:lnTo>
                    <a:pt x="112" y="262"/>
                  </a:lnTo>
                  <a:lnTo>
                    <a:pt x="90" y="256"/>
                  </a:lnTo>
                  <a:lnTo>
                    <a:pt x="79" y="242"/>
                  </a:lnTo>
                  <a:lnTo>
                    <a:pt x="73" y="237"/>
                  </a:lnTo>
                  <a:lnTo>
                    <a:pt x="45" y="256"/>
                  </a:lnTo>
                  <a:lnTo>
                    <a:pt x="28" y="271"/>
                  </a:lnTo>
                  <a:lnTo>
                    <a:pt x="6" y="271"/>
                  </a:lnTo>
                  <a:lnTo>
                    <a:pt x="0" y="262"/>
                  </a:lnTo>
                  <a:lnTo>
                    <a:pt x="0" y="251"/>
                  </a:lnTo>
                  <a:lnTo>
                    <a:pt x="11" y="217"/>
                  </a:lnTo>
                  <a:lnTo>
                    <a:pt x="34" y="158"/>
                  </a:lnTo>
                  <a:lnTo>
                    <a:pt x="51" y="89"/>
                  </a:lnTo>
                  <a:lnTo>
                    <a:pt x="62" y="54"/>
                  </a:lnTo>
                  <a:lnTo>
                    <a:pt x="79" y="29"/>
                  </a:lnTo>
                  <a:lnTo>
                    <a:pt x="101" y="0"/>
                  </a:lnTo>
                  <a:lnTo>
                    <a:pt x="118" y="29"/>
                  </a:lnTo>
                  <a:lnTo>
                    <a:pt x="135" y="69"/>
                  </a:lnTo>
                  <a:lnTo>
                    <a:pt x="140" y="89"/>
                  </a:lnTo>
                  <a:lnTo>
                    <a:pt x="146" y="103"/>
                  </a:lnTo>
                  <a:lnTo>
                    <a:pt x="140" y="183"/>
                  </a:lnTo>
                  <a:lnTo>
                    <a:pt x="140" y="207"/>
                  </a:lnTo>
                  <a:lnTo>
                    <a:pt x="146" y="212"/>
                  </a:lnTo>
                  <a:lnTo>
                    <a:pt x="152" y="217"/>
                  </a:lnTo>
                  <a:lnTo>
                    <a:pt x="191" y="232"/>
                  </a:lnTo>
                  <a:lnTo>
                    <a:pt x="208" y="237"/>
                  </a:lnTo>
                  <a:lnTo>
                    <a:pt x="225" y="256"/>
                  </a:lnTo>
                  <a:lnTo>
                    <a:pt x="225" y="271"/>
                  </a:lnTo>
                  <a:lnTo>
                    <a:pt x="231" y="281"/>
                  </a:lnTo>
                  <a:lnTo>
                    <a:pt x="225" y="291"/>
                  </a:lnTo>
                  <a:close/>
                </a:path>
              </a:pathLst>
            </a:custGeom>
            <a:solidFill>
              <a:srgbClr val="FAEBD7"/>
            </a:solidFill>
            <a:ln w="0">
              <a:solidFill>
                <a:srgbClr val="FAEBD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2" name="Freeform 140"/>
            <p:cNvSpPr>
              <a:spLocks/>
            </p:cNvSpPr>
            <p:nvPr/>
          </p:nvSpPr>
          <p:spPr bwMode="auto">
            <a:xfrm>
              <a:off x="4005263" y="6968588"/>
              <a:ext cx="63500" cy="22327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29" y="10"/>
                </a:cxn>
                <a:cxn ang="0">
                  <a:pos x="17" y="24"/>
                </a:cxn>
                <a:cxn ang="0">
                  <a:pos x="6" y="49"/>
                </a:cxn>
                <a:cxn ang="0">
                  <a:pos x="6" y="93"/>
                </a:cxn>
                <a:cxn ang="0">
                  <a:pos x="12" y="108"/>
                </a:cxn>
                <a:cxn ang="0">
                  <a:pos x="17" y="128"/>
                </a:cxn>
                <a:cxn ang="0">
                  <a:pos x="17" y="133"/>
                </a:cxn>
                <a:cxn ang="0">
                  <a:pos x="6" y="108"/>
                </a:cxn>
                <a:cxn ang="0">
                  <a:pos x="0" y="93"/>
                </a:cxn>
                <a:cxn ang="0">
                  <a:pos x="0" y="68"/>
                </a:cxn>
                <a:cxn ang="0">
                  <a:pos x="6" y="49"/>
                </a:cxn>
                <a:cxn ang="0">
                  <a:pos x="17" y="19"/>
                </a:cxn>
                <a:cxn ang="0">
                  <a:pos x="29" y="5"/>
                </a:cxn>
                <a:cxn ang="0">
                  <a:pos x="34" y="0"/>
                </a:cxn>
                <a:cxn ang="0">
                  <a:pos x="40" y="0"/>
                </a:cxn>
              </a:cxnLst>
              <a:rect l="0" t="0" r="r" b="b"/>
              <a:pathLst>
                <a:path w="40" h="133">
                  <a:moveTo>
                    <a:pt x="40" y="0"/>
                  </a:moveTo>
                  <a:lnTo>
                    <a:pt x="29" y="10"/>
                  </a:lnTo>
                  <a:lnTo>
                    <a:pt x="17" y="24"/>
                  </a:lnTo>
                  <a:lnTo>
                    <a:pt x="6" y="49"/>
                  </a:lnTo>
                  <a:lnTo>
                    <a:pt x="6" y="93"/>
                  </a:lnTo>
                  <a:lnTo>
                    <a:pt x="12" y="108"/>
                  </a:lnTo>
                  <a:lnTo>
                    <a:pt x="17" y="128"/>
                  </a:lnTo>
                  <a:lnTo>
                    <a:pt x="17" y="133"/>
                  </a:lnTo>
                  <a:lnTo>
                    <a:pt x="6" y="108"/>
                  </a:lnTo>
                  <a:lnTo>
                    <a:pt x="0" y="93"/>
                  </a:lnTo>
                  <a:lnTo>
                    <a:pt x="0" y="68"/>
                  </a:lnTo>
                  <a:lnTo>
                    <a:pt x="6" y="49"/>
                  </a:lnTo>
                  <a:lnTo>
                    <a:pt x="17" y="19"/>
                  </a:lnTo>
                  <a:lnTo>
                    <a:pt x="29" y="5"/>
                  </a:lnTo>
                  <a:lnTo>
                    <a:pt x="34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3" name="Freeform 141"/>
            <p:cNvSpPr>
              <a:spLocks/>
            </p:cNvSpPr>
            <p:nvPr/>
          </p:nvSpPr>
          <p:spPr bwMode="auto">
            <a:xfrm>
              <a:off x="4024313" y="7183470"/>
              <a:ext cx="204788" cy="34750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29"/>
                </a:cxn>
                <a:cxn ang="0">
                  <a:pos x="5" y="54"/>
                </a:cxn>
                <a:cxn ang="0">
                  <a:pos x="5" y="94"/>
                </a:cxn>
                <a:cxn ang="0">
                  <a:pos x="11" y="113"/>
                </a:cxn>
                <a:cxn ang="0">
                  <a:pos x="17" y="133"/>
                </a:cxn>
                <a:cxn ang="0">
                  <a:pos x="34" y="152"/>
                </a:cxn>
                <a:cxn ang="0">
                  <a:pos x="56" y="177"/>
                </a:cxn>
                <a:cxn ang="0">
                  <a:pos x="95" y="197"/>
                </a:cxn>
                <a:cxn ang="0">
                  <a:pos x="123" y="202"/>
                </a:cxn>
                <a:cxn ang="0">
                  <a:pos x="129" y="207"/>
                </a:cxn>
                <a:cxn ang="0">
                  <a:pos x="112" y="207"/>
                </a:cxn>
                <a:cxn ang="0">
                  <a:pos x="95" y="202"/>
                </a:cxn>
                <a:cxn ang="0">
                  <a:pos x="73" y="192"/>
                </a:cxn>
                <a:cxn ang="0">
                  <a:pos x="39" y="167"/>
                </a:cxn>
                <a:cxn ang="0">
                  <a:pos x="17" y="143"/>
                </a:cxn>
                <a:cxn ang="0">
                  <a:pos x="5" y="128"/>
                </a:cxn>
                <a:cxn ang="0">
                  <a:pos x="0" y="108"/>
                </a:cxn>
                <a:cxn ang="0">
                  <a:pos x="0" y="79"/>
                </a:cxn>
                <a:cxn ang="0">
                  <a:pos x="5" y="44"/>
                </a:cxn>
                <a:cxn ang="0">
                  <a:pos x="5" y="0"/>
                </a:cxn>
                <a:cxn ang="0">
                  <a:pos x="11" y="0"/>
                </a:cxn>
              </a:cxnLst>
              <a:rect l="0" t="0" r="r" b="b"/>
              <a:pathLst>
                <a:path w="129" h="207">
                  <a:moveTo>
                    <a:pt x="11" y="0"/>
                  </a:moveTo>
                  <a:lnTo>
                    <a:pt x="11" y="29"/>
                  </a:lnTo>
                  <a:lnTo>
                    <a:pt x="5" y="54"/>
                  </a:lnTo>
                  <a:lnTo>
                    <a:pt x="5" y="94"/>
                  </a:lnTo>
                  <a:lnTo>
                    <a:pt x="11" y="113"/>
                  </a:lnTo>
                  <a:lnTo>
                    <a:pt x="17" y="133"/>
                  </a:lnTo>
                  <a:lnTo>
                    <a:pt x="34" y="152"/>
                  </a:lnTo>
                  <a:lnTo>
                    <a:pt x="56" y="177"/>
                  </a:lnTo>
                  <a:lnTo>
                    <a:pt x="95" y="197"/>
                  </a:lnTo>
                  <a:lnTo>
                    <a:pt x="123" y="202"/>
                  </a:lnTo>
                  <a:lnTo>
                    <a:pt x="129" y="207"/>
                  </a:lnTo>
                  <a:lnTo>
                    <a:pt x="112" y="207"/>
                  </a:lnTo>
                  <a:lnTo>
                    <a:pt x="95" y="202"/>
                  </a:lnTo>
                  <a:lnTo>
                    <a:pt x="73" y="192"/>
                  </a:lnTo>
                  <a:lnTo>
                    <a:pt x="39" y="167"/>
                  </a:lnTo>
                  <a:lnTo>
                    <a:pt x="17" y="143"/>
                  </a:lnTo>
                  <a:lnTo>
                    <a:pt x="5" y="128"/>
                  </a:lnTo>
                  <a:lnTo>
                    <a:pt x="0" y="108"/>
                  </a:lnTo>
                  <a:lnTo>
                    <a:pt x="0" y="79"/>
                  </a:lnTo>
                  <a:lnTo>
                    <a:pt x="5" y="44"/>
                  </a:lnTo>
                  <a:lnTo>
                    <a:pt x="5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4" name="Freeform 142"/>
            <p:cNvSpPr>
              <a:spLocks/>
            </p:cNvSpPr>
            <p:nvPr/>
          </p:nvSpPr>
          <p:spPr bwMode="auto">
            <a:xfrm>
              <a:off x="4219575" y="7248941"/>
              <a:ext cx="385763" cy="330716"/>
            </a:xfrm>
            <a:custGeom>
              <a:avLst/>
              <a:gdLst/>
              <a:ahLst/>
              <a:cxnLst>
                <a:cxn ang="0">
                  <a:pos x="243" y="0"/>
                </a:cxn>
                <a:cxn ang="0">
                  <a:pos x="243" y="40"/>
                </a:cxn>
                <a:cxn ang="0">
                  <a:pos x="226" y="69"/>
                </a:cxn>
                <a:cxn ang="0">
                  <a:pos x="220" y="89"/>
                </a:cxn>
                <a:cxn ang="0">
                  <a:pos x="209" y="104"/>
                </a:cxn>
                <a:cxn ang="0">
                  <a:pos x="186" y="113"/>
                </a:cxn>
                <a:cxn ang="0">
                  <a:pos x="169" y="128"/>
                </a:cxn>
                <a:cxn ang="0">
                  <a:pos x="119" y="158"/>
                </a:cxn>
                <a:cxn ang="0">
                  <a:pos x="96" y="168"/>
                </a:cxn>
                <a:cxn ang="0">
                  <a:pos x="68" y="178"/>
                </a:cxn>
                <a:cxn ang="0">
                  <a:pos x="45" y="193"/>
                </a:cxn>
                <a:cxn ang="0">
                  <a:pos x="28" y="197"/>
                </a:cxn>
                <a:cxn ang="0">
                  <a:pos x="11" y="193"/>
                </a:cxn>
                <a:cxn ang="0">
                  <a:pos x="0" y="178"/>
                </a:cxn>
                <a:cxn ang="0">
                  <a:pos x="0" y="168"/>
                </a:cxn>
                <a:cxn ang="0">
                  <a:pos x="6" y="168"/>
                </a:cxn>
                <a:cxn ang="0">
                  <a:pos x="6" y="172"/>
                </a:cxn>
                <a:cxn ang="0">
                  <a:pos x="17" y="183"/>
                </a:cxn>
                <a:cxn ang="0">
                  <a:pos x="34" y="187"/>
                </a:cxn>
                <a:cxn ang="0">
                  <a:pos x="39" y="183"/>
                </a:cxn>
                <a:cxn ang="0">
                  <a:pos x="62" y="172"/>
                </a:cxn>
                <a:cxn ang="0">
                  <a:pos x="90" y="163"/>
                </a:cxn>
                <a:cxn ang="0">
                  <a:pos x="130" y="148"/>
                </a:cxn>
                <a:cxn ang="0">
                  <a:pos x="169" y="119"/>
                </a:cxn>
                <a:cxn ang="0">
                  <a:pos x="203" y="99"/>
                </a:cxn>
                <a:cxn ang="0">
                  <a:pos x="220" y="84"/>
                </a:cxn>
                <a:cxn ang="0">
                  <a:pos x="237" y="40"/>
                </a:cxn>
                <a:cxn ang="0">
                  <a:pos x="243" y="0"/>
                </a:cxn>
              </a:cxnLst>
              <a:rect l="0" t="0" r="r" b="b"/>
              <a:pathLst>
                <a:path w="243" h="197">
                  <a:moveTo>
                    <a:pt x="243" y="0"/>
                  </a:moveTo>
                  <a:lnTo>
                    <a:pt x="243" y="40"/>
                  </a:lnTo>
                  <a:lnTo>
                    <a:pt x="226" y="69"/>
                  </a:lnTo>
                  <a:lnTo>
                    <a:pt x="220" y="89"/>
                  </a:lnTo>
                  <a:lnTo>
                    <a:pt x="209" y="104"/>
                  </a:lnTo>
                  <a:lnTo>
                    <a:pt x="186" y="113"/>
                  </a:lnTo>
                  <a:lnTo>
                    <a:pt x="169" y="128"/>
                  </a:lnTo>
                  <a:lnTo>
                    <a:pt x="119" y="158"/>
                  </a:lnTo>
                  <a:lnTo>
                    <a:pt x="96" y="168"/>
                  </a:lnTo>
                  <a:lnTo>
                    <a:pt x="68" y="178"/>
                  </a:lnTo>
                  <a:lnTo>
                    <a:pt x="45" y="193"/>
                  </a:lnTo>
                  <a:lnTo>
                    <a:pt x="28" y="197"/>
                  </a:lnTo>
                  <a:lnTo>
                    <a:pt x="11" y="193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6" y="168"/>
                  </a:lnTo>
                  <a:lnTo>
                    <a:pt x="6" y="172"/>
                  </a:lnTo>
                  <a:lnTo>
                    <a:pt x="17" y="183"/>
                  </a:lnTo>
                  <a:lnTo>
                    <a:pt x="34" y="187"/>
                  </a:lnTo>
                  <a:lnTo>
                    <a:pt x="39" y="183"/>
                  </a:lnTo>
                  <a:lnTo>
                    <a:pt x="62" y="172"/>
                  </a:lnTo>
                  <a:lnTo>
                    <a:pt x="90" y="163"/>
                  </a:lnTo>
                  <a:lnTo>
                    <a:pt x="130" y="148"/>
                  </a:lnTo>
                  <a:lnTo>
                    <a:pt x="169" y="119"/>
                  </a:lnTo>
                  <a:lnTo>
                    <a:pt x="203" y="99"/>
                  </a:lnTo>
                  <a:lnTo>
                    <a:pt x="220" y="84"/>
                  </a:lnTo>
                  <a:lnTo>
                    <a:pt x="237" y="4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5" name="Freeform 143"/>
            <p:cNvSpPr>
              <a:spLocks/>
            </p:cNvSpPr>
            <p:nvPr/>
          </p:nvSpPr>
          <p:spPr bwMode="auto">
            <a:xfrm>
              <a:off x="4032250" y="7101210"/>
              <a:ext cx="142875" cy="248457"/>
            </a:xfrm>
            <a:custGeom>
              <a:avLst/>
              <a:gdLst/>
              <a:ahLst/>
              <a:cxnLst>
                <a:cxn ang="0">
                  <a:pos x="90" y="148"/>
                </a:cxn>
                <a:cxn ang="0">
                  <a:pos x="84" y="148"/>
                </a:cxn>
                <a:cxn ang="0">
                  <a:pos x="78" y="143"/>
                </a:cxn>
                <a:cxn ang="0">
                  <a:pos x="78" y="128"/>
                </a:cxn>
                <a:cxn ang="0">
                  <a:pos x="84" y="99"/>
                </a:cxn>
                <a:cxn ang="0">
                  <a:pos x="78" y="84"/>
                </a:cxn>
                <a:cxn ang="0">
                  <a:pos x="73" y="59"/>
                </a:cxn>
                <a:cxn ang="0">
                  <a:pos x="57" y="29"/>
                </a:cxn>
                <a:cxn ang="0">
                  <a:pos x="45" y="19"/>
                </a:cxn>
                <a:cxn ang="0">
                  <a:pos x="29" y="4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0" y="10"/>
                </a:cxn>
                <a:cxn ang="0">
                  <a:pos x="0" y="4"/>
                </a:cxn>
                <a:cxn ang="0">
                  <a:pos x="12" y="0"/>
                </a:cxn>
                <a:cxn ang="0">
                  <a:pos x="23" y="0"/>
                </a:cxn>
                <a:cxn ang="0">
                  <a:pos x="40" y="4"/>
                </a:cxn>
                <a:cxn ang="0">
                  <a:pos x="45" y="14"/>
                </a:cxn>
                <a:cxn ang="0">
                  <a:pos x="68" y="34"/>
                </a:cxn>
                <a:cxn ang="0">
                  <a:pos x="78" y="63"/>
                </a:cxn>
                <a:cxn ang="0">
                  <a:pos x="84" y="99"/>
                </a:cxn>
                <a:cxn ang="0">
                  <a:pos x="84" y="143"/>
                </a:cxn>
                <a:cxn ang="0">
                  <a:pos x="90" y="148"/>
                </a:cxn>
              </a:cxnLst>
              <a:rect l="0" t="0" r="r" b="b"/>
              <a:pathLst>
                <a:path w="90" h="148">
                  <a:moveTo>
                    <a:pt x="90" y="148"/>
                  </a:moveTo>
                  <a:lnTo>
                    <a:pt x="84" y="148"/>
                  </a:lnTo>
                  <a:lnTo>
                    <a:pt x="78" y="143"/>
                  </a:lnTo>
                  <a:lnTo>
                    <a:pt x="78" y="128"/>
                  </a:lnTo>
                  <a:lnTo>
                    <a:pt x="84" y="99"/>
                  </a:lnTo>
                  <a:lnTo>
                    <a:pt x="78" y="84"/>
                  </a:lnTo>
                  <a:lnTo>
                    <a:pt x="73" y="59"/>
                  </a:lnTo>
                  <a:lnTo>
                    <a:pt x="57" y="29"/>
                  </a:lnTo>
                  <a:lnTo>
                    <a:pt x="45" y="19"/>
                  </a:lnTo>
                  <a:lnTo>
                    <a:pt x="29" y="4"/>
                  </a:lnTo>
                  <a:lnTo>
                    <a:pt x="12" y="0"/>
                  </a:lnTo>
                  <a:lnTo>
                    <a:pt x="6" y="4"/>
                  </a:lnTo>
                  <a:lnTo>
                    <a:pt x="0" y="10"/>
                  </a:lnTo>
                  <a:lnTo>
                    <a:pt x="0" y="4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40" y="4"/>
                  </a:lnTo>
                  <a:lnTo>
                    <a:pt x="45" y="14"/>
                  </a:lnTo>
                  <a:lnTo>
                    <a:pt x="68" y="34"/>
                  </a:lnTo>
                  <a:lnTo>
                    <a:pt x="78" y="63"/>
                  </a:lnTo>
                  <a:lnTo>
                    <a:pt x="84" y="99"/>
                  </a:lnTo>
                  <a:lnTo>
                    <a:pt x="84" y="143"/>
                  </a:lnTo>
                  <a:lnTo>
                    <a:pt x="90" y="1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6" name="Freeform 144"/>
            <p:cNvSpPr>
              <a:spLocks/>
            </p:cNvSpPr>
            <p:nvPr/>
          </p:nvSpPr>
          <p:spPr bwMode="auto">
            <a:xfrm>
              <a:off x="4041775" y="7200257"/>
              <a:ext cx="98425" cy="41969"/>
            </a:xfrm>
            <a:custGeom>
              <a:avLst/>
              <a:gdLst/>
              <a:ahLst/>
              <a:cxnLst>
                <a:cxn ang="0">
                  <a:pos x="62" y="4"/>
                </a:cxn>
                <a:cxn ang="0">
                  <a:pos x="51" y="15"/>
                </a:cxn>
                <a:cxn ang="0">
                  <a:pos x="34" y="25"/>
                </a:cxn>
                <a:cxn ang="0">
                  <a:pos x="17" y="25"/>
                </a:cxn>
                <a:cxn ang="0">
                  <a:pos x="11" y="19"/>
                </a:cxn>
                <a:cxn ang="0">
                  <a:pos x="6" y="15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6" y="15"/>
                </a:cxn>
                <a:cxn ang="0">
                  <a:pos x="0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15"/>
                </a:cxn>
                <a:cxn ang="0">
                  <a:pos x="11" y="19"/>
                </a:cxn>
                <a:cxn ang="0">
                  <a:pos x="34" y="19"/>
                </a:cxn>
                <a:cxn ang="0">
                  <a:pos x="51" y="15"/>
                </a:cxn>
                <a:cxn ang="0">
                  <a:pos x="62" y="0"/>
                </a:cxn>
                <a:cxn ang="0">
                  <a:pos x="62" y="4"/>
                </a:cxn>
              </a:cxnLst>
              <a:rect l="0" t="0" r="r" b="b"/>
              <a:pathLst>
                <a:path w="62" h="25">
                  <a:moveTo>
                    <a:pt x="62" y="4"/>
                  </a:moveTo>
                  <a:lnTo>
                    <a:pt x="51" y="15"/>
                  </a:lnTo>
                  <a:lnTo>
                    <a:pt x="34" y="25"/>
                  </a:lnTo>
                  <a:lnTo>
                    <a:pt x="17" y="25"/>
                  </a:lnTo>
                  <a:lnTo>
                    <a:pt x="11" y="19"/>
                  </a:lnTo>
                  <a:lnTo>
                    <a:pt x="6" y="15"/>
                  </a:lnTo>
                  <a:lnTo>
                    <a:pt x="0" y="4"/>
                  </a:lnTo>
                  <a:lnTo>
                    <a:pt x="6" y="4"/>
                  </a:lnTo>
                  <a:lnTo>
                    <a:pt x="6" y="15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15"/>
                  </a:lnTo>
                  <a:lnTo>
                    <a:pt x="11" y="19"/>
                  </a:lnTo>
                  <a:lnTo>
                    <a:pt x="34" y="19"/>
                  </a:lnTo>
                  <a:lnTo>
                    <a:pt x="51" y="15"/>
                  </a:lnTo>
                  <a:lnTo>
                    <a:pt x="62" y="0"/>
                  </a:lnTo>
                  <a:lnTo>
                    <a:pt x="6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7" name="Freeform 145"/>
            <p:cNvSpPr>
              <a:spLocks/>
            </p:cNvSpPr>
            <p:nvPr/>
          </p:nvSpPr>
          <p:spPr bwMode="auto">
            <a:xfrm>
              <a:off x="4300538" y="7158288"/>
              <a:ext cx="152400" cy="5875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8" y="29"/>
                </a:cxn>
                <a:cxn ang="0">
                  <a:pos x="56" y="29"/>
                </a:cxn>
                <a:cxn ang="0">
                  <a:pos x="68" y="25"/>
                </a:cxn>
                <a:cxn ang="0">
                  <a:pos x="79" y="20"/>
                </a:cxn>
                <a:cxn ang="0">
                  <a:pos x="90" y="10"/>
                </a:cxn>
                <a:cxn ang="0">
                  <a:pos x="96" y="0"/>
                </a:cxn>
                <a:cxn ang="0">
                  <a:pos x="96" y="10"/>
                </a:cxn>
                <a:cxn ang="0">
                  <a:pos x="85" y="20"/>
                </a:cxn>
                <a:cxn ang="0">
                  <a:pos x="68" y="29"/>
                </a:cxn>
                <a:cxn ang="0">
                  <a:pos x="56" y="35"/>
                </a:cxn>
                <a:cxn ang="0">
                  <a:pos x="28" y="35"/>
                </a:cxn>
                <a:cxn ang="0">
                  <a:pos x="17" y="29"/>
                </a:cxn>
                <a:cxn ang="0">
                  <a:pos x="0" y="20"/>
                </a:cxn>
              </a:cxnLst>
              <a:rect l="0" t="0" r="r" b="b"/>
              <a:pathLst>
                <a:path w="96" h="35">
                  <a:moveTo>
                    <a:pt x="0" y="20"/>
                  </a:moveTo>
                  <a:lnTo>
                    <a:pt x="28" y="29"/>
                  </a:lnTo>
                  <a:lnTo>
                    <a:pt x="56" y="29"/>
                  </a:lnTo>
                  <a:lnTo>
                    <a:pt x="68" y="25"/>
                  </a:lnTo>
                  <a:lnTo>
                    <a:pt x="79" y="20"/>
                  </a:lnTo>
                  <a:lnTo>
                    <a:pt x="90" y="10"/>
                  </a:lnTo>
                  <a:lnTo>
                    <a:pt x="96" y="0"/>
                  </a:lnTo>
                  <a:lnTo>
                    <a:pt x="96" y="10"/>
                  </a:lnTo>
                  <a:lnTo>
                    <a:pt x="85" y="20"/>
                  </a:lnTo>
                  <a:lnTo>
                    <a:pt x="68" y="29"/>
                  </a:lnTo>
                  <a:lnTo>
                    <a:pt x="56" y="35"/>
                  </a:lnTo>
                  <a:lnTo>
                    <a:pt x="28" y="35"/>
                  </a:lnTo>
                  <a:lnTo>
                    <a:pt x="17" y="2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8" name="Freeform 146"/>
            <p:cNvSpPr>
              <a:spLocks/>
            </p:cNvSpPr>
            <p:nvPr/>
          </p:nvSpPr>
          <p:spPr bwMode="auto">
            <a:xfrm>
              <a:off x="4435475" y="7183470"/>
              <a:ext cx="17463" cy="8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11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5" y="5"/>
                  </a:lnTo>
                  <a:lnTo>
                    <a:pt x="11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9" name="Freeform 147"/>
            <p:cNvSpPr>
              <a:spLocks/>
            </p:cNvSpPr>
            <p:nvPr/>
          </p:nvSpPr>
          <p:spPr bwMode="auto">
            <a:xfrm>
              <a:off x="4408488" y="7206972"/>
              <a:ext cx="26988" cy="1007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1" y="6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7" h="6">
                  <a:moveTo>
                    <a:pt x="5" y="0"/>
                  </a:moveTo>
                  <a:lnTo>
                    <a:pt x="11" y="6"/>
                  </a:lnTo>
                  <a:lnTo>
                    <a:pt x="17" y="6"/>
                  </a:lnTo>
                  <a:lnTo>
                    <a:pt x="11" y="6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0" name="Freeform 148"/>
            <p:cNvSpPr>
              <a:spLocks/>
            </p:cNvSpPr>
            <p:nvPr/>
          </p:nvSpPr>
          <p:spPr bwMode="auto">
            <a:xfrm>
              <a:off x="4389438" y="7217045"/>
              <a:ext cx="1588" cy="151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1" name="Freeform 149"/>
            <p:cNvSpPr>
              <a:spLocks/>
            </p:cNvSpPr>
            <p:nvPr/>
          </p:nvSpPr>
          <p:spPr bwMode="auto">
            <a:xfrm>
              <a:off x="4068763" y="7232154"/>
              <a:ext cx="17463" cy="1678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10"/>
                </a:cxn>
                <a:cxn ang="0">
                  <a:pos x="0" y="10"/>
                </a:cxn>
                <a:cxn ang="0">
                  <a:pos x="6" y="6"/>
                </a:cxn>
                <a:cxn ang="0">
                  <a:pos x="11" y="0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11" y="10"/>
                  </a:lnTo>
                  <a:lnTo>
                    <a:pt x="0" y="10"/>
                  </a:lnTo>
                  <a:lnTo>
                    <a:pt x="6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2" name="Freeform 150"/>
            <p:cNvSpPr>
              <a:spLocks/>
            </p:cNvSpPr>
            <p:nvPr/>
          </p:nvSpPr>
          <p:spPr bwMode="auto">
            <a:xfrm>
              <a:off x="4041775" y="7232154"/>
              <a:ext cx="26988" cy="1007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1" y="6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7" y="0"/>
                </a:cxn>
              </a:cxnLst>
              <a:rect l="0" t="0" r="r" b="b"/>
              <a:pathLst>
                <a:path w="17" h="6">
                  <a:moveTo>
                    <a:pt x="17" y="0"/>
                  </a:moveTo>
                  <a:lnTo>
                    <a:pt x="11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3" name="Freeform 151"/>
            <p:cNvSpPr>
              <a:spLocks/>
            </p:cNvSpPr>
            <p:nvPr/>
          </p:nvSpPr>
          <p:spPr bwMode="auto">
            <a:xfrm>
              <a:off x="4041775" y="7225439"/>
              <a:ext cx="1588" cy="67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4" name="Freeform 152"/>
            <p:cNvSpPr>
              <a:spLocks/>
            </p:cNvSpPr>
            <p:nvPr/>
          </p:nvSpPr>
          <p:spPr bwMode="auto">
            <a:xfrm>
              <a:off x="4156075" y="7406745"/>
              <a:ext cx="144463" cy="25181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74" y="10"/>
                </a:cxn>
                <a:cxn ang="0">
                  <a:pos x="40" y="10"/>
                </a:cxn>
                <a:cxn ang="0">
                  <a:pos x="34" y="15"/>
                </a:cxn>
                <a:cxn ang="0">
                  <a:pos x="23" y="5"/>
                </a:cxn>
                <a:cxn ang="0">
                  <a:pos x="12" y="5"/>
                </a:cxn>
                <a:cxn ang="0">
                  <a:pos x="0" y="10"/>
                </a:cxn>
                <a:cxn ang="0">
                  <a:pos x="6" y="5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3" y="5"/>
                </a:cxn>
                <a:cxn ang="0">
                  <a:pos x="29" y="10"/>
                </a:cxn>
                <a:cxn ang="0">
                  <a:pos x="34" y="10"/>
                </a:cxn>
                <a:cxn ang="0">
                  <a:pos x="40" y="5"/>
                </a:cxn>
                <a:cxn ang="0">
                  <a:pos x="40" y="0"/>
                </a:cxn>
                <a:cxn ang="0">
                  <a:pos x="51" y="5"/>
                </a:cxn>
                <a:cxn ang="0">
                  <a:pos x="68" y="5"/>
                </a:cxn>
                <a:cxn ang="0">
                  <a:pos x="91" y="0"/>
                </a:cxn>
              </a:cxnLst>
              <a:rect l="0" t="0" r="r" b="b"/>
              <a:pathLst>
                <a:path w="91" h="15">
                  <a:moveTo>
                    <a:pt x="91" y="0"/>
                  </a:moveTo>
                  <a:lnTo>
                    <a:pt x="74" y="10"/>
                  </a:lnTo>
                  <a:lnTo>
                    <a:pt x="40" y="10"/>
                  </a:lnTo>
                  <a:lnTo>
                    <a:pt x="34" y="15"/>
                  </a:lnTo>
                  <a:lnTo>
                    <a:pt x="23" y="5"/>
                  </a:lnTo>
                  <a:lnTo>
                    <a:pt x="12" y="5"/>
                  </a:lnTo>
                  <a:lnTo>
                    <a:pt x="0" y="10"/>
                  </a:lnTo>
                  <a:lnTo>
                    <a:pt x="6" y="5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5"/>
                  </a:lnTo>
                  <a:lnTo>
                    <a:pt x="29" y="10"/>
                  </a:lnTo>
                  <a:lnTo>
                    <a:pt x="34" y="10"/>
                  </a:lnTo>
                  <a:lnTo>
                    <a:pt x="40" y="5"/>
                  </a:lnTo>
                  <a:lnTo>
                    <a:pt x="40" y="0"/>
                  </a:lnTo>
                  <a:lnTo>
                    <a:pt x="51" y="5"/>
                  </a:lnTo>
                  <a:lnTo>
                    <a:pt x="68" y="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5" name="Freeform 153"/>
            <p:cNvSpPr>
              <a:spLocks/>
            </p:cNvSpPr>
            <p:nvPr/>
          </p:nvSpPr>
          <p:spPr bwMode="auto">
            <a:xfrm>
              <a:off x="4291013" y="7398351"/>
              <a:ext cx="26988" cy="167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10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6" y="0"/>
                </a:cxn>
                <a:cxn ang="0">
                  <a:pos x="0" y="5"/>
                </a:cxn>
              </a:cxnLst>
              <a:rect l="0" t="0" r="r" b="b"/>
              <a:pathLst>
                <a:path w="17" h="10">
                  <a:moveTo>
                    <a:pt x="0" y="5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0"/>
                  </a:lnTo>
                  <a:lnTo>
                    <a:pt x="17" y="5"/>
                  </a:lnTo>
                  <a:lnTo>
                    <a:pt x="11" y="5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6" name="Freeform 154"/>
            <p:cNvSpPr>
              <a:spLocks/>
            </p:cNvSpPr>
            <p:nvPr/>
          </p:nvSpPr>
          <p:spPr bwMode="auto">
            <a:xfrm>
              <a:off x="4165600" y="7398351"/>
              <a:ext cx="134938" cy="50363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85" y="10"/>
                </a:cxn>
                <a:cxn ang="0">
                  <a:pos x="73" y="20"/>
                </a:cxn>
                <a:cxn ang="0">
                  <a:pos x="57" y="24"/>
                </a:cxn>
                <a:cxn ang="0">
                  <a:pos x="34" y="30"/>
                </a:cxn>
                <a:cxn ang="0">
                  <a:pos x="23" y="30"/>
                </a:cxn>
                <a:cxn ang="0">
                  <a:pos x="17" y="24"/>
                </a:cxn>
                <a:cxn ang="0">
                  <a:pos x="0" y="15"/>
                </a:cxn>
                <a:cxn ang="0">
                  <a:pos x="6" y="15"/>
                </a:cxn>
                <a:cxn ang="0">
                  <a:pos x="17" y="20"/>
                </a:cxn>
                <a:cxn ang="0">
                  <a:pos x="28" y="24"/>
                </a:cxn>
                <a:cxn ang="0">
                  <a:pos x="34" y="30"/>
                </a:cxn>
                <a:cxn ang="0">
                  <a:pos x="51" y="24"/>
                </a:cxn>
                <a:cxn ang="0">
                  <a:pos x="73" y="20"/>
                </a:cxn>
                <a:cxn ang="0">
                  <a:pos x="79" y="10"/>
                </a:cxn>
                <a:cxn ang="0">
                  <a:pos x="85" y="0"/>
                </a:cxn>
              </a:cxnLst>
              <a:rect l="0" t="0" r="r" b="b"/>
              <a:pathLst>
                <a:path w="85" h="30">
                  <a:moveTo>
                    <a:pt x="85" y="0"/>
                  </a:moveTo>
                  <a:lnTo>
                    <a:pt x="85" y="10"/>
                  </a:lnTo>
                  <a:lnTo>
                    <a:pt x="73" y="20"/>
                  </a:lnTo>
                  <a:lnTo>
                    <a:pt x="57" y="24"/>
                  </a:lnTo>
                  <a:lnTo>
                    <a:pt x="34" y="30"/>
                  </a:lnTo>
                  <a:lnTo>
                    <a:pt x="23" y="30"/>
                  </a:lnTo>
                  <a:lnTo>
                    <a:pt x="17" y="24"/>
                  </a:lnTo>
                  <a:lnTo>
                    <a:pt x="0" y="15"/>
                  </a:lnTo>
                  <a:lnTo>
                    <a:pt x="6" y="15"/>
                  </a:lnTo>
                  <a:lnTo>
                    <a:pt x="17" y="20"/>
                  </a:lnTo>
                  <a:lnTo>
                    <a:pt x="28" y="24"/>
                  </a:lnTo>
                  <a:lnTo>
                    <a:pt x="34" y="30"/>
                  </a:lnTo>
                  <a:lnTo>
                    <a:pt x="51" y="24"/>
                  </a:lnTo>
                  <a:lnTo>
                    <a:pt x="73" y="20"/>
                  </a:lnTo>
                  <a:lnTo>
                    <a:pt x="79" y="1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7" name="Freeform 155"/>
            <p:cNvSpPr>
              <a:spLocks/>
            </p:cNvSpPr>
            <p:nvPr/>
          </p:nvSpPr>
          <p:spPr bwMode="auto">
            <a:xfrm>
              <a:off x="4183063" y="7406745"/>
              <a:ext cx="125413" cy="67150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74" y="10"/>
                </a:cxn>
                <a:cxn ang="0">
                  <a:pos x="62" y="25"/>
                </a:cxn>
                <a:cxn ang="0">
                  <a:pos x="40" y="34"/>
                </a:cxn>
                <a:cxn ang="0">
                  <a:pos x="29" y="40"/>
                </a:cxn>
                <a:cxn ang="0">
                  <a:pos x="23" y="40"/>
                </a:cxn>
                <a:cxn ang="0">
                  <a:pos x="6" y="29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6" y="25"/>
                </a:cxn>
                <a:cxn ang="0">
                  <a:pos x="17" y="34"/>
                </a:cxn>
                <a:cxn ang="0">
                  <a:pos x="46" y="34"/>
                </a:cxn>
                <a:cxn ang="0">
                  <a:pos x="62" y="19"/>
                </a:cxn>
                <a:cxn ang="0">
                  <a:pos x="74" y="10"/>
                </a:cxn>
                <a:cxn ang="0">
                  <a:pos x="79" y="0"/>
                </a:cxn>
              </a:cxnLst>
              <a:rect l="0" t="0" r="r" b="b"/>
              <a:pathLst>
                <a:path w="79" h="40">
                  <a:moveTo>
                    <a:pt x="79" y="0"/>
                  </a:moveTo>
                  <a:lnTo>
                    <a:pt x="74" y="10"/>
                  </a:lnTo>
                  <a:lnTo>
                    <a:pt x="62" y="25"/>
                  </a:lnTo>
                  <a:lnTo>
                    <a:pt x="40" y="34"/>
                  </a:lnTo>
                  <a:lnTo>
                    <a:pt x="29" y="40"/>
                  </a:lnTo>
                  <a:lnTo>
                    <a:pt x="23" y="40"/>
                  </a:lnTo>
                  <a:lnTo>
                    <a:pt x="6" y="2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6" y="25"/>
                  </a:lnTo>
                  <a:lnTo>
                    <a:pt x="17" y="34"/>
                  </a:lnTo>
                  <a:lnTo>
                    <a:pt x="46" y="34"/>
                  </a:lnTo>
                  <a:lnTo>
                    <a:pt x="62" y="19"/>
                  </a:lnTo>
                  <a:lnTo>
                    <a:pt x="74" y="1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8" name="Freeform 156"/>
            <p:cNvSpPr>
              <a:spLocks/>
            </p:cNvSpPr>
            <p:nvPr/>
          </p:nvSpPr>
          <p:spPr bwMode="auto">
            <a:xfrm>
              <a:off x="4237038" y="7059241"/>
              <a:ext cx="277813" cy="65472"/>
            </a:xfrm>
            <a:custGeom>
              <a:avLst/>
              <a:gdLst/>
              <a:ahLst/>
              <a:cxnLst>
                <a:cxn ang="0">
                  <a:pos x="175" y="20"/>
                </a:cxn>
                <a:cxn ang="0">
                  <a:pos x="153" y="10"/>
                </a:cxn>
                <a:cxn ang="0">
                  <a:pos x="130" y="5"/>
                </a:cxn>
                <a:cxn ang="0">
                  <a:pos x="85" y="5"/>
                </a:cxn>
                <a:cxn ang="0">
                  <a:pos x="57" y="10"/>
                </a:cxn>
                <a:cxn ang="0">
                  <a:pos x="34" y="20"/>
                </a:cxn>
                <a:cxn ang="0">
                  <a:pos x="17" y="25"/>
                </a:cxn>
                <a:cxn ang="0">
                  <a:pos x="12" y="29"/>
                </a:cxn>
                <a:cxn ang="0">
                  <a:pos x="6" y="35"/>
                </a:cxn>
                <a:cxn ang="0">
                  <a:pos x="0" y="39"/>
                </a:cxn>
                <a:cxn ang="0">
                  <a:pos x="0" y="29"/>
                </a:cxn>
                <a:cxn ang="0">
                  <a:pos x="12" y="25"/>
                </a:cxn>
                <a:cxn ang="0">
                  <a:pos x="23" y="20"/>
                </a:cxn>
                <a:cxn ang="0">
                  <a:pos x="45" y="10"/>
                </a:cxn>
                <a:cxn ang="0">
                  <a:pos x="68" y="5"/>
                </a:cxn>
                <a:cxn ang="0">
                  <a:pos x="96" y="0"/>
                </a:cxn>
                <a:cxn ang="0">
                  <a:pos x="125" y="0"/>
                </a:cxn>
                <a:cxn ang="0">
                  <a:pos x="147" y="5"/>
                </a:cxn>
                <a:cxn ang="0">
                  <a:pos x="175" y="20"/>
                </a:cxn>
              </a:cxnLst>
              <a:rect l="0" t="0" r="r" b="b"/>
              <a:pathLst>
                <a:path w="175" h="39">
                  <a:moveTo>
                    <a:pt x="175" y="20"/>
                  </a:moveTo>
                  <a:lnTo>
                    <a:pt x="153" y="10"/>
                  </a:lnTo>
                  <a:lnTo>
                    <a:pt x="130" y="5"/>
                  </a:lnTo>
                  <a:lnTo>
                    <a:pt x="85" y="5"/>
                  </a:lnTo>
                  <a:lnTo>
                    <a:pt x="57" y="10"/>
                  </a:lnTo>
                  <a:lnTo>
                    <a:pt x="34" y="20"/>
                  </a:lnTo>
                  <a:lnTo>
                    <a:pt x="17" y="25"/>
                  </a:lnTo>
                  <a:lnTo>
                    <a:pt x="12" y="29"/>
                  </a:lnTo>
                  <a:lnTo>
                    <a:pt x="6" y="35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12" y="25"/>
                  </a:lnTo>
                  <a:lnTo>
                    <a:pt x="23" y="20"/>
                  </a:lnTo>
                  <a:lnTo>
                    <a:pt x="45" y="10"/>
                  </a:lnTo>
                  <a:lnTo>
                    <a:pt x="68" y="5"/>
                  </a:lnTo>
                  <a:lnTo>
                    <a:pt x="96" y="0"/>
                  </a:lnTo>
                  <a:lnTo>
                    <a:pt x="125" y="0"/>
                  </a:lnTo>
                  <a:lnTo>
                    <a:pt x="147" y="5"/>
                  </a:lnTo>
                  <a:lnTo>
                    <a:pt x="175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9" name="Freeform 157"/>
            <p:cNvSpPr>
              <a:spLocks/>
            </p:cNvSpPr>
            <p:nvPr/>
          </p:nvSpPr>
          <p:spPr bwMode="auto">
            <a:xfrm>
              <a:off x="4632325" y="7082744"/>
              <a:ext cx="80963" cy="166197"/>
            </a:xfrm>
            <a:custGeom>
              <a:avLst/>
              <a:gdLst/>
              <a:ahLst/>
              <a:cxnLst>
                <a:cxn ang="0">
                  <a:pos x="17" y="45"/>
                </a:cxn>
                <a:cxn ang="0">
                  <a:pos x="11" y="50"/>
                </a:cxn>
                <a:cxn ang="0">
                  <a:pos x="11" y="55"/>
                </a:cxn>
                <a:cxn ang="0">
                  <a:pos x="5" y="55"/>
                </a:cxn>
                <a:cxn ang="0">
                  <a:pos x="5" y="50"/>
                </a:cxn>
                <a:cxn ang="0">
                  <a:pos x="0" y="45"/>
                </a:cxn>
                <a:cxn ang="0">
                  <a:pos x="0" y="40"/>
                </a:cxn>
                <a:cxn ang="0">
                  <a:pos x="5" y="25"/>
                </a:cxn>
                <a:cxn ang="0">
                  <a:pos x="11" y="11"/>
                </a:cxn>
                <a:cxn ang="0">
                  <a:pos x="22" y="0"/>
                </a:cxn>
                <a:cxn ang="0">
                  <a:pos x="34" y="0"/>
                </a:cxn>
                <a:cxn ang="0">
                  <a:pos x="45" y="11"/>
                </a:cxn>
                <a:cxn ang="0">
                  <a:pos x="51" y="25"/>
                </a:cxn>
                <a:cxn ang="0">
                  <a:pos x="51" y="55"/>
                </a:cxn>
                <a:cxn ang="0">
                  <a:pos x="39" y="70"/>
                </a:cxn>
                <a:cxn ang="0">
                  <a:pos x="34" y="85"/>
                </a:cxn>
                <a:cxn ang="0">
                  <a:pos x="22" y="99"/>
                </a:cxn>
                <a:cxn ang="0">
                  <a:pos x="5" y="99"/>
                </a:cxn>
                <a:cxn ang="0">
                  <a:pos x="22" y="89"/>
                </a:cxn>
                <a:cxn ang="0">
                  <a:pos x="34" y="74"/>
                </a:cxn>
                <a:cxn ang="0">
                  <a:pos x="45" y="55"/>
                </a:cxn>
                <a:cxn ang="0">
                  <a:pos x="51" y="40"/>
                </a:cxn>
                <a:cxn ang="0">
                  <a:pos x="51" y="25"/>
                </a:cxn>
                <a:cxn ang="0">
                  <a:pos x="39" y="11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6"/>
                </a:cxn>
                <a:cxn ang="0">
                  <a:pos x="5" y="15"/>
                </a:cxn>
                <a:cxn ang="0">
                  <a:pos x="5" y="50"/>
                </a:cxn>
                <a:cxn ang="0">
                  <a:pos x="17" y="45"/>
                </a:cxn>
              </a:cxnLst>
              <a:rect l="0" t="0" r="r" b="b"/>
              <a:pathLst>
                <a:path w="51" h="99">
                  <a:moveTo>
                    <a:pt x="17" y="45"/>
                  </a:moveTo>
                  <a:lnTo>
                    <a:pt x="11" y="50"/>
                  </a:lnTo>
                  <a:lnTo>
                    <a:pt x="11" y="55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5" y="25"/>
                  </a:lnTo>
                  <a:lnTo>
                    <a:pt x="11" y="11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5" y="11"/>
                  </a:lnTo>
                  <a:lnTo>
                    <a:pt x="51" y="25"/>
                  </a:lnTo>
                  <a:lnTo>
                    <a:pt x="51" y="55"/>
                  </a:lnTo>
                  <a:lnTo>
                    <a:pt x="39" y="70"/>
                  </a:lnTo>
                  <a:lnTo>
                    <a:pt x="34" y="85"/>
                  </a:lnTo>
                  <a:lnTo>
                    <a:pt x="22" y="99"/>
                  </a:lnTo>
                  <a:lnTo>
                    <a:pt x="5" y="99"/>
                  </a:lnTo>
                  <a:lnTo>
                    <a:pt x="22" y="89"/>
                  </a:lnTo>
                  <a:lnTo>
                    <a:pt x="34" y="74"/>
                  </a:lnTo>
                  <a:lnTo>
                    <a:pt x="45" y="55"/>
                  </a:lnTo>
                  <a:lnTo>
                    <a:pt x="51" y="40"/>
                  </a:lnTo>
                  <a:lnTo>
                    <a:pt x="51" y="25"/>
                  </a:lnTo>
                  <a:lnTo>
                    <a:pt x="39" y="11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6"/>
                  </a:lnTo>
                  <a:lnTo>
                    <a:pt x="5" y="15"/>
                  </a:lnTo>
                  <a:lnTo>
                    <a:pt x="5" y="50"/>
                  </a:lnTo>
                  <a:lnTo>
                    <a:pt x="1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0" name="Freeform 158"/>
            <p:cNvSpPr>
              <a:spLocks/>
            </p:cNvSpPr>
            <p:nvPr/>
          </p:nvSpPr>
          <p:spPr bwMode="auto">
            <a:xfrm>
              <a:off x="4622800" y="7101210"/>
              <a:ext cx="80963" cy="130943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4"/>
                </a:cxn>
                <a:cxn ang="0">
                  <a:pos x="34" y="14"/>
                </a:cxn>
                <a:cxn ang="0">
                  <a:pos x="17" y="29"/>
                </a:cxn>
                <a:cxn ang="0">
                  <a:pos x="11" y="44"/>
                </a:cxn>
                <a:cxn ang="0">
                  <a:pos x="11" y="59"/>
                </a:cxn>
                <a:cxn ang="0">
                  <a:pos x="17" y="63"/>
                </a:cxn>
                <a:cxn ang="0">
                  <a:pos x="17" y="69"/>
                </a:cxn>
                <a:cxn ang="0">
                  <a:pos x="11" y="74"/>
                </a:cxn>
                <a:cxn ang="0">
                  <a:pos x="0" y="78"/>
                </a:cxn>
                <a:cxn ang="0">
                  <a:pos x="11" y="74"/>
                </a:cxn>
                <a:cxn ang="0">
                  <a:pos x="11" y="34"/>
                </a:cxn>
                <a:cxn ang="0">
                  <a:pos x="17" y="25"/>
                </a:cxn>
                <a:cxn ang="0">
                  <a:pos x="28" y="14"/>
                </a:cxn>
                <a:cxn ang="0">
                  <a:pos x="34" y="4"/>
                </a:cxn>
                <a:cxn ang="0">
                  <a:pos x="51" y="0"/>
                </a:cxn>
              </a:cxnLst>
              <a:rect l="0" t="0" r="r" b="b"/>
              <a:pathLst>
                <a:path w="51" h="78">
                  <a:moveTo>
                    <a:pt x="51" y="0"/>
                  </a:moveTo>
                  <a:lnTo>
                    <a:pt x="40" y="4"/>
                  </a:lnTo>
                  <a:lnTo>
                    <a:pt x="34" y="14"/>
                  </a:lnTo>
                  <a:lnTo>
                    <a:pt x="17" y="29"/>
                  </a:lnTo>
                  <a:lnTo>
                    <a:pt x="11" y="44"/>
                  </a:lnTo>
                  <a:lnTo>
                    <a:pt x="11" y="59"/>
                  </a:lnTo>
                  <a:lnTo>
                    <a:pt x="17" y="63"/>
                  </a:lnTo>
                  <a:lnTo>
                    <a:pt x="17" y="69"/>
                  </a:lnTo>
                  <a:lnTo>
                    <a:pt x="11" y="74"/>
                  </a:lnTo>
                  <a:lnTo>
                    <a:pt x="0" y="78"/>
                  </a:lnTo>
                  <a:lnTo>
                    <a:pt x="11" y="74"/>
                  </a:lnTo>
                  <a:lnTo>
                    <a:pt x="11" y="34"/>
                  </a:lnTo>
                  <a:lnTo>
                    <a:pt x="17" y="25"/>
                  </a:lnTo>
                  <a:lnTo>
                    <a:pt x="28" y="14"/>
                  </a:lnTo>
                  <a:lnTo>
                    <a:pt x="34" y="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1" name="Freeform 159"/>
            <p:cNvSpPr>
              <a:spLocks/>
            </p:cNvSpPr>
            <p:nvPr/>
          </p:nvSpPr>
          <p:spPr bwMode="auto">
            <a:xfrm>
              <a:off x="4541838" y="7092817"/>
              <a:ext cx="90488" cy="1074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9"/>
                </a:cxn>
                <a:cxn ang="0">
                  <a:pos x="45" y="39"/>
                </a:cxn>
                <a:cxn ang="0">
                  <a:pos x="40" y="49"/>
                </a:cxn>
                <a:cxn ang="0">
                  <a:pos x="29" y="59"/>
                </a:cxn>
                <a:cxn ang="0">
                  <a:pos x="23" y="64"/>
                </a:cxn>
                <a:cxn ang="0">
                  <a:pos x="17" y="64"/>
                </a:cxn>
                <a:cxn ang="0">
                  <a:pos x="6" y="59"/>
                </a:cxn>
                <a:cxn ang="0">
                  <a:pos x="0" y="54"/>
                </a:cxn>
                <a:cxn ang="0">
                  <a:pos x="0" y="49"/>
                </a:cxn>
                <a:cxn ang="0">
                  <a:pos x="6" y="39"/>
                </a:cxn>
                <a:cxn ang="0">
                  <a:pos x="17" y="24"/>
                </a:cxn>
                <a:cxn ang="0">
                  <a:pos x="29" y="24"/>
                </a:cxn>
                <a:cxn ang="0">
                  <a:pos x="29" y="34"/>
                </a:cxn>
                <a:cxn ang="0">
                  <a:pos x="23" y="39"/>
                </a:cxn>
                <a:cxn ang="0">
                  <a:pos x="17" y="34"/>
                </a:cxn>
                <a:cxn ang="0">
                  <a:pos x="29" y="34"/>
                </a:cxn>
                <a:cxn ang="0">
                  <a:pos x="23" y="34"/>
                </a:cxn>
                <a:cxn ang="0">
                  <a:pos x="12" y="39"/>
                </a:cxn>
                <a:cxn ang="0">
                  <a:pos x="6" y="44"/>
                </a:cxn>
                <a:cxn ang="0">
                  <a:pos x="0" y="54"/>
                </a:cxn>
                <a:cxn ang="0">
                  <a:pos x="6" y="59"/>
                </a:cxn>
                <a:cxn ang="0">
                  <a:pos x="17" y="64"/>
                </a:cxn>
                <a:cxn ang="0">
                  <a:pos x="29" y="64"/>
                </a:cxn>
                <a:cxn ang="0">
                  <a:pos x="29" y="59"/>
                </a:cxn>
                <a:cxn ang="0">
                  <a:pos x="40" y="44"/>
                </a:cxn>
                <a:cxn ang="0">
                  <a:pos x="45" y="34"/>
                </a:cxn>
                <a:cxn ang="0">
                  <a:pos x="51" y="19"/>
                </a:cxn>
                <a:cxn ang="0">
                  <a:pos x="51" y="9"/>
                </a:cxn>
                <a:cxn ang="0">
                  <a:pos x="57" y="0"/>
                </a:cxn>
              </a:cxnLst>
              <a:rect l="0" t="0" r="r" b="b"/>
              <a:pathLst>
                <a:path w="57" h="64">
                  <a:moveTo>
                    <a:pt x="57" y="0"/>
                  </a:moveTo>
                  <a:lnTo>
                    <a:pt x="57" y="9"/>
                  </a:lnTo>
                  <a:lnTo>
                    <a:pt x="45" y="39"/>
                  </a:lnTo>
                  <a:lnTo>
                    <a:pt x="40" y="49"/>
                  </a:lnTo>
                  <a:lnTo>
                    <a:pt x="29" y="59"/>
                  </a:lnTo>
                  <a:lnTo>
                    <a:pt x="23" y="64"/>
                  </a:lnTo>
                  <a:lnTo>
                    <a:pt x="17" y="64"/>
                  </a:lnTo>
                  <a:lnTo>
                    <a:pt x="6" y="59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6" y="39"/>
                  </a:lnTo>
                  <a:lnTo>
                    <a:pt x="17" y="24"/>
                  </a:lnTo>
                  <a:lnTo>
                    <a:pt x="29" y="24"/>
                  </a:lnTo>
                  <a:lnTo>
                    <a:pt x="29" y="34"/>
                  </a:lnTo>
                  <a:lnTo>
                    <a:pt x="23" y="39"/>
                  </a:lnTo>
                  <a:lnTo>
                    <a:pt x="17" y="34"/>
                  </a:lnTo>
                  <a:lnTo>
                    <a:pt x="29" y="34"/>
                  </a:lnTo>
                  <a:lnTo>
                    <a:pt x="23" y="34"/>
                  </a:lnTo>
                  <a:lnTo>
                    <a:pt x="12" y="39"/>
                  </a:lnTo>
                  <a:lnTo>
                    <a:pt x="6" y="44"/>
                  </a:lnTo>
                  <a:lnTo>
                    <a:pt x="0" y="54"/>
                  </a:lnTo>
                  <a:lnTo>
                    <a:pt x="6" y="59"/>
                  </a:lnTo>
                  <a:lnTo>
                    <a:pt x="17" y="64"/>
                  </a:lnTo>
                  <a:lnTo>
                    <a:pt x="29" y="64"/>
                  </a:lnTo>
                  <a:lnTo>
                    <a:pt x="29" y="59"/>
                  </a:lnTo>
                  <a:lnTo>
                    <a:pt x="40" y="44"/>
                  </a:lnTo>
                  <a:lnTo>
                    <a:pt x="45" y="34"/>
                  </a:lnTo>
                  <a:lnTo>
                    <a:pt x="51" y="19"/>
                  </a:lnTo>
                  <a:lnTo>
                    <a:pt x="51" y="9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2" name="Freeform 160"/>
            <p:cNvSpPr>
              <a:spLocks/>
            </p:cNvSpPr>
            <p:nvPr/>
          </p:nvSpPr>
          <p:spPr bwMode="auto">
            <a:xfrm>
              <a:off x="4416425" y="6911510"/>
              <a:ext cx="223838" cy="1477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19"/>
                </a:cxn>
                <a:cxn ang="0">
                  <a:pos x="34" y="44"/>
                </a:cxn>
                <a:cxn ang="0">
                  <a:pos x="57" y="64"/>
                </a:cxn>
                <a:cxn ang="0">
                  <a:pos x="102" y="83"/>
                </a:cxn>
                <a:cxn ang="0">
                  <a:pos x="124" y="83"/>
                </a:cxn>
                <a:cxn ang="0">
                  <a:pos x="141" y="73"/>
                </a:cxn>
                <a:cxn ang="0">
                  <a:pos x="141" y="64"/>
                </a:cxn>
                <a:cxn ang="0">
                  <a:pos x="136" y="53"/>
                </a:cxn>
                <a:cxn ang="0">
                  <a:pos x="130" y="53"/>
                </a:cxn>
                <a:cxn ang="0">
                  <a:pos x="119" y="58"/>
                </a:cxn>
                <a:cxn ang="0">
                  <a:pos x="113" y="64"/>
                </a:cxn>
                <a:cxn ang="0">
                  <a:pos x="113" y="58"/>
                </a:cxn>
                <a:cxn ang="0">
                  <a:pos x="119" y="49"/>
                </a:cxn>
                <a:cxn ang="0">
                  <a:pos x="130" y="49"/>
                </a:cxn>
                <a:cxn ang="0">
                  <a:pos x="141" y="53"/>
                </a:cxn>
                <a:cxn ang="0">
                  <a:pos x="141" y="78"/>
                </a:cxn>
                <a:cxn ang="0">
                  <a:pos x="130" y="83"/>
                </a:cxn>
                <a:cxn ang="0">
                  <a:pos x="113" y="88"/>
                </a:cxn>
                <a:cxn ang="0">
                  <a:pos x="79" y="78"/>
                </a:cxn>
                <a:cxn ang="0">
                  <a:pos x="68" y="68"/>
                </a:cxn>
                <a:cxn ang="0">
                  <a:pos x="45" y="58"/>
                </a:cxn>
                <a:cxn ang="0">
                  <a:pos x="34" y="39"/>
                </a:cxn>
                <a:cxn ang="0">
                  <a:pos x="0" y="0"/>
                </a:cxn>
              </a:cxnLst>
              <a:rect l="0" t="0" r="r" b="b"/>
              <a:pathLst>
                <a:path w="141" h="88">
                  <a:moveTo>
                    <a:pt x="0" y="0"/>
                  </a:moveTo>
                  <a:lnTo>
                    <a:pt x="17" y="19"/>
                  </a:lnTo>
                  <a:lnTo>
                    <a:pt x="34" y="44"/>
                  </a:lnTo>
                  <a:lnTo>
                    <a:pt x="57" y="64"/>
                  </a:lnTo>
                  <a:lnTo>
                    <a:pt x="102" y="83"/>
                  </a:lnTo>
                  <a:lnTo>
                    <a:pt x="124" y="83"/>
                  </a:lnTo>
                  <a:lnTo>
                    <a:pt x="141" y="73"/>
                  </a:lnTo>
                  <a:lnTo>
                    <a:pt x="141" y="64"/>
                  </a:lnTo>
                  <a:lnTo>
                    <a:pt x="136" y="53"/>
                  </a:lnTo>
                  <a:lnTo>
                    <a:pt x="130" y="53"/>
                  </a:lnTo>
                  <a:lnTo>
                    <a:pt x="119" y="58"/>
                  </a:lnTo>
                  <a:lnTo>
                    <a:pt x="113" y="64"/>
                  </a:lnTo>
                  <a:lnTo>
                    <a:pt x="113" y="58"/>
                  </a:lnTo>
                  <a:lnTo>
                    <a:pt x="119" y="49"/>
                  </a:lnTo>
                  <a:lnTo>
                    <a:pt x="130" y="49"/>
                  </a:lnTo>
                  <a:lnTo>
                    <a:pt x="141" y="53"/>
                  </a:lnTo>
                  <a:lnTo>
                    <a:pt x="141" y="78"/>
                  </a:lnTo>
                  <a:lnTo>
                    <a:pt x="130" y="83"/>
                  </a:lnTo>
                  <a:lnTo>
                    <a:pt x="113" y="88"/>
                  </a:lnTo>
                  <a:lnTo>
                    <a:pt x="79" y="78"/>
                  </a:lnTo>
                  <a:lnTo>
                    <a:pt x="68" y="68"/>
                  </a:lnTo>
                  <a:lnTo>
                    <a:pt x="45" y="58"/>
                  </a:lnTo>
                  <a:lnTo>
                    <a:pt x="34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3" name="Freeform 161"/>
            <p:cNvSpPr>
              <a:spLocks/>
            </p:cNvSpPr>
            <p:nvPr/>
          </p:nvSpPr>
          <p:spPr bwMode="auto">
            <a:xfrm>
              <a:off x="4362450" y="6869541"/>
              <a:ext cx="117475" cy="41969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2" y="15"/>
                </a:cxn>
                <a:cxn ang="0">
                  <a:pos x="17" y="19"/>
                </a:cxn>
                <a:cxn ang="0">
                  <a:pos x="46" y="25"/>
                </a:cxn>
                <a:cxn ang="0">
                  <a:pos x="62" y="19"/>
                </a:cxn>
                <a:cxn ang="0">
                  <a:pos x="68" y="4"/>
                </a:cxn>
                <a:cxn ang="0">
                  <a:pos x="57" y="4"/>
                </a:cxn>
                <a:cxn ang="0">
                  <a:pos x="57" y="0"/>
                </a:cxn>
                <a:cxn ang="0">
                  <a:pos x="68" y="0"/>
                </a:cxn>
                <a:cxn ang="0">
                  <a:pos x="74" y="4"/>
                </a:cxn>
                <a:cxn ang="0">
                  <a:pos x="74" y="19"/>
                </a:cxn>
                <a:cxn ang="0">
                  <a:pos x="57" y="25"/>
                </a:cxn>
                <a:cxn ang="0">
                  <a:pos x="29" y="25"/>
                </a:cxn>
                <a:cxn ang="0">
                  <a:pos x="12" y="19"/>
                </a:cxn>
                <a:cxn ang="0">
                  <a:pos x="0" y="10"/>
                </a:cxn>
                <a:cxn ang="0">
                  <a:pos x="6" y="10"/>
                </a:cxn>
              </a:cxnLst>
              <a:rect l="0" t="0" r="r" b="b"/>
              <a:pathLst>
                <a:path w="74" h="25">
                  <a:moveTo>
                    <a:pt x="6" y="10"/>
                  </a:moveTo>
                  <a:lnTo>
                    <a:pt x="12" y="15"/>
                  </a:lnTo>
                  <a:lnTo>
                    <a:pt x="17" y="19"/>
                  </a:lnTo>
                  <a:lnTo>
                    <a:pt x="46" y="25"/>
                  </a:lnTo>
                  <a:lnTo>
                    <a:pt x="62" y="19"/>
                  </a:lnTo>
                  <a:lnTo>
                    <a:pt x="68" y="4"/>
                  </a:lnTo>
                  <a:lnTo>
                    <a:pt x="57" y="4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4" y="4"/>
                  </a:lnTo>
                  <a:lnTo>
                    <a:pt x="74" y="19"/>
                  </a:lnTo>
                  <a:lnTo>
                    <a:pt x="57" y="25"/>
                  </a:lnTo>
                  <a:lnTo>
                    <a:pt x="29" y="25"/>
                  </a:lnTo>
                  <a:lnTo>
                    <a:pt x="12" y="19"/>
                  </a:lnTo>
                  <a:lnTo>
                    <a:pt x="0" y="1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4" name="Freeform 162"/>
            <p:cNvSpPr>
              <a:spLocks/>
            </p:cNvSpPr>
            <p:nvPr/>
          </p:nvSpPr>
          <p:spPr bwMode="auto">
            <a:xfrm>
              <a:off x="4183063" y="6844360"/>
              <a:ext cx="179388" cy="141016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13" y="10"/>
                </a:cxn>
                <a:cxn ang="0">
                  <a:pos x="91" y="40"/>
                </a:cxn>
                <a:cxn ang="0">
                  <a:pos x="51" y="69"/>
                </a:cxn>
                <a:cxn ang="0">
                  <a:pos x="34" y="79"/>
                </a:cxn>
                <a:cxn ang="0">
                  <a:pos x="17" y="84"/>
                </a:cxn>
                <a:cxn ang="0">
                  <a:pos x="6" y="84"/>
                </a:cxn>
                <a:cxn ang="0">
                  <a:pos x="6" y="79"/>
                </a:cxn>
                <a:cxn ang="0">
                  <a:pos x="0" y="69"/>
                </a:cxn>
                <a:cxn ang="0">
                  <a:pos x="12" y="49"/>
                </a:cxn>
                <a:cxn ang="0">
                  <a:pos x="23" y="49"/>
                </a:cxn>
                <a:cxn ang="0">
                  <a:pos x="23" y="59"/>
                </a:cxn>
                <a:cxn ang="0">
                  <a:pos x="12" y="59"/>
                </a:cxn>
                <a:cxn ang="0">
                  <a:pos x="6" y="69"/>
                </a:cxn>
                <a:cxn ang="0">
                  <a:pos x="6" y="74"/>
                </a:cxn>
                <a:cxn ang="0">
                  <a:pos x="17" y="84"/>
                </a:cxn>
                <a:cxn ang="0">
                  <a:pos x="23" y="79"/>
                </a:cxn>
                <a:cxn ang="0">
                  <a:pos x="34" y="74"/>
                </a:cxn>
                <a:cxn ang="0">
                  <a:pos x="51" y="59"/>
                </a:cxn>
                <a:cxn ang="0">
                  <a:pos x="74" y="49"/>
                </a:cxn>
                <a:cxn ang="0">
                  <a:pos x="96" y="30"/>
                </a:cxn>
                <a:cxn ang="0">
                  <a:pos x="108" y="15"/>
                </a:cxn>
                <a:cxn ang="0">
                  <a:pos x="113" y="0"/>
                </a:cxn>
              </a:cxnLst>
              <a:rect l="0" t="0" r="r" b="b"/>
              <a:pathLst>
                <a:path w="113" h="84">
                  <a:moveTo>
                    <a:pt x="113" y="0"/>
                  </a:moveTo>
                  <a:lnTo>
                    <a:pt x="113" y="10"/>
                  </a:lnTo>
                  <a:lnTo>
                    <a:pt x="91" y="40"/>
                  </a:lnTo>
                  <a:lnTo>
                    <a:pt x="51" y="69"/>
                  </a:lnTo>
                  <a:lnTo>
                    <a:pt x="34" y="79"/>
                  </a:lnTo>
                  <a:lnTo>
                    <a:pt x="17" y="84"/>
                  </a:lnTo>
                  <a:lnTo>
                    <a:pt x="6" y="84"/>
                  </a:lnTo>
                  <a:lnTo>
                    <a:pt x="6" y="79"/>
                  </a:lnTo>
                  <a:lnTo>
                    <a:pt x="0" y="69"/>
                  </a:lnTo>
                  <a:lnTo>
                    <a:pt x="12" y="49"/>
                  </a:lnTo>
                  <a:lnTo>
                    <a:pt x="23" y="49"/>
                  </a:lnTo>
                  <a:lnTo>
                    <a:pt x="23" y="59"/>
                  </a:lnTo>
                  <a:lnTo>
                    <a:pt x="12" y="59"/>
                  </a:lnTo>
                  <a:lnTo>
                    <a:pt x="6" y="69"/>
                  </a:lnTo>
                  <a:lnTo>
                    <a:pt x="6" y="74"/>
                  </a:lnTo>
                  <a:lnTo>
                    <a:pt x="17" y="84"/>
                  </a:lnTo>
                  <a:lnTo>
                    <a:pt x="23" y="79"/>
                  </a:lnTo>
                  <a:lnTo>
                    <a:pt x="34" y="74"/>
                  </a:lnTo>
                  <a:lnTo>
                    <a:pt x="51" y="59"/>
                  </a:lnTo>
                  <a:lnTo>
                    <a:pt x="74" y="49"/>
                  </a:lnTo>
                  <a:lnTo>
                    <a:pt x="96" y="30"/>
                  </a:lnTo>
                  <a:lnTo>
                    <a:pt x="108" y="1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5" name="Freeform 163"/>
            <p:cNvSpPr>
              <a:spLocks/>
            </p:cNvSpPr>
            <p:nvPr/>
          </p:nvSpPr>
          <p:spPr bwMode="auto">
            <a:xfrm>
              <a:off x="4014788" y="6869541"/>
              <a:ext cx="249238" cy="130943"/>
            </a:xfrm>
            <a:custGeom>
              <a:avLst/>
              <a:gdLst/>
              <a:ahLst/>
              <a:cxnLst>
                <a:cxn ang="0">
                  <a:pos x="157" y="0"/>
                </a:cxn>
                <a:cxn ang="0">
                  <a:pos x="129" y="29"/>
                </a:cxn>
                <a:cxn ang="0">
                  <a:pos x="106" y="49"/>
                </a:cxn>
                <a:cxn ang="0">
                  <a:pos x="73" y="64"/>
                </a:cxn>
                <a:cxn ang="0">
                  <a:pos x="40" y="74"/>
                </a:cxn>
                <a:cxn ang="0">
                  <a:pos x="17" y="78"/>
                </a:cxn>
                <a:cxn ang="0">
                  <a:pos x="6" y="78"/>
                </a:cxn>
                <a:cxn ang="0">
                  <a:pos x="0" y="69"/>
                </a:cxn>
                <a:cxn ang="0">
                  <a:pos x="0" y="59"/>
                </a:cxn>
                <a:cxn ang="0">
                  <a:pos x="6" y="59"/>
                </a:cxn>
                <a:cxn ang="0">
                  <a:pos x="11" y="49"/>
                </a:cxn>
                <a:cxn ang="0">
                  <a:pos x="17" y="49"/>
                </a:cxn>
                <a:cxn ang="0">
                  <a:pos x="17" y="59"/>
                </a:cxn>
                <a:cxn ang="0">
                  <a:pos x="6" y="59"/>
                </a:cxn>
                <a:cxn ang="0">
                  <a:pos x="6" y="69"/>
                </a:cxn>
                <a:cxn ang="0">
                  <a:pos x="11" y="74"/>
                </a:cxn>
                <a:cxn ang="0">
                  <a:pos x="45" y="74"/>
                </a:cxn>
                <a:cxn ang="0">
                  <a:pos x="68" y="64"/>
                </a:cxn>
                <a:cxn ang="0">
                  <a:pos x="84" y="59"/>
                </a:cxn>
                <a:cxn ang="0">
                  <a:pos x="106" y="49"/>
                </a:cxn>
                <a:cxn ang="0">
                  <a:pos x="123" y="34"/>
                </a:cxn>
                <a:cxn ang="0">
                  <a:pos x="157" y="0"/>
                </a:cxn>
              </a:cxnLst>
              <a:rect l="0" t="0" r="r" b="b"/>
              <a:pathLst>
                <a:path w="157" h="78">
                  <a:moveTo>
                    <a:pt x="157" y="0"/>
                  </a:moveTo>
                  <a:lnTo>
                    <a:pt x="129" y="29"/>
                  </a:lnTo>
                  <a:lnTo>
                    <a:pt x="106" y="49"/>
                  </a:lnTo>
                  <a:lnTo>
                    <a:pt x="73" y="64"/>
                  </a:lnTo>
                  <a:lnTo>
                    <a:pt x="40" y="74"/>
                  </a:lnTo>
                  <a:lnTo>
                    <a:pt x="17" y="78"/>
                  </a:lnTo>
                  <a:lnTo>
                    <a:pt x="6" y="78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6" y="59"/>
                  </a:lnTo>
                  <a:lnTo>
                    <a:pt x="11" y="49"/>
                  </a:lnTo>
                  <a:lnTo>
                    <a:pt x="17" y="49"/>
                  </a:lnTo>
                  <a:lnTo>
                    <a:pt x="17" y="59"/>
                  </a:lnTo>
                  <a:lnTo>
                    <a:pt x="6" y="59"/>
                  </a:lnTo>
                  <a:lnTo>
                    <a:pt x="6" y="69"/>
                  </a:lnTo>
                  <a:lnTo>
                    <a:pt x="11" y="74"/>
                  </a:lnTo>
                  <a:lnTo>
                    <a:pt x="45" y="74"/>
                  </a:lnTo>
                  <a:lnTo>
                    <a:pt x="68" y="64"/>
                  </a:lnTo>
                  <a:lnTo>
                    <a:pt x="84" y="59"/>
                  </a:lnTo>
                  <a:lnTo>
                    <a:pt x="106" y="49"/>
                  </a:lnTo>
                  <a:lnTo>
                    <a:pt x="123" y="3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6" name="Freeform 164"/>
            <p:cNvSpPr>
              <a:spLocks/>
            </p:cNvSpPr>
            <p:nvPr/>
          </p:nvSpPr>
          <p:spPr bwMode="auto">
            <a:xfrm>
              <a:off x="4470400" y="6652981"/>
              <a:ext cx="196850" cy="99047"/>
            </a:xfrm>
            <a:custGeom>
              <a:avLst/>
              <a:gdLst/>
              <a:ahLst/>
              <a:cxnLst>
                <a:cxn ang="0">
                  <a:pos x="96" y="20"/>
                </a:cxn>
                <a:cxn ang="0">
                  <a:pos x="96" y="15"/>
                </a:cxn>
                <a:cxn ang="0">
                  <a:pos x="102" y="15"/>
                </a:cxn>
                <a:cxn ang="0">
                  <a:pos x="113" y="20"/>
                </a:cxn>
                <a:cxn ang="0">
                  <a:pos x="124" y="35"/>
                </a:cxn>
                <a:cxn ang="0">
                  <a:pos x="124" y="44"/>
                </a:cxn>
                <a:cxn ang="0">
                  <a:pos x="119" y="50"/>
                </a:cxn>
                <a:cxn ang="0">
                  <a:pos x="107" y="59"/>
                </a:cxn>
                <a:cxn ang="0">
                  <a:pos x="96" y="59"/>
                </a:cxn>
                <a:cxn ang="0">
                  <a:pos x="85" y="55"/>
                </a:cxn>
                <a:cxn ang="0">
                  <a:pos x="74" y="44"/>
                </a:cxn>
                <a:cxn ang="0">
                  <a:pos x="68" y="40"/>
                </a:cxn>
                <a:cxn ang="0">
                  <a:pos x="57" y="20"/>
                </a:cxn>
                <a:cxn ang="0">
                  <a:pos x="45" y="10"/>
                </a:cxn>
                <a:cxn ang="0">
                  <a:pos x="17" y="10"/>
                </a:cxn>
                <a:cxn ang="0">
                  <a:pos x="6" y="15"/>
                </a:cxn>
                <a:cxn ang="0">
                  <a:pos x="6" y="20"/>
                </a:cxn>
                <a:cxn ang="0">
                  <a:pos x="6" y="15"/>
                </a:cxn>
                <a:cxn ang="0">
                  <a:pos x="0" y="15"/>
                </a:cxn>
                <a:cxn ang="0">
                  <a:pos x="6" y="6"/>
                </a:cxn>
                <a:cxn ang="0">
                  <a:pos x="11" y="6"/>
                </a:cxn>
                <a:cxn ang="0">
                  <a:pos x="23" y="0"/>
                </a:cxn>
                <a:cxn ang="0">
                  <a:pos x="40" y="0"/>
                </a:cxn>
                <a:cxn ang="0">
                  <a:pos x="57" y="10"/>
                </a:cxn>
                <a:cxn ang="0">
                  <a:pos x="68" y="30"/>
                </a:cxn>
                <a:cxn ang="0">
                  <a:pos x="79" y="44"/>
                </a:cxn>
                <a:cxn ang="0">
                  <a:pos x="85" y="50"/>
                </a:cxn>
                <a:cxn ang="0">
                  <a:pos x="102" y="55"/>
                </a:cxn>
                <a:cxn ang="0">
                  <a:pos x="107" y="55"/>
                </a:cxn>
                <a:cxn ang="0">
                  <a:pos x="119" y="50"/>
                </a:cxn>
                <a:cxn ang="0">
                  <a:pos x="119" y="35"/>
                </a:cxn>
                <a:cxn ang="0">
                  <a:pos x="113" y="25"/>
                </a:cxn>
                <a:cxn ang="0">
                  <a:pos x="102" y="20"/>
                </a:cxn>
                <a:cxn ang="0">
                  <a:pos x="102" y="15"/>
                </a:cxn>
                <a:cxn ang="0">
                  <a:pos x="96" y="20"/>
                </a:cxn>
              </a:cxnLst>
              <a:rect l="0" t="0" r="r" b="b"/>
              <a:pathLst>
                <a:path w="124" h="59">
                  <a:moveTo>
                    <a:pt x="96" y="20"/>
                  </a:moveTo>
                  <a:lnTo>
                    <a:pt x="96" y="15"/>
                  </a:lnTo>
                  <a:lnTo>
                    <a:pt x="102" y="15"/>
                  </a:lnTo>
                  <a:lnTo>
                    <a:pt x="113" y="20"/>
                  </a:lnTo>
                  <a:lnTo>
                    <a:pt x="124" y="35"/>
                  </a:lnTo>
                  <a:lnTo>
                    <a:pt x="124" y="44"/>
                  </a:lnTo>
                  <a:lnTo>
                    <a:pt x="119" y="50"/>
                  </a:lnTo>
                  <a:lnTo>
                    <a:pt x="107" y="59"/>
                  </a:lnTo>
                  <a:lnTo>
                    <a:pt x="96" y="59"/>
                  </a:lnTo>
                  <a:lnTo>
                    <a:pt x="85" y="55"/>
                  </a:lnTo>
                  <a:lnTo>
                    <a:pt x="74" y="44"/>
                  </a:lnTo>
                  <a:lnTo>
                    <a:pt x="68" y="40"/>
                  </a:lnTo>
                  <a:lnTo>
                    <a:pt x="57" y="20"/>
                  </a:lnTo>
                  <a:lnTo>
                    <a:pt x="45" y="10"/>
                  </a:lnTo>
                  <a:lnTo>
                    <a:pt x="17" y="10"/>
                  </a:lnTo>
                  <a:lnTo>
                    <a:pt x="6" y="15"/>
                  </a:lnTo>
                  <a:lnTo>
                    <a:pt x="6" y="20"/>
                  </a:lnTo>
                  <a:lnTo>
                    <a:pt x="6" y="15"/>
                  </a:lnTo>
                  <a:lnTo>
                    <a:pt x="0" y="15"/>
                  </a:lnTo>
                  <a:lnTo>
                    <a:pt x="6" y="6"/>
                  </a:lnTo>
                  <a:lnTo>
                    <a:pt x="11" y="6"/>
                  </a:lnTo>
                  <a:lnTo>
                    <a:pt x="23" y="0"/>
                  </a:lnTo>
                  <a:lnTo>
                    <a:pt x="40" y="0"/>
                  </a:lnTo>
                  <a:lnTo>
                    <a:pt x="57" y="10"/>
                  </a:lnTo>
                  <a:lnTo>
                    <a:pt x="68" y="30"/>
                  </a:lnTo>
                  <a:lnTo>
                    <a:pt x="79" y="44"/>
                  </a:lnTo>
                  <a:lnTo>
                    <a:pt x="85" y="50"/>
                  </a:lnTo>
                  <a:lnTo>
                    <a:pt x="102" y="55"/>
                  </a:lnTo>
                  <a:lnTo>
                    <a:pt x="107" y="55"/>
                  </a:lnTo>
                  <a:lnTo>
                    <a:pt x="119" y="50"/>
                  </a:lnTo>
                  <a:lnTo>
                    <a:pt x="119" y="35"/>
                  </a:lnTo>
                  <a:lnTo>
                    <a:pt x="113" y="25"/>
                  </a:lnTo>
                  <a:lnTo>
                    <a:pt x="102" y="20"/>
                  </a:lnTo>
                  <a:lnTo>
                    <a:pt x="102" y="15"/>
                  </a:lnTo>
                  <a:lnTo>
                    <a:pt x="96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7" name="Freeform 165"/>
            <p:cNvSpPr>
              <a:spLocks/>
            </p:cNvSpPr>
            <p:nvPr/>
          </p:nvSpPr>
          <p:spPr bwMode="auto">
            <a:xfrm>
              <a:off x="4219575" y="6637872"/>
              <a:ext cx="233363" cy="114156"/>
            </a:xfrm>
            <a:custGeom>
              <a:avLst/>
              <a:gdLst/>
              <a:ahLst/>
              <a:cxnLst>
                <a:cxn ang="0">
                  <a:pos x="147" y="39"/>
                </a:cxn>
                <a:cxn ang="0">
                  <a:pos x="147" y="29"/>
                </a:cxn>
                <a:cxn ang="0">
                  <a:pos x="136" y="24"/>
                </a:cxn>
                <a:cxn ang="0">
                  <a:pos x="113" y="9"/>
                </a:cxn>
                <a:cxn ang="0">
                  <a:pos x="102" y="4"/>
                </a:cxn>
                <a:cxn ang="0">
                  <a:pos x="85" y="4"/>
                </a:cxn>
                <a:cxn ang="0">
                  <a:pos x="68" y="0"/>
                </a:cxn>
                <a:cxn ang="0">
                  <a:pos x="51" y="4"/>
                </a:cxn>
                <a:cxn ang="0">
                  <a:pos x="34" y="4"/>
                </a:cxn>
                <a:cxn ang="0">
                  <a:pos x="17" y="19"/>
                </a:cxn>
                <a:cxn ang="0">
                  <a:pos x="6" y="34"/>
                </a:cxn>
                <a:cxn ang="0">
                  <a:pos x="0" y="49"/>
                </a:cxn>
                <a:cxn ang="0">
                  <a:pos x="6" y="59"/>
                </a:cxn>
                <a:cxn ang="0">
                  <a:pos x="17" y="64"/>
                </a:cxn>
                <a:cxn ang="0">
                  <a:pos x="28" y="64"/>
                </a:cxn>
                <a:cxn ang="0">
                  <a:pos x="28" y="59"/>
                </a:cxn>
                <a:cxn ang="0">
                  <a:pos x="23" y="53"/>
                </a:cxn>
                <a:cxn ang="0">
                  <a:pos x="11" y="53"/>
                </a:cxn>
                <a:cxn ang="0">
                  <a:pos x="17" y="49"/>
                </a:cxn>
                <a:cxn ang="0">
                  <a:pos x="28" y="53"/>
                </a:cxn>
                <a:cxn ang="0">
                  <a:pos x="34" y="53"/>
                </a:cxn>
                <a:cxn ang="0">
                  <a:pos x="34" y="64"/>
                </a:cxn>
                <a:cxn ang="0">
                  <a:pos x="23" y="68"/>
                </a:cxn>
                <a:cxn ang="0">
                  <a:pos x="17" y="68"/>
                </a:cxn>
                <a:cxn ang="0">
                  <a:pos x="11" y="64"/>
                </a:cxn>
                <a:cxn ang="0">
                  <a:pos x="0" y="53"/>
                </a:cxn>
                <a:cxn ang="0">
                  <a:pos x="0" y="44"/>
                </a:cxn>
                <a:cxn ang="0">
                  <a:pos x="6" y="24"/>
                </a:cxn>
                <a:cxn ang="0">
                  <a:pos x="23" y="9"/>
                </a:cxn>
                <a:cxn ang="0">
                  <a:pos x="45" y="4"/>
                </a:cxn>
                <a:cxn ang="0">
                  <a:pos x="73" y="0"/>
                </a:cxn>
                <a:cxn ang="0">
                  <a:pos x="90" y="0"/>
                </a:cxn>
                <a:cxn ang="0">
                  <a:pos x="113" y="4"/>
                </a:cxn>
                <a:cxn ang="0">
                  <a:pos x="124" y="9"/>
                </a:cxn>
                <a:cxn ang="0">
                  <a:pos x="147" y="24"/>
                </a:cxn>
                <a:cxn ang="0">
                  <a:pos x="147" y="39"/>
                </a:cxn>
              </a:cxnLst>
              <a:rect l="0" t="0" r="r" b="b"/>
              <a:pathLst>
                <a:path w="147" h="68">
                  <a:moveTo>
                    <a:pt x="147" y="39"/>
                  </a:moveTo>
                  <a:lnTo>
                    <a:pt x="147" y="29"/>
                  </a:lnTo>
                  <a:lnTo>
                    <a:pt x="136" y="24"/>
                  </a:lnTo>
                  <a:lnTo>
                    <a:pt x="113" y="9"/>
                  </a:lnTo>
                  <a:lnTo>
                    <a:pt x="102" y="4"/>
                  </a:lnTo>
                  <a:lnTo>
                    <a:pt x="85" y="4"/>
                  </a:lnTo>
                  <a:lnTo>
                    <a:pt x="68" y="0"/>
                  </a:lnTo>
                  <a:lnTo>
                    <a:pt x="51" y="4"/>
                  </a:lnTo>
                  <a:lnTo>
                    <a:pt x="34" y="4"/>
                  </a:lnTo>
                  <a:lnTo>
                    <a:pt x="17" y="19"/>
                  </a:lnTo>
                  <a:lnTo>
                    <a:pt x="6" y="34"/>
                  </a:lnTo>
                  <a:lnTo>
                    <a:pt x="0" y="49"/>
                  </a:lnTo>
                  <a:lnTo>
                    <a:pt x="6" y="59"/>
                  </a:lnTo>
                  <a:lnTo>
                    <a:pt x="17" y="64"/>
                  </a:lnTo>
                  <a:lnTo>
                    <a:pt x="28" y="64"/>
                  </a:lnTo>
                  <a:lnTo>
                    <a:pt x="28" y="59"/>
                  </a:lnTo>
                  <a:lnTo>
                    <a:pt x="23" y="53"/>
                  </a:lnTo>
                  <a:lnTo>
                    <a:pt x="11" y="53"/>
                  </a:lnTo>
                  <a:lnTo>
                    <a:pt x="17" y="49"/>
                  </a:lnTo>
                  <a:lnTo>
                    <a:pt x="28" y="53"/>
                  </a:lnTo>
                  <a:lnTo>
                    <a:pt x="34" y="53"/>
                  </a:lnTo>
                  <a:lnTo>
                    <a:pt x="34" y="64"/>
                  </a:lnTo>
                  <a:lnTo>
                    <a:pt x="23" y="68"/>
                  </a:lnTo>
                  <a:lnTo>
                    <a:pt x="17" y="68"/>
                  </a:lnTo>
                  <a:lnTo>
                    <a:pt x="11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6" y="24"/>
                  </a:lnTo>
                  <a:lnTo>
                    <a:pt x="23" y="9"/>
                  </a:lnTo>
                  <a:lnTo>
                    <a:pt x="45" y="4"/>
                  </a:lnTo>
                  <a:lnTo>
                    <a:pt x="73" y="0"/>
                  </a:lnTo>
                  <a:lnTo>
                    <a:pt x="90" y="0"/>
                  </a:lnTo>
                  <a:lnTo>
                    <a:pt x="113" y="4"/>
                  </a:lnTo>
                  <a:lnTo>
                    <a:pt x="124" y="9"/>
                  </a:lnTo>
                  <a:lnTo>
                    <a:pt x="147" y="24"/>
                  </a:lnTo>
                  <a:lnTo>
                    <a:pt x="147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8" name="Freeform 166"/>
            <p:cNvSpPr>
              <a:spLocks/>
            </p:cNvSpPr>
            <p:nvPr/>
          </p:nvSpPr>
          <p:spPr bwMode="auto">
            <a:xfrm>
              <a:off x="3997325" y="6686557"/>
              <a:ext cx="231775" cy="157804"/>
            </a:xfrm>
            <a:custGeom>
              <a:avLst/>
              <a:gdLst/>
              <a:ahLst/>
              <a:cxnLst>
                <a:cxn ang="0">
                  <a:pos x="146" y="20"/>
                </a:cxn>
                <a:cxn ang="0">
                  <a:pos x="134" y="10"/>
                </a:cxn>
                <a:cxn ang="0">
                  <a:pos x="117" y="5"/>
                </a:cxn>
                <a:cxn ang="0">
                  <a:pos x="90" y="5"/>
                </a:cxn>
                <a:cxn ang="0">
                  <a:pos x="62" y="10"/>
                </a:cxn>
                <a:cxn ang="0">
                  <a:pos x="34" y="20"/>
                </a:cxn>
                <a:cxn ang="0">
                  <a:pos x="17" y="24"/>
                </a:cxn>
                <a:cxn ang="0">
                  <a:pos x="11" y="45"/>
                </a:cxn>
                <a:cxn ang="0">
                  <a:pos x="5" y="60"/>
                </a:cxn>
                <a:cxn ang="0">
                  <a:pos x="11" y="79"/>
                </a:cxn>
                <a:cxn ang="0">
                  <a:pos x="17" y="84"/>
                </a:cxn>
                <a:cxn ang="0">
                  <a:pos x="22" y="89"/>
                </a:cxn>
                <a:cxn ang="0">
                  <a:pos x="28" y="89"/>
                </a:cxn>
                <a:cxn ang="0">
                  <a:pos x="39" y="84"/>
                </a:cxn>
                <a:cxn ang="0">
                  <a:pos x="45" y="79"/>
                </a:cxn>
                <a:cxn ang="0">
                  <a:pos x="45" y="69"/>
                </a:cxn>
                <a:cxn ang="0">
                  <a:pos x="22" y="69"/>
                </a:cxn>
                <a:cxn ang="0">
                  <a:pos x="22" y="74"/>
                </a:cxn>
                <a:cxn ang="0">
                  <a:pos x="17" y="79"/>
                </a:cxn>
                <a:cxn ang="0">
                  <a:pos x="17" y="74"/>
                </a:cxn>
                <a:cxn ang="0">
                  <a:pos x="22" y="64"/>
                </a:cxn>
                <a:cxn ang="0">
                  <a:pos x="45" y="64"/>
                </a:cxn>
                <a:cxn ang="0">
                  <a:pos x="51" y="74"/>
                </a:cxn>
                <a:cxn ang="0">
                  <a:pos x="51" y="79"/>
                </a:cxn>
                <a:cxn ang="0">
                  <a:pos x="45" y="84"/>
                </a:cxn>
                <a:cxn ang="0">
                  <a:pos x="28" y="94"/>
                </a:cxn>
                <a:cxn ang="0">
                  <a:pos x="22" y="94"/>
                </a:cxn>
                <a:cxn ang="0">
                  <a:pos x="17" y="84"/>
                </a:cxn>
                <a:cxn ang="0">
                  <a:pos x="5" y="74"/>
                </a:cxn>
                <a:cxn ang="0">
                  <a:pos x="0" y="60"/>
                </a:cxn>
                <a:cxn ang="0">
                  <a:pos x="0" y="49"/>
                </a:cxn>
                <a:cxn ang="0">
                  <a:pos x="11" y="30"/>
                </a:cxn>
                <a:cxn ang="0">
                  <a:pos x="28" y="20"/>
                </a:cxn>
                <a:cxn ang="0">
                  <a:pos x="51" y="10"/>
                </a:cxn>
                <a:cxn ang="0">
                  <a:pos x="73" y="0"/>
                </a:cxn>
                <a:cxn ang="0">
                  <a:pos x="100" y="0"/>
                </a:cxn>
                <a:cxn ang="0">
                  <a:pos x="129" y="5"/>
                </a:cxn>
                <a:cxn ang="0">
                  <a:pos x="134" y="10"/>
                </a:cxn>
                <a:cxn ang="0">
                  <a:pos x="146" y="20"/>
                </a:cxn>
              </a:cxnLst>
              <a:rect l="0" t="0" r="r" b="b"/>
              <a:pathLst>
                <a:path w="146" h="94">
                  <a:moveTo>
                    <a:pt x="146" y="20"/>
                  </a:moveTo>
                  <a:lnTo>
                    <a:pt x="134" y="10"/>
                  </a:lnTo>
                  <a:lnTo>
                    <a:pt x="117" y="5"/>
                  </a:lnTo>
                  <a:lnTo>
                    <a:pt x="90" y="5"/>
                  </a:lnTo>
                  <a:lnTo>
                    <a:pt x="62" y="10"/>
                  </a:lnTo>
                  <a:lnTo>
                    <a:pt x="34" y="20"/>
                  </a:lnTo>
                  <a:lnTo>
                    <a:pt x="17" y="24"/>
                  </a:lnTo>
                  <a:lnTo>
                    <a:pt x="11" y="45"/>
                  </a:lnTo>
                  <a:lnTo>
                    <a:pt x="5" y="60"/>
                  </a:lnTo>
                  <a:lnTo>
                    <a:pt x="11" y="79"/>
                  </a:lnTo>
                  <a:lnTo>
                    <a:pt x="17" y="84"/>
                  </a:lnTo>
                  <a:lnTo>
                    <a:pt x="22" y="89"/>
                  </a:lnTo>
                  <a:lnTo>
                    <a:pt x="28" y="89"/>
                  </a:lnTo>
                  <a:lnTo>
                    <a:pt x="39" y="84"/>
                  </a:lnTo>
                  <a:lnTo>
                    <a:pt x="45" y="79"/>
                  </a:lnTo>
                  <a:lnTo>
                    <a:pt x="45" y="69"/>
                  </a:lnTo>
                  <a:lnTo>
                    <a:pt x="22" y="69"/>
                  </a:lnTo>
                  <a:lnTo>
                    <a:pt x="22" y="74"/>
                  </a:lnTo>
                  <a:lnTo>
                    <a:pt x="17" y="79"/>
                  </a:lnTo>
                  <a:lnTo>
                    <a:pt x="17" y="74"/>
                  </a:lnTo>
                  <a:lnTo>
                    <a:pt x="22" y="64"/>
                  </a:lnTo>
                  <a:lnTo>
                    <a:pt x="45" y="64"/>
                  </a:lnTo>
                  <a:lnTo>
                    <a:pt x="51" y="74"/>
                  </a:lnTo>
                  <a:lnTo>
                    <a:pt x="51" y="79"/>
                  </a:lnTo>
                  <a:lnTo>
                    <a:pt x="45" y="84"/>
                  </a:lnTo>
                  <a:lnTo>
                    <a:pt x="28" y="94"/>
                  </a:lnTo>
                  <a:lnTo>
                    <a:pt x="22" y="94"/>
                  </a:lnTo>
                  <a:lnTo>
                    <a:pt x="17" y="84"/>
                  </a:lnTo>
                  <a:lnTo>
                    <a:pt x="5" y="74"/>
                  </a:lnTo>
                  <a:lnTo>
                    <a:pt x="0" y="60"/>
                  </a:lnTo>
                  <a:lnTo>
                    <a:pt x="0" y="49"/>
                  </a:lnTo>
                  <a:lnTo>
                    <a:pt x="11" y="30"/>
                  </a:lnTo>
                  <a:lnTo>
                    <a:pt x="28" y="20"/>
                  </a:lnTo>
                  <a:lnTo>
                    <a:pt x="51" y="10"/>
                  </a:lnTo>
                  <a:lnTo>
                    <a:pt x="73" y="0"/>
                  </a:lnTo>
                  <a:lnTo>
                    <a:pt x="100" y="0"/>
                  </a:lnTo>
                  <a:lnTo>
                    <a:pt x="129" y="5"/>
                  </a:lnTo>
                  <a:lnTo>
                    <a:pt x="134" y="10"/>
                  </a:lnTo>
                  <a:lnTo>
                    <a:pt x="146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9" name="Freeform 167"/>
            <p:cNvSpPr>
              <a:spLocks/>
            </p:cNvSpPr>
            <p:nvPr/>
          </p:nvSpPr>
          <p:spPr bwMode="auto">
            <a:xfrm>
              <a:off x="3898900" y="6819179"/>
              <a:ext cx="125413" cy="149410"/>
            </a:xfrm>
            <a:custGeom>
              <a:avLst/>
              <a:gdLst/>
              <a:ahLst/>
              <a:cxnLst>
                <a:cxn ang="0">
                  <a:pos x="17" y="34"/>
                </a:cxn>
                <a:cxn ang="0">
                  <a:pos x="28" y="19"/>
                </a:cxn>
                <a:cxn ang="0">
                  <a:pos x="45" y="15"/>
                </a:cxn>
                <a:cxn ang="0">
                  <a:pos x="56" y="5"/>
                </a:cxn>
                <a:cxn ang="0">
                  <a:pos x="79" y="0"/>
                </a:cxn>
                <a:cxn ang="0">
                  <a:pos x="56" y="10"/>
                </a:cxn>
                <a:cxn ang="0">
                  <a:pos x="28" y="25"/>
                </a:cxn>
                <a:cxn ang="0">
                  <a:pos x="11" y="45"/>
                </a:cxn>
                <a:cxn ang="0">
                  <a:pos x="0" y="74"/>
                </a:cxn>
                <a:cxn ang="0">
                  <a:pos x="0" y="79"/>
                </a:cxn>
                <a:cxn ang="0">
                  <a:pos x="5" y="79"/>
                </a:cxn>
                <a:cxn ang="0">
                  <a:pos x="22" y="84"/>
                </a:cxn>
                <a:cxn ang="0">
                  <a:pos x="33" y="79"/>
                </a:cxn>
                <a:cxn ang="0">
                  <a:pos x="39" y="79"/>
                </a:cxn>
                <a:cxn ang="0">
                  <a:pos x="39" y="69"/>
                </a:cxn>
                <a:cxn ang="0">
                  <a:pos x="33" y="74"/>
                </a:cxn>
                <a:cxn ang="0">
                  <a:pos x="33" y="69"/>
                </a:cxn>
                <a:cxn ang="0">
                  <a:pos x="45" y="59"/>
                </a:cxn>
                <a:cxn ang="0">
                  <a:pos x="50" y="64"/>
                </a:cxn>
                <a:cxn ang="0">
                  <a:pos x="45" y="79"/>
                </a:cxn>
                <a:cxn ang="0">
                  <a:pos x="28" y="89"/>
                </a:cxn>
                <a:cxn ang="0">
                  <a:pos x="11" y="89"/>
                </a:cxn>
                <a:cxn ang="0">
                  <a:pos x="5" y="84"/>
                </a:cxn>
                <a:cxn ang="0">
                  <a:pos x="0" y="79"/>
                </a:cxn>
                <a:cxn ang="0">
                  <a:pos x="0" y="59"/>
                </a:cxn>
                <a:cxn ang="0">
                  <a:pos x="17" y="34"/>
                </a:cxn>
              </a:cxnLst>
              <a:rect l="0" t="0" r="r" b="b"/>
              <a:pathLst>
                <a:path w="79" h="89">
                  <a:moveTo>
                    <a:pt x="17" y="34"/>
                  </a:moveTo>
                  <a:lnTo>
                    <a:pt x="28" y="19"/>
                  </a:lnTo>
                  <a:lnTo>
                    <a:pt x="45" y="15"/>
                  </a:lnTo>
                  <a:lnTo>
                    <a:pt x="56" y="5"/>
                  </a:lnTo>
                  <a:lnTo>
                    <a:pt x="79" y="0"/>
                  </a:lnTo>
                  <a:lnTo>
                    <a:pt x="56" y="10"/>
                  </a:lnTo>
                  <a:lnTo>
                    <a:pt x="28" y="25"/>
                  </a:lnTo>
                  <a:lnTo>
                    <a:pt x="11" y="45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5" y="79"/>
                  </a:lnTo>
                  <a:lnTo>
                    <a:pt x="22" y="84"/>
                  </a:lnTo>
                  <a:lnTo>
                    <a:pt x="33" y="79"/>
                  </a:lnTo>
                  <a:lnTo>
                    <a:pt x="39" y="79"/>
                  </a:lnTo>
                  <a:lnTo>
                    <a:pt x="39" y="69"/>
                  </a:lnTo>
                  <a:lnTo>
                    <a:pt x="33" y="74"/>
                  </a:lnTo>
                  <a:lnTo>
                    <a:pt x="33" y="69"/>
                  </a:lnTo>
                  <a:lnTo>
                    <a:pt x="45" y="59"/>
                  </a:lnTo>
                  <a:lnTo>
                    <a:pt x="50" y="64"/>
                  </a:lnTo>
                  <a:lnTo>
                    <a:pt x="45" y="79"/>
                  </a:lnTo>
                  <a:lnTo>
                    <a:pt x="28" y="89"/>
                  </a:lnTo>
                  <a:lnTo>
                    <a:pt x="11" y="89"/>
                  </a:lnTo>
                  <a:lnTo>
                    <a:pt x="5" y="84"/>
                  </a:lnTo>
                  <a:lnTo>
                    <a:pt x="0" y="79"/>
                  </a:lnTo>
                  <a:lnTo>
                    <a:pt x="0" y="59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0" name="Freeform 168"/>
            <p:cNvSpPr>
              <a:spLocks/>
            </p:cNvSpPr>
            <p:nvPr/>
          </p:nvSpPr>
          <p:spPr bwMode="auto">
            <a:xfrm>
              <a:off x="3916363" y="6951801"/>
              <a:ext cx="107950" cy="172912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2" y="0"/>
                </a:cxn>
                <a:cxn ang="0">
                  <a:pos x="17" y="10"/>
                </a:cxn>
                <a:cxn ang="0">
                  <a:pos x="6" y="20"/>
                </a:cxn>
                <a:cxn ang="0">
                  <a:pos x="0" y="34"/>
                </a:cxn>
                <a:cxn ang="0">
                  <a:pos x="0" y="59"/>
                </a:cxn>
                <a:cxn ang="0">
                  <a:pos x="6" y="69"/>
                </a:cxn>
                <a:cxn ang="0">
                  <a:pos x="22" y="89"/>
                </a:cxn>
                <a:cxn ang="0">
                  <a:pos x="34" y="93"/>
                </a:cxn>
                <a:cxn ang="0">
                  <a:pos x="45" y="99"/>
                </a:cxn>
                <a:cxn ang="0">
                  <a:pos x="56" y="93"/>
                </a:cxn>
                <a:cxn ang="0">
                  <a:pos x="62" y="89"/>
                </a:cxn>
                <a:cxn ang="0">
                  <a:pos x="56" y="74"/>
                </a:cxn>
                <a:cxn ang="0">
                  <a:pos x="51" y="74"/>
                </a:cxn>
                <a:cxn ang="0">
                  <a:pos x="51" y="78"/>
                </a:cxn>
                <a:cxn ang="0">
                  <a:pos x="45" y="74"/>
                </a:cxn>
                <a:cxn ang="0">
                  <a:pos x="51" y="69"/>
                </a:cxn>
                <a:cxn ang="0">
                  <a:pos x="62" y="69"/>
                </a:cxn>
                <a:cxn ang="0">
                  <a:pos x="62" y="74"/>
                </a:cxn>
                <a:cxn ang="0">
                  <a:pos x="68" y="89"/>
                </a:cxn>
                <a:cxn ang="0">
                  <a:pos x="62" y="93"/>
                </a:cxn>
                <a:cxn ang="0">
                  <a:pos x="62" y="99"/>
                </a:cxn>
                <a:cxn ang="0">
                  <a:pos x="45" y="103"/>
                </a:cxn>
                <a:cxn ang="0">
                  <a:pos x="28" y="99"/>
                </a:cxn>
                <a:cxn ang="0">
                  <a:pos x="11" y="84"/>
                </a:cxn>
                <a:cxn ang="0">
                  <a:pos x="0" y="69"/>
                </a:cxn>
                <a:cxn ang="0">
                  <a:pos x="0" y="20"/>
                </a:cxn>
                <a:cxn ang="0">
                  <a:pos x="22" y="0"/>
                </a:cxn>
                <a:cxn ang="0">
                  <a:pos x="28" y="0"/>
                </a:cxn>
              </a:cxnLst>
              <a:rect l="0" t="0" r="r" b="b"/>
              <a:pathLst>
                <a:path w="68" h="103">
                  <a:moveTo>
                    <a:pt x="28" y="0"/>
                  </a:moveTo>
                  <a:lnTo>
                    <a:pt x="22" y="0"/>
                  </a:lnTo>
                  <a:lnTo>
                    <a:pt x="17" y="10"/>
                  </a:lnTo>
                  <a:lnTo>
                    <a:pt x="6" y="20"/>
                  </a:lnTo>
                  <a:lnTo>
                    <a:pt x="0" y="34"/>
                  </a:lnTo>
                  <a:lnTo>
                    <a:pt x="0" y="59"/>
                  </a:lnTo>
                  <a:lnTo>
                    <a:pt x="6" y="69"/>
                  </a:lnTo>
                  <a:lnTo>
                    <a:pt x="22" y="89"/>
                  </a:lnTo>
                  <a:lnTo>
                    <a:pt x="34" y="93"/>
                  </a:lnTo>
                  <a:lnTo>
                    <a:pt x="45" y="99"/>
                  </a:lnTo>
                  <a:lnTo>
                    <a:pt x="56" y="93"/>
                  </a:lnTo>
                  <a:lnTo>
                    <a:pt x="62" y="89"/>
                  </a:lnTo>
                  <a:lnTo>
                    <a:pt x="56" y="74"/>
                  </a:lnTo>
                  <a:lnTo>
                    <a:pt x="51" y="74"/>
                  </a:lnTo>
                  <a:lnTo>
                    <a:pt x="51" y="78"/>
                  </a:lnTo>
                  <a:lnTo>
                    <a:pt x="45" y="74"/>
                  </a:lnTo>
                  <a:lnTo>
                    <a:pt x="51" y="69"/>
                  </a:lnTo>
                  <a:lnTo>
                    <a:pt x="62" y="69"/>
                  </a:lnTo>
                  <a:lnTo>
                    <a:pt x="62" y="74"/>
                  </a:lnTo>
                  <a:lnTo>
                    <a:pt x="68" y="89"/>
                  </a:lnTo>
                  <a:lnTo>
                    <a:pt x="62" y="93"/>
                  </a:lnTo>
                  <a:lnTo>
                    <a:pt x="62" y="99"/>
                  </a:lnTo>
                  <a:lnTo>
                    <a:pt x="45" y="103"/>
                  </a:lnTo>
                  <a:lnTo>
                    <a:pt x="28" y="99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20"/>
                  </a:lnTo>
                  <a:lnTo>
                    <a:pt x="2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1" name="Freeform 169"/>
            <p:cNvSpPr>
              <a:spLocks/>
            </p:cNvSpPr>
            <p:nvPr/>
          </p:nvSpPr>
          <p:spPr bwMode="auto">
            <a:xfrm>
              <a:off x="3960813" y="7082744"/>
              <a:ext cx="71438" cy="100726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6" y="11"/>
                </a:cxn>
                <a:cxn ang="0">
                  <a:pos x="6" y="21"/>
                </a:cxn>
                <a:cxn ang="0">
                  <a:pos x="11" y="40"/>
                </a:cxn>
                <a:cxn ang="0">
                  <a:pos x="23" y="50"/>
                </a:cxn>
                <a:cxn ang="0">
                  <a:pos x="40" y="55"/>
                </a:cxn>
                <a:cxn ang="0">
                  <a:pos x="45" y="60"/>
                </a:cxn>
                <a:cxn ang="0">
                  <a:pos x="28" y="60"/>
                </a:cxn>
                <a:cxn ang="0">
                  <a:pos x="17" y="55"/>
                </a:cxn>
                <a:cxn ang="0">
                  <a:pos x="6" y="40"/>
                </a:cxn>
                <a:cxn ang="0">
                  <a:pos x="0" y="21"/>
                </a:cxn>
                <a:cxn ang="0">
                  <a:pos x="6" y="11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7" y="6"/>
                </a:cxn>
                <a:cxn ang="0">
                  <a:pos x="17" y="11"/>
                </a:cxn>
                <a:cxn ang="0">
                  <a:pos x="11" y="11"/>
                </a:cxn>
              </a:cxnLst>
              <a:rect l="0" t="0" r="r" b="b"/>
              <a:pathLst>
                <a:path w="45" h="60">
                  <a:moveTo>
                    <a:pt x="11" y="11"/>
                  </a:moveTo>
                  <a:lnTo>
                    <a:pt x="6" y="11"/>
                  </a:lnTo>
                  <a:lnTo>
                    <a:pt x="6" y="21"/>
                  </a:lnTo>
                  <a:lnTo>
                    <a:pt x="11" y="40"/>
                  </a:lnTo>
                  <a:lnTo>
                    <a:pt x="23" y="50"/>
                  </a:lnTo>
                  <a:lnTo>
                    <a:pt x="40" y="55"/>
                  </a:lnTo>
                  <a:lnTo>
                    <a:pt x="45" y="60"/>
                  </a:lnTo>
                  <a:lnTo>
                    <a:pt x="28" y="60"/>
                  </a:lnTo>
                  <a:lnTo>
                    <a:pt x="17" y="55"/>
                  </a:lnTo>
                  <a:lnTo>
                    <a:pt x="6" y="40"/>
                  </a:lnTo>
                  <a:lnTo>
                    <a:pt x="0" y="21"/>
                  </a:lnTo>
                  <a:lnTo>
                    <a:pt x="6" y="1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6"/>
                  </a:lnTo>
                  <a:lnTo>
                    <a:pt x="17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2" name="Freeform 170"/>
            <p:cNvSpPr>
              <a:spLocks/>
            </p:cNvSpPr>
            <p:nvPr/>
          </p:nvSpPr>
          <p:spPr bwMode="auto">
            <a:xfrm>
              <a:off x="4605338" y="6726847"/>
              <a:ext cx="152400" cy="1745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6"/>
                </a:cxn>
                <a:cxn ang="0">
                  <a:pos x="39" y="15"/>
                </a:cxn>
                <a:cxn ang="0">
                  <a:pos x="56" y="25"/>
                </a:cxn>
                <a:cxn ang="0">
                  <a:pos x="73" y="40"/>
                </a:cxn>
                <a:cxn ang="0">
                  <a:pos x="85" y="50"/>
                </a:cxn>
                <a:cxn ang="0">
                  <a:pos x="96" y="80"/>
                </a:cxn>
                <a:cxn ang="0">
                  <a:pos x="90" y="95"/>
                </a:cxn>
                <a:cxn ang="0">
                  <a:pos x="79" y="100"/>
                </a:cxn>
                <a:cxn ang="0">
                  <a:pos x="68" y="104"/>
                </a:cxn>
                <a:cxn ang="0">
                  <a:pos x="56" y="104"/>
                </a:cxn>
                <a:cxn ang="0">
                  <a:pos x="56" y="80"/>
                </a:cxn>
                <a:cxn ang="0">
                  <a:pos x="62" y="85"/>
                </a:cxn>
                <a:cxn ang="0">
                  <a:pos x="56" y="85"/>
                </a:cxn>
                <a:cxn ang="0">
                  <a:pos x="56" y="95"/>
                </a:cxn>
                <a:cxn ang="0">
                  <a:pos x="62" y="100"/>
                </a:cxn>
                <a:cxn ang="0">
                  <a:pos x="73" y="100"/>
                </a:cxn>
                <a:cxn ang="0">
                  <a:pos x="85" y="89"/>
                </a:cxn>
                <a:cxn ang="0">
                  <a:pos x="90" y="74"/>
                </a:cxn>
                <a:cxn ang="0">
                  <a:pos x="90" y="70"/>
                </a:cxn>
                <a:cxn ang="0">
                  <a:pos x="73" y="45"/>
                </a:cxn>
                <a:cxn ang="0">
                  <a:pos x="56" y="25"/>
                </a:cxn>
                <a:cxn ang="0">
                  <a:pos x="34" y="15"/>
                </a:cxn>
                <a:cxn ang="0">
                  <a:pos x="17" y="6"/>
                </a:cxn>
                <a:cxn ang="0">
                  <a:pos x="0" y="0"/>
                </a:cxn>
              </a:cxnLst>
              <a:rect l="0" t="0" r="r" b="b"/>
              <a:pathLst>
                <a:path w="96" h="104">
                  <a:moveTo>
                    <a:pt x="0" y="0"/>
                  </a:moveTo>
                  <a:lnTo>
                    <a:pt x="17" y="6"/>
                  </a:lnTo>
                  <a:lnTo>
                    <a:pt x="39" y="15"/>
                  </a:lnTo>
                  <a:lnTo>
                    <a:pt x="56" y="25"/>
                  </a:lnTo>
                  <a:lnTo>
                    <a:pt x="73" y="40"/>
                  </a:lnTo>
                  <a:lnTo>
                    <a:pt x="85" y="50"/>
                  </a:lnTo>
                  <a:lnTo>
                    <a:pt x="96" y="80"/>
                  </a:lnTo>
                  <a:lnTo>
                    <a:pt x="90" y="95"/>
                  </a:lnTo>
                  <a:lnTo>
                    <a:pt x="79" y="100"/>
                  </a:lnTo>
                  <a:lnTo>
                    <a:pt x="68" y="104"/>
                  </a:lnTo>
                  <a:lnTo>
                    <a:pt x="56" y="104"/>
                  </a:lnTo>
                  <a:lnTo>
                    <a:pt x="56" y="80"/>
                  </a:lnTo>
                  <a:lnTo>
                    <a:pt x="62" y="85"/>
                  </a:lnTo>
                  <a:lnTo>
                    <a:pt x="56" y="85"/>
                  </a:lnTo>
                  <a:lnTo>
                    <a:pt x="56" y="95"/>
                  </a:lnTo>
                  <a:lnTo>
                    <a:pt x="62" y="100"/>
                  </a:lnTo>
                  <a:lnTo>
                    <a:pt x="73" y="100"/>
                  </a:lnTo>
                  <a:lnTo>
                    <a:pt x="85" y="89"/>
                  </a:lnTo>
                  <a:lnTo>
                    <a:pt x="90" y="74"/>
                  </a:lnTo>
                  <a:lnTo>
                    <a:pt x="90" y="70"/>
                  </a:lnTo>
                  <a:lnTo>
                    <a:pt x="73" y="45"/>
                  </a:lnTo>
                  <a:lnTo>
                    <a:pt x="56" y="25"/>
                  </a:lnTo>
                  <a:lnTo>
                    <a:pt x="34" y="15"/>
                  </a:lnTo>
                  <a:lnTo>
                    <a:pt x="1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3" name="Freeform 171"/>
            <p:cNvSpPr>
              <a:spLocks/>
            </p:cNvSpPr>
            <p:nvPr/>
          </p:nvSpPr>
          <p:spPr bwMode="auto">
            <a:xfrm>
              <a:off x="4713288" y="6894723"/>
              <a:ext cx="77788" cy="206488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0" y="112"/>
                </a:cxn>
                <a:cxn ang="0">
                  <a:pos x="5" y="108"/>
                </a:cxn>
                <a:cxn ang="0">
                  <a:pos x="11" y="112"/>
                </a:cxn>
                <a:cxn ang="0">
                  <a:pos x="11" y="118"/>
                </a:cxn>
                <a:cxn ang="0">
                  <a:pos x="17" y="112"/>
                </a:cxn>
                <a:cxn ang="0">
                  <a:pos x="22" y="108"/>
                </a:cxn>
                <a:cxn ang="0">
                  <a:pos x="38" y="88"/>
                </a:cxn>
                <a:cxn ang="0">
                  <a:pos x="44" y="63"/>
                </a:cxn>
                <a:cxn ang="0">
                  <a:pos x="44" y="44"/>
                </a:cxn>
                <a:cxn ang="0">
                  <a:pos x="33" y="29"/>
                </a:cxn>
                <a:cxn ang="0">
                  <a:pos x="11" y="0"/>
                </a:cxn>
                <a:cxn ang="0">
                  <a:pos x="33" y="29"/>
                </a:cxn>
                <a:cxn ang="0">
                  <a:pos x="44" y="44"/>
                </a:cxn>
                <a:cxn ang="0">
                  <a:pos x="49" y="59"/>
                </a:cxn>
                <a:cxn ang="0">
                  <a:pos x="49" y="78"/>
                </a:cxn>
                <a:cxn ang="0">
                  <a:pos x="44" y="93"/>
                </a:cxn>
                <a:cxn ang="0">
                  <a:pos x="33" y="103"/>
                </a:cxn>
                <a:cxn ang="0">
                  <a:pos x="17" y="118"/>
                </a:cxn>
                <a:cxn ang="0">
                  <a:pos x="5" y="123"/>
                </a:cxn>
                <a:cxn ang="0">
                  <a:pos x="0" y="123"/>
                </a:cxn>
                <a:cxn ang="0">
                  <a:pos x="0" y="118"/>
                </a:cxn>
              </a:cxnLst>
              <a:rect l="0" t="0" r="r" b="b"/>
              <a:pathLst>
                <a:path w="49" h="123">
                  <a:moveTo>
                    <a:pt x="0" y="118"/>
                  </a:moveTo>
                  <a:lnTo>
                    <a:pt x="0" y="112"/>
                  </a:lnTo>
                  <a:lnTo>
                    <a:pt x="5" y="108"/>
                  </a:lnTo>
                  <a:lnTo>
                    <a:pt x="11" y="112"/>
                  </a:lnTo>
                  <a:lnTo>
                    <a:pt x="11" y="118"/>
                  </a:lnTo>
                  <a:lnTo>
                    <a:pt x="17" y="112"/>
                  </a:lnTo>
                  <a:lnTo>
                    <a:pt x="22" y="108"/>
                  </a:lnTo>
                  <a:lnTo>
                    <a:pt x="38" y="88"/>
                  </a:lnTo>
                  <a:lnTo>
                    <a:pt x="44" y="63"/>
                  </a:lnTo>
                  <a:lnTo>
                    <a:pt x="44" y="44"/>
                  </a:lnTo>
                  <a:lnTo>
                    <a:pt x="33" y="29"/>
                  </a:lnTo>
                  <a:lnTo>
                    <a:pt x="11" y="0"/>
                  </a:lnTo>
                  <a:lnTo>
                    <a:pt x="33" y="29"/>
                  </a:lnTo>
                  <a:lnTo>
                    <a:pt x="44" y="44"/>
                  </a:lnTo>
                  <a:lnTo>
                    <a:pt x="49" y="59"/>
                  </a:lnTo>
                  <a:lnTo>
                    <a:pt x="49" y="78"/>
                  </a:lnTo>
                  <a:lnTo>
                    <a:pt x="44" y="93"/>
                  </a:lnTo>
                  <a:lnTo>
                    <a:pt x="33" y="103"/>
                  </a:lnTo>
                  <a:lnTo>
                    <a:pt x="17" y="118"/>
                  </a:lnTo>
                  <a:lnTo>
                    <a:pt x="5" y="123"/>
                  </a:lnTo>
                  <a:lnTo>
                    <a:pt x="0" y="123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4" name="Freeform 172"/>
            <p:cNvSpPr>
              <a:spLocks/>
            </p:cNvSpPr>
            <p:nvPr/>
          </p:nvSpPr>
          <p:spPr bwMode="auto">
            <a:xfrm>
              <a:off x="4713288" y="7082744"/>
              <a:ext cx="52388" cy="142695"/>
            </a:xfrm>
            <a:custGeom>
              <a:avLst/>
              <a:gdLst/>
              <a:ahLst/>
              <a:cxnLst>
                <a:cxn ang="0">
                  <a:pos x="28" y="6"/>
                </a:cxn>
                <a:cxn ang="0">
                  <a:pos x="28" y="0"/>
                </a:cxn>
                <a:cxn ang="0">
                  <a:pos x="33" y="0"/>
                </a:cxn>
                <a:cxn ang="0">
                  <a:pos x="33" y="15"/>
                </a:cxn>
                <a:cxn ang="0">
                  <a:pos x="22" y="36"/>
                </a:cxn>
                <a:cxn ang="0">
                  <a:pos x="11" y="45"/>
                </a:cxn>
                <a:cxn ang="0">
                  <a:pos x="5" y="60"/>
                </a:cxn>
                <a:cxn ang="0">
                  <a:pos x="5" y="70"/>
                </a:cxn>
                <a:cxn ang="0">
                  <a:pos x="17" y="80"/>
                </a:cxn>
                <a:cxn ang="0">
                  <a:pos x="22" y="70"/>
                </a:cxn>
                <a:cxn ang="0">
                  <a:pos x="22" y="74"/>
                </a:cxn>
                <a:cxn ang="0">
                  <a:pos x="17" y="70"/>
                </a:cxn>
                <a:cxn ang="0">
                  <a:pos x="22" y="65"/>
                </a:cxn>
                <a:cxn ang="0">
                  <a:pos x="33" y="65"/>
                </a:cxn>
                <a:cxn ang="0">
                  <a:pos x="33" y="80"/>
                </a:cxn>
                <a:cxn ang="0">
                  <a:pos x="22" y="85"/>
                </a:cxn>
                <a:cxn ang="0">
                  <a:pos x="17" y="85"/>
                </a:cxn>
                <a:cxn ang="0">
                  <a:pos x="5" y="74"/>
                </a:cxn>
                <a:cxn ang="0">
                  <a:pos x="0" y="65"/>
                </a:cxn>
                <a:cxn ang="0">
                  <a:pos x="5" y="55"/>
                </a:cxn>
                <a:cxn ang="0">
                  <a:pos x="17" y="45"/>
                </a:cxn>
                <a:cxn ang="0">
                  <a:pos x="22" y="30"/>
                </a:cxn>
                <a:cxn ang="0">
                  <a:pos x="28" y="21"/>
                </a:cxn>
                <a:cxn ang="0">
                  <a:pos x="28" y="6"/>
                </a:cxn>
                <a:cxn ang="0">
                  <a:pos x="33" y="0"/>
                </a:cxn>
                <a:cxn ang="0">
                  <a:pos x="33" y="6"/>
                </a:cxn>
                <a:cxn ang="0">
                  <a:pos x="28" y="6"/>
                </a:cxn>
              </a:cxnLst>
              <a:rect l="0" t="0" r="r" b="b"/>
              <a:pathLst>
                <a:path w="33" h="85">
                  <a:moveTo>
                    <a:pt x="28" y="6"/>
                  </a:moveTo>
                  <a:lnTo>
                    <a:pt x="28" y="0"/>
                  </a:lnTo>
                  <a:lnTo>
                    <a:pt x="33" y="0"/>
                  </a:lnTo>
                  <a:lnTo>
                    <a:pt x="33" y="15"/>
                  </a:lnTo>
                  <a:lnTo>
                    <a:pt x="22" y="36"/>
                  </a:lnTo>
                  <a:lnTo>
                    <a:pt x="11" y="45"/>
                  </a:lnTo>
                  <a:lnTo>
                    <a:pt x="5" y="60"/>
                  </a:lnTo>
                  <a:lnTo>
                    <a:pt x="5" y="70"/>
                  </a:lnTo>
                  <a:lnTo>
                    <a:pt x="17" y="80"/>
                  </a:lnTo>
                  <a:lnTo>
                    <a:pt x="22" y="70"/>
                  </a:lnTo>
                  <a:lnTo>
                    <a:pt x="22" y="74"/>
                  </a:lnTo>
                  <a:lnTo>
                    <a:pt x="17" y="70"/>
                  </a:lnTo>
                  <a:lnTo>
                    <a:pt x="22" y="65"/>
                  </a:lnTo>
                  <a:lnTo>
                    <a:pt x="33" y="65"/>
                  </a:lnTo>
                  <a:lnTo>
                    <a:pt x="33" y="80"/>
                  </a:lnTo>
                  <a:lnTo>
                    <a:pt x="22" y="85"/>
                  </a:lnTo>
                  <a:lnTo>
                    <a:pt x="17" y="85"/>
                  </a:lnTo>
                  <a:lnTo>
                    <a:pt x="5" y="74"/>
                  </a:lnTo>
                  <a:lnTo>
                    <a:pt x="0" y="65"/>
                  </a:lnTo>
                  <a:lnTo>
                    <a:pt x="5" y="55"/>
                  </a:lnTo>
                  <a:lnTo>
                    <a:pt x="17" y="45"/>
                  </a:lnTo>
                  <a:lnTo>
                    <a:pt x="22" y="30"/>
                  </a:lnTo>
                  <a:lnTo>
                    <a:pt x="28" y="21"/>
                  </a:lnTo>
                  <a:lnTo>
                    <a:pt x="28" y="6"/>
                  </a:lnTo>
                  <a:lnTo>
                    <a:pt x="33" y="0"/>
                  </a:lnTo>
                  <a:lnTo>
                    <a:pt x="33" y="6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5" name="Freeform 173"/>
            <p:cNvSpPr>
              <a:spLocks/>
            </p:cNvSpPr>
            <p:nvPr/>
          </p:nvSpPr>
          <p:spPr bwMode="auto">
            <a:xfrm>
              <a:off x="4649788" y="7175076"/>
              <a:ext cx="115888" cy="9904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8" y="0"/>
                </a:cxn>
                <a:cxn ang="0">
                  <a:pos x="73" y="5"/>
                </a:cxn>
                <a:cxn ang="0">
                  <a:pos x="73" y="49"/>
                </a:cxn>
                <a:cxn ang="0">
                  <a:pos x="62" y="55"/>
                </a:cxn>
                <a:cxn ang="0">
                  <a:pos x="45" y="59"/>
                </a:cxn>
                <a:cxn ang="0">
                  <a:pos x="0" y="59"/>
                </a:cxn>
                <a:cxn ang="0">
                  <a:pos x="6" y="55"/>
                </a:cxn>
                <a:cxn ang="0">
                  <a:pos x="51" y="55"/>
                </a:cxn>
                <a:cxn ang="0">
                  <a:pos x="62" y="49"/>
                </a:cxn>
                <a:cxn ang="0">
                  <a:pos x="73" y="40"/>
                </a:cxn>
                <a:cxn ang="0">
                  <a:pos x="73" y="10"/>
                </a:cxn>
                <a:cxn ang="0">
                  <a:pos x="68" y="5"/>
                </a:cxn>
                <a:cxn ang="0">
                  <a:pos x="62" y="0"/>
                </a:cxn>
              </a:cxnLst>
              <a:rect l="0" t="0" r="r" b="b"/>
              <a:pathLst>
                <a:path w="73" h="59">
                  <a:moveTo>
                    <a:pt x="62" y="0"/>
                  </a:moveTo>
                  <a:lnTo>
                    <a:pt x="68" y="0"/>
                  </a:lnTo>
                  <a:lnTo>
                    <a:pt x="73" y="5"/>
                  </a:lnTo>
                  <a:lnTo>
                    <a:pt x="73" y="49"/>
                  </a:lnTo>
                  <a:lnTo>
                    <a:pt x="62" y="55"/>
                  </a:lnTo>
                  <a:lnTo>
                    <a:pt x="45" y="59"/>
                  </a:lnTo>
                  <a:lnTo>
                    <a:pt x="0" y="59"/>
                  </a:lnTo>
                  <a:lnTo>
                    <a:pt x="6" y="55"/>
                  </a:lnTo>
                  <a:lnTo>
                    <a:pt x="51" y="55"/>
                  </a:lnTo>
                  <a:lnTo>
                    <a:pt x="62" y="49"/>
                  </a:lnTo>
                  <a:lnTo>
                    <a:pt x="73" y="40"/>
                  </a:lnTo>
                  <a:lnTo>
                    <a:pt x="73" y="10"/>
                  </a:lnTo>
                  <a:lnTo>
                    <a:pt x="68" y="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6" name="Freeform 174"/>
            <p:cNvSpPr>
              <a:spLocks/>
            </p:cNvSpPr>
            <p:nvPr/>
          </p:nvSpPr>
          <p:spPr bwMode="auto">
            <a:xfrm>
              <a:off x="4667250" y="7248941"/>
              <a:ext cx="53975" cy="7554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4" y="15"/>
                </a:cxn>
                <a:cxn ang="0">
                  <a:pos x="34" y="25"/>
                </a:cxn>
                <a:cxn ang="0">
                  <a:pos x="29" y="35"/>
                </a:cxn>
                <a:cxn ang="0">
                  <a:pos x="17" y="45"/>
                </a:cxn>
                <a:cxn ang="0">
                  <a:pos x="12" y="45"/>
                </a:cxn>
                <a:cxn ang="0">
                  <a:pos x="0" y="40"/>
                </a:cxn>
                <a:cxn ang="0">
                  <a:pos x="0" y="35"/>
                </a:cxn>
                <a:cxn ang="0">
                  <a:pos x="6" y="25"/>
                </a:cxn>
                <a:cxn ang="0">
                  <a:pos x="6" y="40"/>
                </a:cxn>
                <a:cxn ang="0">
                  <a:pos x="17" y="40"/>
                </a:cxn>
                <a:cxn ang="0">
                  <a:pos x="23" y="35"/>
                </a:cxn>
                <a:cxn ang="0">
                  <a:pos x="29" y="25"/>
                </a:cxn>
                <a:cxn ang="0">
                  <a:pos x="34" y="20"/>
                </a:cxn>
                <a:cxn ang="0">
                  <a:pos x="23" y="0"/>
                </a:cxn>
                <a:cxn ang="0">
                  <a:pos x="29" y="0"/>
                </a:cxn>
              </a:cxnLst>
              <a:rect l="0" t="0" r="r" b="b"/>
              <a:pathLst>
                <a:path w="34" h="45">
                  <a:moveTo>
                    <a:pt x="29" y="0"/>
                  </a:moveTo>
                  <a:lnTo>
                    <a:pt x="34" y="15"/>
                  </a:lnTo>
                  <a:lnTo>
                    <a:pt x="34" y="25"/>
                  </a:lnTo>
                  <a:lnTo>
                    <a:pt x="29" y="35"/>
                  </a:lnTo>
                  <a:lnTo>
                    <a:pt x="17" y="45"/>
                  </a:lnTo>
                  <a:lnTo>
                    <a:pt x="12" y="45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6" y="25"/>
                  </a:lnTo>
                  <a:lnTo>
                    <a:pt x="6" y="40"/>
                  </a:lnTo>
                  <a:lnTo>
                    <a:pt x="17" y="40"/>
                  </a:lnTo>
                  <a:lnTo>
                    <a:pt x="23" y="35"/>
                  </a:lnTo>
                  <a:lnTo>
                    <a:pt x="29" y="25"/>
                  </a:lnTo>
                  <a:lnTo>
                    <a:pt x="34" y="20"/>
                  </a:lnTo>
                  <a:lnTo>
                    <a:pt x="2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7" name="Freeform 175"/>
            <p:cNvSpPr>
              <a:spLocks/>
            </p:cNvSpPr>
            <p:nvPr/>
          </p:nvSpPr>
          <p:spPr bwMode="auto">
            <a:xfrm>
              <a:off x="4568825" y="7341273"/>
              <a:ext cx="44450" cy="23166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24"/>
                </a:cxn>
                <a:cxn ang="0">
                  <a:pos x="0" y="88"/>
                </a:cxn>
                <a:cxn ang="0">
                  <a:pos x="6" y="103"/>
                </a:cxn>
                <a:cxn ang="0">
                  <a:pos x="17" y="117"/>
                </a:cxn>
                <a:cxn ang="0">
                  <a:pos x="23" y="128"/>
                </a:cxn>
                <a:cxn ang="0">
                  <a:pos x="28" y="138"/>
                </a:cxn>
                <a:cxn ang="0">
                  <a:pos x="12" y="113"/>
                </a:cxn>
                <a:cxn ang="0">
                  <a:pos x="0" y="98"/>
                </a:cxn>
                <a:cxn ang="0">
                  <a:pos x="0" y="19"/>
                </a:cxn>
                <a:cxn ang="0">
                  <a:pos x="12" y="0"/>
                </a:cxn>
              </a:cxnLst>
              <a:rect l="0" t="0" r="r" b="b"/>
              <a:pathLst>
                <a:path w="28" h="138">
                  <a:moveTo>
                    <a:pt x="12" y="0"/>
                  </a:moveTo>
                  <a:lnTo>
                    <a:pt x="0" y="24"/>
                  </a:lnTo>
                  <a:lnTo>
                    <a:pt x="0" y="88"/>
                  </a:lnTo>
                  <a:lnTo>
                    <a:pt x="6" y="103"/>
                  </a:lnTo>
                  <a:lnTo>
                    <a:pt x="17" y="117"/>
                  </a:lnTo>
                  <a:lnTo>
                    <a:pt x="23" y="128"/>
                  </a:lnTo>
                  <a:lnTo>
                    <a:pt x="28" y="138"/>
                  </a:lnTo>
                  <a:lnTo>
                    <a:pt x="12" y="113"/>
                  </a:lnTo>
                  <a:lnTo>
                    <a:pt x="0" y="98"/>
                  </a:lnTo>
                  <a:lnTo>
                    <a:pt x="0" y="1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8" name="Freeform 176"/>
            <p:cNvSpPr>
              <a:spLocks/>
            </p:cNvSpPr>
            <p:nvPr/>
          </p:nvSpPr>
          <p:spPr bwMode="auto">
            <a:xfrm>
              <a:off x="4605338" y="7299304"/>
              <a:ext cx="88900" cy="12422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5"/>
                </a:cxn>
                <a:cxn ang="0">
                  <a:pos x="51" y="10"/>
                </a:cxn>
                <a:cxn ang="0">
                  <a:pos x="56" y="25"/>
                </a:cxn>
                <a:cxn ang="0">
                  <a:pos x="56" y="49"/>
                </a:cxn>
                <a:cxn ang="0">
                  <a:pos x="45" y="64"/>
                </a:cxn>
                <a:cxn ang="0">
                  <a:pos x="28" y="69"/>
                </a:cxn>
                <a:cxn ang="0">
                  <a:pos x="17" y="74"/>
                </a:cxn>
                <a:cxn ang="0">
                  <a:pos x="11" y="74"/>
                </a:cxn>
                <a:cxn ang="0">
                  <a:pos x="5" y="69"/>
                </a:cxn>
                <a:cxn ang="0">
                  <a:pos x="0" y="54"/>
                </a:cxn>
                <a:cxn ang="0">
                  <a:pos x="5" y="44"/>
                </a:cxn>
                <a:cxn ang="0">
                  <a:pos x="11" y="34"/>
                </a:cxn>
                <a:cxn ang="0">
                  <a:pos x="28" y="34"/>
                </a:cxn>
                <a:cxn ang="0">
                  <a:pos x="28" y="44"/>
                </a:cxn>
                <a:cxn ang="0">
                  <a:pos x="17" y="54"/>
                </a:cxn>
                <a:cxn ang="0">
                  <a:pos x="17" y="39"/>
                </a:cxn>
                <a:cxn ang="0">
                  <a:pos x="11" y="39"/>
                </a:cxn>
                <a:cxn ang="0">
                  <a:pos x="5" y="49"/>
                </a:cxn>
                <a:cxn ang="0">
                  <a:pos x="5" y="59"/>
                </a:cxn>
                <a:cxn ang="0">
                  <a:pos x="11" y="64"/>
                </a:cxn>
                <a:cxn ang="0">
                  <a:pos x="17" y="69"/>
                </a:cxn>
                <a:cxn ang="0">
                  <a:pos x="34" y="64"/>
                </a:cxn>
                <a:cxn ang="0">
                  <a:pos x="51" y="54"/>
                </a:cxn>
                <a:cxn ang="0">
                  <a:pos x="56" y="34"/>
                </a:cxn>
                <a:cxn ang="0">
                  <a:pos x="56" y="25"/>
                </a:cxn>
                <a:cxn ang="0">
                  <a:pos x="51" y="15"/>
                </a:cxn>
                <a:cxn ang="0">
                  <a:pos x="39" y="10"/>
                </a:cxn>
                <a:cxn ang="0">
                  <a:pos x="17" y="5"/>
                </a:cxn>
                <a:cxn ang="0">
                  <a:pos x="17" y="0"/>
                </a:cxn>
              </a:cxnLst>
              <a:rect l="0" t="0" r="r" b="b"/>
              <a:pathLst>
                <a:path w="56" h="74">
                  <a:moveTo>
                    <a:pt x="17" y="0"/>
                  </a:moveTo>
                  <a:lnTo>
                    <a:pt x="34" y="5"/>
                  </a:lnTo>
                  <a:lnTo>
                    <a:pt x="51" y="10"/>
                  </a:lnTo>
                  <a:lnTo>
                    <a:pt x="56" y="25"/>
                  </a:lnTo>
                  <a:lnTo>
                    <a:pt x="56" y="49"/>
                  </a:lnTo>
                  <a:lnTo>
                    <a:pt x="45" y="64"/>
                  </a:lnTo>
                  <a:lnTo>
                    <a:pt x="28" y="69"/>
                  </a:lnTo>
                  <a:lnTo>
                    <a:pt x="17" y="74"/>
                  </a:lnTo>
                  <a:lnTo>
                    <a:pt x="11" y="74"/>
                  </a:lnTo>
                  <a:lnTo>
                    <a:pt x="5" y="69"/>
                  </a:lnTo>
                  <a:lnTo>
                    <a:pt x="0" y="54"/>
                  </a:lnTo>
                  <a:lnTo>
                    <a:pt x="5" y="44"/>
                  </a:lnTo>
                  <a:lnTo>
                    <a:pt x="11" y="34"/>
                  </a:lnTo>
                  <a:lnTo>
                    <a:pt x="28" y="34"/>
                  </a:lnTo>
                  <a:lnTo>
                    <a:pt x="28" y="44"/>
                  </a:lnTo>
                  <a:lnTo>
                    <a:pt x="17" y="54"/>
                  </a:lnTo>
                  <a:lnTo>
                    <a:pt x="17" y="39"/>
                  </a:lnTo>
                  <a:lnTo>
                    <a:pt x="11" y="39"/>
                  </a:lnTo>
                  <a:lnTo>
                    <a:pt x="5" y="49"/>
                  </a:lnTo>
                  <a:lnTo>
                    <a:pt x="5" y="59"/>
                  </a:lnTo>
                  <a:lnTo>
                    <a:pt x="11" y="64"/>
                  </a:lnTo>
                  <a:lnTo>
                    <a:pt x="17" y="69"/>
                  </a:lnTo>
                  <a:lnTo>
                    <a:pt x="34" y="64"/>
                  </a:lnTo>
                  <a:lnTo>
                    <a:pt x="51" y="54"/>
                  </a:lnTo>
                  <a:lnTo>
                    <a:pt x="56" y="34"/>
                  </a:lnTo>
                  <a:lnTo>
                    <a:pt x="56" y="25"/>
                  </a:lnTo>
                  <a:lnTo>
                    <a:pt x="51" y="15"/>
                  </a:lnTo>
                  <a:lnTo>
                    <a:pt x="39" y="10"/>
                  </a:lnTo>
                  <a:lnTo>
                    <a:pt x="17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9" name="Freeform 177"/>
            <p:cNvSpPr>
              <a:spLocks/>
            </p:cNvSpPr>
            <p:nvPr/>
          </p:nvSpPr>
          <p:spPr bwMode="auto">
            <a:xfrm>
              <a:off x="4578350" y="7398351"/>
              <a:ext cx="44450" cy="2518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1" y="10"/>
                </a:cxn>
                <a:cxn ang="0">
                  <a:pos x="6" y="15"/>
                </a:cxn>
                <a:cxn ang="0">
                  <a:pos x="0" y="15"/>
                </a:cxn>
                <a:cxn ang="0">
                  <a:pos x="0" y="10"/>
                </a:cxn>
                <a:cxn ang="0">
                  <a:pos x="11" y="10"/>
                </a:cxn>
                <a:cxn ang="0">
                  <a:pos x="28" y="0"/>
                </a:cxn>
              </a:cxnLst>
              <a:rect l="0" t="0" r="r" b="b"/>
              <a:pathLst>
                <a:path w="28" h="15">
                  <a:moveTo>
                    <a:pt x="28" y="0"/>
                  </a:moveTo>
                  <a:lnTo>
                    <a:pt x="11" y="10"/>
                  </a:lnTo>
                  <a:lnTo>
                    <a:pt x="6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0" name="Freeform 178"/>
            <p:cNvSpPr>
              <a:spLocks/>
            </p:cNvSpPr>
            <p:nvPr/>
          </p:nvSpPr>
          <p:spPr bwMode="auto">
            <a:xfrm>
              <a:off x="4810125" y="6793997"/>
              <a:ext cx="858838" cy="794054"/>
            </a:xfrm>
            <a:custGeom>
              <a:avLst/>
              <a:gdLst/>
              <a:ahLst/>
              <a:cxnLst>
                <a:cxn ang="0">
                  <a:pos x="0" y="473"/>
                </a:cxn>
                <a:cxn ang="0">
                  <a:pos x="17" y="439"/>
                </a:cxn>
                <a:cxn ang="0">
                  <a:pos x="39" y="399"/>
                </a:cxn>
                <a:cxn ang="0">
                  <a:pos x="62" y="370"/>
                </a:cxn>
                <a:cxn ang="0">
                  <a:pos x="84" y="335"/>
                </a:cxn>
                <a:cxn ang="0">
                  <a:pos x="152" y="286"/>
                </a:cxn>
                <a:cxn ang="0">
                  <a:pos x="231" y="237"/>
                </a:cxn>
                <a:cxn ang="0">
                  <a:pos x="322" y="187"/>
                </a:cxn>
                <a:cxn ang="0">
                  <a:pos x="411" y="138"/>
                </a:cxn>
                <a:cxn ang="0">
                  <a:pos x="456" y="114"/>
                </a:cxn>
                <a:cxn ang="0">
                  <a:pos x="490" y="79"/>
                </a:cxn>
                <a:cxn ang="0">
                  <a:pos x="507" y="60"/>
                </a:cxn>
                <a:cxn ang="0">
                  <a:pos x="518" y="40"/>
                </a:cxn>
                <a:cxn ang="0">
                  <a:pos x="541" y="0"/>
                </a:cxn>
                <a:cxn ang="0">
                  <a:pos x="524" y="40"/>
                </a:cxn>
                <a:cxn ang="0">
                  <a:pos x="501" y="74"/>
                </a:cxn>
                <a:cxn ang="0">
                  <a:pos x="473" y="104"/>
                </a:cxn>
                <a:cxn ang="0">
                  <a:pos x="439" y="128"/>
                </a:cxn>
                <a:cxn ang="0">
                  <a:pos x="400" y="148"/>
                </a:cxn>
                <a:cxn ang="0">
                  <a:pos x="361" y="172"/>
                </a:cxn>
                <a:cxn ang="0">
                  <a:pos x="265" y="227"/>
                </a:cxn>
                <a:cxn ang="0">
                  <a:pos x="186" y="271"/>
                </a:cxn>
                <a:cxn ang="0">
                  <a:pos x="107" y="326"/>
                </a:cxn>
                <a:cxn ang="0">
                  <a:pos x="73" y="360"/>
                </a:cxn>
                <a:cxn ang="0">
                  <a:pos x="45" y="394"/>
                </a:cxn>
                <a:cxn ang="0">
                  <a:pos x="17" y="434"/>
                </a:cxn>
                <a:cxn ang="0">
                  <a:pos x="0" y="473"/>
                </a:cxn>
              </a:cxnLst>
              <a:rect l="0" t="0" r="r" b="b"/>
              <a:pathLst>
                <a:path w="541" h="473">
                  <a:moveTo>
                    <a:pt x="0" y="473"/>
                  </a:moveTo>
                  <a:lnTo>
                    <a:pt x="17" y="439"/>
                  </a:lnTo>
                  <a:lnTo>
                    <a:pt x="39" y="399"/>
                  </a:lnTo>
                  <a:lnTo>
                    <a:pt x="62" y="370"/>
                  </a:lnTo>
                  <a:lnTo>
                    <a:pt x="84" y="335"/>
                  </a:lnTo>
                  <a:lnTo>
                    <a:pt x="152" y="286"/>
                  </a:lnTo>
                  <a:lnTo>
                    <a:pt x="231" y="237"/>
                  </a:lnTo>
                  <a:lnTo>
                    <a:pt x="322" y="187"/>
                  </a:lnTo>
                  <a:lnTo>
                    <a:pt x="411" y="138"/>
                  </a:lnTo>
                  <a:lnTo>
                    <a:pt x="456" y="114"/>
                  </a:lnTo>
                  <a:lnTo>
                    <a:pt x="490" y="79"/>
                  </a:lnTo>
                  <a:lnTo>
                    <a:pt x="507" y="60"/>
                  </a:lnTo>
                  <a:lnTo>
                    <a:pt x="518" y="40"/>
                  </a:lnTo>
                  <a:lnTo>
                    <a:pt x="541" y="0"/>
                  </a:lnTo>
                  <a:lnTo>
                    <a:pt x="524" y="40"/>
                  </a:lnTo>
                  <a:lnTo>
                    <a:pt x="501" y="74"/>
                  </a:lnTo>
                  <a:lnTo>
                    <a:pt x="473" y="104"/>
                  </a:lnTo>
                  <a:lnTo>
                    <a:pt x="439" y="128"/>
                  </a:lnTo>
                  <a:lnTo>
                    <a:pt x="400" y="148"/>
                  </a:lnTo>
                  <a:lnTo>
                    <a:pt x="361" y="172"/>
                  </a:lnTo>
                  <a:lnTo>
                    <a:pt x="265" y="227"/>
                  </a:lnTo>
                  <a:lnTo>
                    <a:pt x="186" y="271"/>
                  </a:lnTo>
                  <a:lnTo>
                    <a:pt x="107" y="326"/>
                  </a:lnTo>
                  <a:lnTo>
                    <a:pt x="73" y="360"/>
                  </a:lnTo>
                  <a:lnTo>
                    <a:pt x="45" y="394"/>
                  </a:lnTo>
                  <a:lnTo>
                    <a:pt x="17" y="434"/>
                  </a:lnTo>
                  <a:lnTo>
                    <a:pt x="0" y="4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1" name="Freeform 179"/>
            <p:cNvSpPr>
              <a:spLocks/>
            </p:cNvSpPr>
            <p:nvPr/>
          </p:nvSpPr>
          <p:spPr bwMode="auto">
            <a:xfrm>
              <a:off x="4962525" y="6768816"/>
              <a:ext cx="733425" cy="695007"/>
            </a:xfrm>
            <a:custGeom>
              <a:avLst/>
              <a:gdLst/>
              <a:ahLst/>
              <a:cxnLst>
                <a:cxn ang="0">
                  <a:pos x="434" y="0"/>
                </a:cxn>
                <a:cxn ang="0">
                  <a:pos x="439" y="0"/>
                </a:cxn>
                <a:cxn ang="0">
                  <a:pos x="445" y="20"/>
                </a:cxn>
                <a:cxn ang="0">
                  <a:pos x="456" y="35"/>
                </a:cxn>
                <a:cxn ang="0">
                  <a:pos x="462" y="79"/>
                </a:cxn>
                <a:cxn ang="0">
                  <a:pos x="462" y="109"/>
                </a:cxn>
                <a:cxn ang="0">
                  <a:pos x="456" y="143"/>
                </a:cxn>
                <a:cxn ang="0">
                  <a:pos x="445" y="158"/>
                </a:cxn>
                <a:cxn ang="0">
                  <a:pos x="428" y="178"/>
                </a:cxn>
                <a:cxn ang="0">
                  <a:pos x="400" y="212"/>
                </a:cxn>
                <a:cxn ang="0">
                  <a:pos x="372" y="237"/>
                </a:cxn>
                <a:cxn ang="0">
                  <a:pos x="338" y="261"/>
                </a:cxn>
                <a:cxn ang="0">
                  <a:pos x="298" y="286"/>
                </a:cxn>
                <a:cxn ang="0">
                  <a:pos x="254" y="301"/>
                </a:cxn>
                <a:cxn ang="0">
                  <a:pos x="169" y="331"/>
                </a:cxn>
                <a:cxn ang="0">
                  <a:pos x="124" y="346"/>
                </a:cxn>
                <a:cxn ang="0">
                  <a:pos x="73" y="365"/>
                </a:cxn>
                <a:cxn ang="0">
                  <a:pos x="34" y="390"/>
                </a:cxn>
                <a:cxn ang="0">
                  <a:pos x="0" y="414"/>
                </a:cxn>
                <a:cxn ang="0">
                  <a:pos x="68" y="365"/>
                </a:cxn>
                <a:cxn ang="0">
                  <a:pos x="147" y="335"/>
                </a:cxn>
                <a:cxn ang="0">
                  <a:pos x="237" y="306"/>
                </a:cxn>
                <a:cxn ang="0">
                  <a:pos x="276" y="291"/>
                </a:cxn>
                <a:cxn ang="0">
                  <a:pos x="309" y="272"/>
                </a:cxn>
                <a:cxn ang="0">
                  <a:pos x="389" y="223"/>
                </a:cxn>
                <a:cxn ang="0">
                  <a:pos x="422" y="187"/>
                </a:cxn>
                <a:cxn ang="0">
                  <a:pos x="445" y="153"/>
                </a:cxn>
                <a:cxn ang="0">
                  <a:pos x="456" y="129"/>
                </a:cxn>
                <a:cxn ang="0">
                  <a:pos x="456" y="104"/>
                </a:cxn>
                <a:cxn ang="0">
                  <a:pos x="462" y="85"/>
                </a:cxn>
                <a:cxn ang="0">
                  <a:pos x="456" y="60"/>
                </a:cxn>
                <a:cxn ang="0">
                  <a:pos x="445" y="25"/>
                </a:cxn>
                <a:cxn ang="0">
                  <a:pos x="439" y="15"/>
                </a:cxn>
                <a:cxn ang="0">
                  <a:pos x="434" y="0"/>
                </a:cxn>
              </a:cxnLst>
              <a:rect l="0" t="0" r="r" b="b"/>
              <a:pathLst>
                <a:path w="462" h="414">
                  <a:moveTo>
                    <a:pt x="434" y="0"/>
                  </a:moveTo>
                  <a:lnTo>
                    <a:pt x="439" y="0"/>
                  </a:lnTo>
                  <a:lnTo>
                    <a:pt x="445" y="20"/>
                  </a:lnTo>
                  <a:lnTo>
                    <a:pt x="456" y="35"/>
                  </a:lnTo>
                  <a:lnTo>
                    <a:pt x="462" y="79"/>
                  </a:lnTo>
                  <a:lnTo>
                    <a:pt x="462" y="109"/>
                  </a:lnTo>
                  <a:lnTo>
                    <a:pt x="456" y="143"/>
                  </a:lnTo>
                  <a:lnTo>
                    <a:pt x="445" y="158"/>
                  </a:lnTo>
                  <a:lnTo>
                    <a:pt x="428" y="178"/>
                  </a:lnTo>
                  <a:lnTo>
                    <a:pt x="400" y="212"/>
                  </a:lnTo>
                  <a:lnTo>
                    <a:pt x="372" y="237"/>
                  </a:lnTo>
                  <a:lnTo>
                    <a:pt x="338" y="261"/>
                  </a:lnTo>
                  <a:lnTo>
                    <a:pt x="298" y="286"/>
                  </a:lnTo>
                  <a:lnTo>
                    <a:pt x="254" y="301"/>
                  </a:lnTo>
                  <a:lnTo>
                    <a:pt x="169" y="331"/>
                  </a:lnTo>
                  <a:lnTo>
                    <a:pt x="124" y="346"/>
                  </a:lnTo>
                  <a:lnTo>
                    <a:pt x="73" y="365"/>
                  </a:lnTo>
                  <a:lnTo>
                    <a:pt x="34" y="390"/>
                  </a:lnTo>
                  <a:lnTo>
                    <a:pt x="0" y="414"/>
                  </a:lnTo>
                  <a:lnTo>
                    <a:pt x="68" y="365"/>
                  </a:lnTo>
                  <a:lnTo>
                    <a:pt x="147" y="335"/>
                  </a:lnTo>
                  <a:lnTo>
                    <a:pt x="237" y="306"/>
                  </a:lnTo>
                  <a:lnTo>
                    <a:pt x="276" y="291"/>
                  </a:lnTo>
                  <a:lnTo>
                    <a:pt x="309" y="272"/>
                  </a:lnTo>
                  <a:lnTo>
                    <a:pt x="389" y="223"/>
                  </a:lnTo>
                  <a:lnTo>
                    <a:pt x="422" y="187"/>
                  </a:lnTo>
                  <a:lnTo>
                    <a:pt x="445" y="153"/>
                  </a:lnTo>
                  <a:lnTo>
                    <a:pt x="456" y="129"/>
                  </a:lnTo>
                  <a:lnTo>
                    <a:pt x="456" y="104"/>
                  </a:lnTo>
                  <a:lnTo>
                    <a:pt x="462" y="85"/>
                  </a:lnTo>
                  <a:lnTo>
                    <a:pt x="456" y="60"/>
                  </a:lnTo>
                  <a:lnTo>
                    <a:pt x="445" y="25"/>
                  </a:lnTo>
                  <a:lnTo>
                    <a:pt x="439" y="15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2" name="Freeform 180"/>
            <p:cNvSpPr>
              <a:spLocks/>
            </p:cNvSpPr>
            <p:nvPr/>
          </p:nvSpPr>
          <p:spPr bwMode="auto">
            <a:xfrm>
              <a:off x="4962525" y="7059241"/>
              <a:ext cx="733425" cy="538882"/>
            </a:xfrm>
            <a:custGeom>
              <a:avLst/>
              <a:gdLst/>
              <a:ahLst/>
              <a:cxnLst>
                <a:cxn ang="0">
                  <a:pos x="462" y="0"/>
                </a:cxn>
                <a:cxn ang="0">
                  <a:pos x="462" y="69"/>
                </a:cxn>
                <a:cxn ang="0">
                  <a:pos x="451" y="109"/>
                </a:cxn>
                <a:cxn ang="0">
                  <a:pos x="434" y="133"/>
                </a:cxn>
                <a:cxn ang="0">
                  <a:pos x="417" y="148"/>
                </a:cxn>
                <a:cxn ang="0">
                  <a:pos x="400" y="158"/>
                </a:cxn>
                <a:cxn ang="0">
                  <a:pos x="372" y="173"/>
                </a:cxn>
                <a:cxn ang="0">
                  <a:pos x="304" y="187"/>
                </a:cxn>
                <a:cxn ang="0">
                  <a:pos x="220" y="207"/>
                </a:cxn>
                <a:cxn ang="0">
                  <a:pos x="175" y="222"/>
                </a:cxn>
                <a:cxn ang="0">
                  <a:pos x="135" y="232"/>
                </a:cxn>
                <a:cxn ang="0">
                  <a:pos x="96" y="247"/>
                </a:cxn>
                <a:cxn ang="0">
                  <a:pos x="28" y="296"/>
                </a:cxn>
                <a:cxn ang="0">
                  <a:pos x="0" y="321"/>
                </a:cxn>
                <a:cxn ang="0">
                  <a:pos x="0" y="315"/>
                </a:cxn>
                <a:cxn ang="0">
                  <a:pos x="51" y="271"/>
                </a:cxn>
                <a:cxn ang="0">
                  <a:pos x="79" y="251"/>
                </a:cxn>
                <a:cxn ang="0">
                  <a:pos x="113" y="236"/>
                </a:cxn>
                <a:cxn ang="0">
                  <a:pos x="147" y="226"/>
                </a:cxn>
                <a:cxn ang="0">
                  <a:pos x="186" y="212"/>
                </a:cxn>
                <a:cxn ang="0">
                  <a:pos x="260" y="197"/>
                </a:cxn>
                <a:cxn ang="0">
                  <a:pos x="338" y="177"/>
                </a:cxn>
                <a:cxn ang="0">
                  <a:pos x="377" y="162"/>
                </a:cxn>
                <a:cxn ang="0">
                  <a:pos x="417" y="143"/>
                </a:cxn>
                <a:cxn ang="0">
                  <a:pos x="434" y="128"/>
                </a:cxn>
                <a:cxn ang="0">
                  <a:pos x="439" y="109"/>
                </a:cxn>
                <a:cxn ang="0">
                  <a:pos x="451" y="88"/>
                </a:cxn>
                <a:cxn ang="0">
                  <a:pos x="456" y="64"/>
                </a:cxn>
                <a:cxn ang="0">
                  <a:pos x="456" y="29"/>
                </a:cxn>
                <a:cxn ang="0">
                  <a:pos x="462" y="0"/>
                </a:cxn>
              </a:cxnLst>
              <a:rect l="0" t="0" r="r" b="b"/>
              <a:pathLst>
                <a:path w="462" h="321">
                  <a:moveTo>
                    <a:pt x="462" y="0"/>
                  </a:moveTo>
                  <a:lnTo>
                    <a:pt x="462" y="69"/>
                  </a:lnTo>
                  <a:lnTo>
                    <a:pt x="451" y="109"/>
                  </a:lnTo>
                  <a:lnTo>
                    <a:pt x="434" y="133"/>
                  </a:lnTo>
                  <a:lnTo>
                    <a:pt x="417" y="148"/>
                  </a:lnTo>
                  <a:lnTo>
                    <a:pt x="400" y="158"/>
                  </a:lnTo>
                  <a:lnTo>
                    <a:pt x="372" y="173"/>
                  </a:lnTo>
                  <a:lnTo>
                    <a:pt x="304" y="187"/>
                  </a:lnTo>
                  <a:lnTo>
                    <a:pt x="220" y="207"/>
                  </a:lnTo>
                  <a:lnTo>
                    <a:pt x="175" y="222"/>
                  </a:lnTo>
                  <a:lnTo>
                    <a:pt x="135" y="232"/>
                  </a:lnTo>
                  <a:lnTo>
                    <a:pt x="96" y="247"/>
                  </a:lnTo>
                  <a:lnTo>
                    <a:pt x="28" y="296"/>
                  </a:lnTo>
                  <a:lnTo>
                    <a:pt x="0" y="321"/>
                  </a:lnTo>
                  <a:lnTo>
                    <a:pt x="0" y="315"/>
                  </a:lnTo>
                  <a:lnTo>
                    <a:pt x="51" y="271"/>
                  </a:lnTo>
                  <a:lnTo>
                    <a:pt x="79" y="251"/>
                  </a:lnTo>
                  <a:lnTo>
                    <a:pt x="113" y="236"/>
                  </a:lnTo>
                  <a:lnTo>
                    <a:pt x="147" y="226"/>
                  </a:lnTo>
                  <a:lnTo>
                    <a:pt x="186" y="212"/>
                  </a:lnTo>
                  <a:lnTo>
                    <a:pt x="260" y="197"/>
                  </a:lnTo>
                  <a:lnTo>
                    <a:pt x="338" y="177"/>
                  </a:lnTo>
                  <a:lnTo>
                    <a:pt x="377" y="162"/>
                  </a:lnTo>
                  <a:lnTo>
                    <a:pt x="417" y="143"/>
                  </a:lnTo>
                  <a:lnTo>
                    <a:pt x="434" y="128"/>
                  </a:lnTo>
                  <a:lnTo>
                    <a:pt x="439" y="109"/>
                  </a:lnTo>
                  <a:lnTo>
                    <a:pt x="451" y="88"/>
                  </a:lnTo>
                  <a:lnTo>
                    <a:pt x="456" y="64"/>
                  </a:lnTo>
                  <a:lnTo>
                    <a:pt x="456" y="29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3" name="Freeform 181"/>
            <p:cNvSpPr>
              <a:spLocks/>
            </p:cNvSpPr>
            <p:nvPr/>
          </p:nvSpPr>
          <p:spPr bwMode="auto">
            <a:xfrm>
              <a:off x="5087938" y="7341273"/>
              <a:ext cx="509588" cy="339110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10" y="29"/>
                </a:cxn>
                <a:cxn ang="0">
                  <a:pos x="287" y="58"/>
                </a:cxn>
                <a:cxn ang="0">
                  <a:pos x="270" y="68"/>
                </a:cxn>
                <a:cxn ang="0">
                  <a:pos x="253" y="83"/>
                </a:cxn>
                <a:cxn ang="0">
                  <a:pos x="230" y="93"/>
                </a:cxn>
                <a:cxn ang="0">
                  <a:pos x="202" y="103"/>
                </a:cxn>
                <a:cxn ang="0">
                  <a:pos x="175" y="108"/>
                </a:cxn>
                <a:cxn ang="0">
                  <a:pos x="147" y="113"/>
                </a:cxn>
                <a:cxn ang="0">
                  <a:pos x="118" y="128"/>
                </a:cxn>
                <a:cxn ang="0">
                  <a:pos x="96" y="132"/>
                </a:cxn>
                <a:cxn ang="0">
                  <a:pos x="73" y="147"/>
                </a:cxn>
                <a:cxn ang="0">
                  <a:pos x="45" y="162"/>
                </a:cxn>
                <a:cxn ang="0">
                  <a:pos x="22" y="182"/>
                </a:cxn>
                <a:cxn ang="0">
                  <a:pos x="0" y="202"/>
                </a:cxn>
                <a:cxn ang="0">
                  <a:pos x="34" y="167"/>
                </a:cxn>
                <a:cxn ang="0">
                  <a:pos x="51" y="153"/>
                </a:cxn>
                <a:cxn ang="0">
                  <a:pos x="79" y="138"/>
                </a:cxn>
                <a:cxn ang="0">
                  <a:pos x="118" y="123"/>
                </a:cxn>
                <a:cxn ang="0">
                  <a:pos x="158" y="103"/>
                </a:cxn>
                <a:cxn ang="0">
                  <a:pos x="202" y="93"/>
                </a:cxn>
                <a:cxn ang="0">
                  <a:pos x="230" y="83"/>
                </a:cxn>
                <a:cxn ang="0">
                  <a:pos x="253" y="73"/>
                </a:cxn>
                <a:cxn ang="0">
                  <a:pos x="276" y="58"/>
                </a:cxn>
                <a:cxn ang="0">
                  <a:pos x="293" y="44"/>
                </a:cxn>
                <a:cxn ang="0">
                  <a:pos x="310" y="24"/>
                </a:cxn>
                <a:cxn ang="0">
                  <a:pos x="315" y="14"/>
                </a:cxn>
                <a:cxn ang="0">
                  <a:pos x="315" y="0"/>
                </a:cxn>
                <a:cxn ang="0">
                  <a:pos x="321" y="0"/>
                </a:cxn>
              </a:cxnLst>
              <a:rect l="0" t="0" r="r" b="b"/>
              <a:pathLst>
                <a:path w="321" h="202">
                  <a:moveTo>
                    <a:pt x="321" y="0"/>
                  </a:moveTo>
                  <a:lnTo>
                    <a:pt x="310" y="29"/>
                  </a:lnTo>
                  <a:lnTo>
                    <a:pt x="287" y="58"/>
                  </a:lnTo>
                  <a:lnTo>
                    <a:pt x="270" y="68"/>
                  </a:lnTo>
                  <a:lnTo>
                    <a:pt x="253" y="83"/>
                  </a:lnTo>
                  <a:lnTo>
                    <a:pt x="230" y="93"/>
                  </a:lnTo>
                  <a:lnTo>
                    <a:pt x="202" y="103"/>
                  </a:lnTo>
                  <a:lnTo>
                    <a:pt x="175" y="108"/>
                  </a:lnTo>
                  <a:lnTo>
                    <a:pt x="147" y="113"/>
                  </a:lnTo>
                  <a:lnTo>
                    <a:pt x="118" y="128"/>
                  </a:lnTo>
                  <a:lnTo>
                    <a:pt x="96" y="132"/>
                  </a:lnTo>
                  <a:lnTo>
                    <a:pt x="73" y="147"/>
                  </a:lnTo>
                  <a:lnTo>
                    <a:pt x="45" y="162"/>
                  </a:lnTo>
                  <a:lnTo>
                    <a:pt x="22" y="182"/>
                  </a:lnTo>
                  <a:lnTo>
                    <a:pt x="0" y="202"/>
                  </a:lnTo>
                  <a:lnTo>
                    <a:pt x="34" y="167"/>
                  </a:lnTo>
                  <a:lnTo>
                    <a:pt x="51" y="153"/>
                  </a:lnTo>
                  <a:lnTo>
                    <a:pt x="79" y="138"/>
                  </a:lnTo>
                  <a:lnTo>
                    <a:pt x="118" y="123"/>
                  </a:lnTo>
                  <a:lnTo>
                    <a:pt x="158" y="103"/>
                  </a:lnTo>
                  <a:lnTo>
                    <a:pt x="202" y="93"/>
                  </a:lnTo>
                  <a:lnTo>
                    <a:pt x="230" y="83"/>
                  </a:lnTo>
                  <a:lnTo>
                    <a:pt x="253" y="73"/>
                  </a:lnTo>
                  <a:lnTo>
                    <a:pt x="276" y="58"/>
                  </a:lnTo>
                  <a:lnTo>
                    <a:pt x="293" y="44"/>
                  </a:lnTo>
                  <a:lnTo>
                    <a:pt x="310" y="24"/>
                  </a:lnTo>
                  <a:lnTo>
                    <a:pt x="315" y="14"/>
                  </a:lnTo>
                  <a:lnTo>
                    <a:pt x="315" y="0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4" name="Freeform 182"/>
            <p:cNvSpPr>
              <a:spLocks/>
            </p:cNvSpPr>
            <p:nvPr/>
          </p:nvSpPr>
          <p:spPr bwMode="auto">
            <a:xfrm>
              <a:off x="5114925" y="7514186"/>
              <a:ext cx="277813" cy="265244"/>
            </a:xfrm>
            <a:custGeom>
              <a:avLst/>
              <a:gdLst/>
              <a:ahLst/>
              <a:cxnLst>
                <a:cxn ang="0">
                  <a:pos x="175" y="0"/>
                </a:cxn>
                <a:cxn ang="0">
                  <a:pos x="175" y="25"/>
                </a:cxn>
                <a:cxn ang="0">
                  <a:pos x="169" y="59"/>
                </a:cxn>
                <a:cxn ang="0">
                  <a:pos x="158" y="69"/>
                </a:cxn>
                <a:cxn ang="0">
                  <a:pos x="152" y="79"/>
                </a:cxn>
                <a:cxn ang="0">
                  <a:pos x="130" y="94"/>
                </a:cxn>
                <a:cxn ang="0">
                  <a:pos x="107" y="103"/>
                </a:cxn>
                <a:cxn ang="0">
                  <a:pos x="73" y="118"/>
                </a:cxn>
                <a:cxn ang="0">
                  <a:pos x="34" y="138"/>
                </a:cxn>
                <a:cxn ang="0">
                  <a:pos x="0" y="158"/>
                </a:cxn>
                <a:cxn ang="0">
                  <a:pos x="0" y="153"/>
                </a:cxn>
                <a:cxn ang="0">
                  <a:pos x="51" y="124"/>
                </a:cxn>
                <a:cxn ang="0">
                  <a:pos x="79" y="113"/>
                </a:cxn>
                <a:cxn ang="0">
                  <a:pos x="107" y="99"/>
                </a:cxn>
                <a:cxn ang="0">
                  <a:pos x="135" y="84"/>
                </a:cxn>
                <a:cxn ang="0">
                  <a:pos x="152" y="69"/>
                </a:cxn>
                <a:cxn ang="0">
                  <a:pos x="164" y="54"/>
                </a:cxn>
                <a:cxn ang="0">
                  <a:pos x="169" y="35"/>
                </a:cxn>
                <a:cxn ang="0">
                  <a:pos x="175" y="0"/>
                </a:cxn>
              </a:cxnLst>
              <a:rect l="0" t="0" r="r" b="b"/>
              <a:pathLst>
                <a:path w="175" h="158">
                  <a:moveTo>
                    <a:pt x="175" y="0"/>
                  </a:moveTo>
                  <a:lnTo>
                    <a:pt x="175" y="25"/>
                  </a:lnTo>
                  <a:lnTo>
                    <a:pt x="169" y="59"/>
                  </a:lnTo>
                  <a:lnTo>
                    <a:pt x="158" y="69"/>
                  </a:lnTo>
                  <a:lnTo>
                    <a:pt x="152" y="79"/>
                  </a:lnTo>
                  <a:lnTo>
                    <a:pt x="130" y="94"/>
                  </a:lnTo>
                  <a:lnTo>
                    <a:pt x="107" y="103"/>
                  </a:lnTo>
                  <a:lnTo>
                    <a:pt x="73" y="118"/>
                  </a:lnTo>
                  <a:lnTo>
                    <a:pt x="34" y="138"/>
                  </a:lnTo>
                  <a:lnTo>
                    <a:pt x="0" y="158"/>
                  </a:lnTo>
                  <a:lnTo>
                    <a:pt x="0" y="153"/>
                  </a:lnTo>
                  <a:lnTo>
                    <a:pt x="51" y="124"/>
                  </a:lnTo>
                  <a:lnTo>
                    <a:pt x="79" y="113"/>
                  </a:lnTo>
                  <a:lnTo>
                    <a:pt x="107" y="99"/>
                  </a:lnTo>
                  <a:lnTo>
                    <a:pt x="135" y="84"/>
                  </a:lnTo>
                  <a:lnTo>
                    <a:pt x="152" y="69"/>
                  </a:lnTo>
                  <a:lnTo>
                    <a:pt x="164" y="54"/>
                  </a:lnTo>
                  <a:lnTo>
                    <a:pt x="169" y="35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5" name="Freeform 183"/>
            <p:cNvSpPr>
              <a:spLocks/>
            </p:cNvSpPr>
            <p:nvPr/>
          </p:nvSpPr>
          <p:spPr bwMode="auto">
            <a:xfrm>
              <a:off x="4827588" y="7505792"/>
              <a:ext cx="152400" cy="265244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23" y="40"/>
                </a:cxn>
                <a:cxn ang="0">
                  <a:pos x="34" y="30"/>
                </a:cxn>
                <a:cxn ang="0">
                  <a:pos x="51" y="10"/>
                </a:cxn>
                <a:cxn ang="0">
                  <a:pos x="62" y="5"/>
                </a:cxn>
                <a:cxn ang="0">
                  <a:pos x="73" y="0"/>
                </a:cxn>
                <a:cxn ang="0">
                  <a:pos x="90" y="0"/>
                </a:cxn>
                <a:cxn ang="0">
                  <a:pos x="90" y="10"/>
                </a:cxn>
                <a:cxn ang="0">
                  <a:pos x="96" y="25"/>
                </a:cxn>
                <a:cxn ang="0">
                  <a:pos x="90" y="40"/>
                </a:cxn>
                <a:cxn ang="0">
                  <a:pos x="79" y="74"/>
                </a:cxn>
                <a:cxn ang="0">
                  <a:pos x="45" y="114"/>
                </a:cxn>
                <a:cxn ang="0">
                  <a:pos x="11" y="158"/>
                </a:cxn>
                <a:cxn ang="0">
                  <a:pos x="6" y="158"/>
                </a:cxn>
                <a:cxn ang="0">
                  <a:pos x="6" y="153"/>
                </a:cxn>
                <a:cxn ang="0">
                  <a:pos x="57" y="99"/>
                </a:cxn>
                <a:cxn ang="0">
                  <a:pos x="73" y="69"/>
                </a:cxn>
                <a:cxn ang="0">
                  <a:pos x="90" y="34"/>
                </a:cxn>
                <a:cxn ang="0">
                  <a:pos x="90" y="5"/>
                </a:cxn>
                <a:cxn ang="0">
                  <a:pos x="79" y="0"/>
                </a:cxn>
                <a:cxn ang="0">
                  <a:pos x="68" y="5"/>
                </a:cxn>
                <a:cxn ang="0">
                  <a:pos x="51" y="19"/>
                </a:cxn>
                <a:cxn ang="0">
                  <a:pos x="40" y="30"/>
                </a:cxn>
                <a:cxn ang="0">
                  <a:pos x="23" y="44"/>
                </a:cxn>
                <a:cxn ang="0">
                  <a:pos x="6" y="93"/>
                </a:cxn>
                <a:cxn ang="0">
                  <a:pos x="0" y="93"/>
                </a:cxn>
              </a:cxnLst>
              <a:rect l="0" t="0" r="r" b="b"/>
              <a:pathLst>
                <a:path w="96" h="158">
                  <a:moveTo>
                    <a:pt x="0" y="93"/>
                  </a:moveTo>
                  <a:lnTo>
                    <a:pt x="23" y="40"/>
                  </a:lnTo>
                  <a:lnTo>
                    <a:pt x="34" y="30"/>
                  </a:lnTo>
                  <a:lnTo>
                    <a:pt x="51" y="10"/>
                  </a:lnTo>
                  <a:lnTo>
                    <a:pt x="62" y="5"/>
                  </a:lnTo>
                  <a:lnTo>
                    <a:pt x="73" y="0"/>
                  </a:lnTo>
                  <a:lnTo>
                    <a:pt x="90" y="0"/>
                  </a:lnTo>
                  <a:lnTo>
                    <a:pt x="90" y="10"/>
                  </a:lnTo>
                  <a:lnTo>
                    <a:pt x="96" y="25"/>
                  </a:lnTo>
                  <a:lnTo>
                    <a:pt x="90" y="40"/>
                  </a:lnTo>
                  <a:lnTo>
                    <a:pt x="79" y="74"/>
                  </a:lnTo>
                  <a:lnTo>
                    <a:pt x="45" y="114"/>
                  </a:lnTo>
                  <a:lnTo>
                    <a:pt x="11" y="158"/>
                  </a:lnTo>
                  <a:lnTo>
                    <a:pt x="6" y="158"/>
                  </a:lnTo>
                  <a:lnTo>
                    <a:pt x="6" y="153"/>
                  </a:lnTo>
                  <a:lnTo>
                    <a:pt x="57" y="99"/>
                  </a:lnTo>
                  <a:lnTo>
                    <a:pt x="73" y="69"/>
                  </a:lnTo>
                  <a:lnTo>
                    <a:pt x="90" y="34"/>
                  </a:lnTo>
                  <a:lnTo>
                    <a:pt x="90" y="5"/>
                  </a:lnTo>
                  <a:lnTo>
                    <a:pt x="79" y="0"/>
                  </a:lnTo>
                  <a:lnTo>
                    <a:pt x="68" y="5"/>
                  </a:lnTo>
                  <a:lnTo>
                    <a:pt x="51" y="19"/>
                  </a:lnTo>
                  <a:lnTo>
                    <a:pt x="40" y="30"/>
                  </a:lnTo>
                  <a:lnTo>
                    <a:pt x="23" y="44"/>
                  </a:lnTo>
                  <a:lnTo>
                    <a:pt x="6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" name="Freeform 184"/>
            <p:cNvSpPr>
              <a:spLocks/>
            </p:cNvSpPr>
            <p:nvPr/>
          </p:nvSpPr>
          <p:spPr bwMode="auto">
            <a:xfrm>
              <a:off x="4837113" y="7562870"/>
              <a:ext cx="214313" cy="265244"/>
            </a:xfrm>
            <a:custGeom>
              <a:avLst/>
              <a:gdLst/>
              <a:ahLst/>
              <a:cxnLst>
                <a:cxn ang="0">
                  <a:pos x="79" y="30"/>
                </a:cxn>
                <a:cxn ang="0">
                  <a:pos x="96" y="6"/>
                </a:cxn>
                <a:cxn ang="0">
                  <a:pos x="113" y="0"/>
                </a:cxn>
                <a:cxn ang="0">
                  <a:pos x="118" y="6"/>
                </a:cxn>
                <a:cxn ang="0">
                  <a:pos x="130" y="6"/>
                </a:cxn>
                <a:cxn ang="0">
                  <a:pos x="135" y="21"/>
                </a:cxn>
                <a:cxn ang="0">
                  <a:pos x="135" y="35"/>
                </a:cxn>
                <a:cxn ang="0">
                  <a:pos x="130" y="59"/>
                </a:cxn>
                <a:cxn ang="0">
                  <a:pos x="118" y="80"/>
                </a:cxn>
                <a:cxn ang="0">
                  <a:pos x="107" y="99"/>
                </a:cxn>
                <a:cxn ang="0">
                  <a:pos x="96" y="114"/>
                </a:cxn>
                <a:cxn ang="0">
                  <a:pos x="79" y="124"/>
                </a:cxn>
                <a:cxn ang="0">
                  <a:pos x="39" y="148"/>
                </a:cxn>
                <a:cxn ang="0">
                  <a:pos x="0" y="158"/>
                </a:cxn>
                <a:cxn ang="0">
                  <a:pos x="28" y="148"/>
                </a:cxn>
                <a:cxn ang="0">
                  <a:pos x="62" y="133"/>
                </a:cxn>
                <a:cxn ang="0">
                  <a:pos x="90" y="109"/>
                </a:cxn>
                <a:cxn ang="0">
                  <a:pos x="107" y="89"/>
                </a:cxn>
                <a:cxn ang="0">
                  <a:pos x="124" y="65"/>
                </a:cxn>
                <a:cxn ang="0">
                  <a:pos x="130" y="40"/>
                </a:cxn>
                <a:cxn ang="0">
                  <a:pos x="130" y="21"/>
                </a:cxn>
                <a:cxn ang="0">
                  <a:pos x="124" y="10"/>
                </a:cxn>
                <a:cxn ang="0">
                  <a:pos x="118" y="6"/>
                </a:cxn>
                <a:cxn ang="0">
                  <a:pos x="107" y="6"/>
                </a:cxn>
                <a:cxn ang="0">
                  <a:pos x="96" y="15"/>
                </a:cxn>
                <a:cxn ang="0">
                  <a:pos x="79" y="30"/>
                </a:cxn>
              </a:cxnLst>
              <a:rect l="0" t="0" r="r" b="b"/>
              <a:pathLst>
                <a:path w="135" h="158">
                  <a:moveTo>
                    <a:pt x="79" y="30"/>
                  </a:moveTo>
                  <a:lnTo>
                    <a:pt x="96" y="6"/>
                  </a:lnTo>
                  <a:lnTo>
                    <a:pt x="113" y="0"/>
                  </a:lnTo>
                  <a:lnTo>
                    <a:pt x="118" y="6"/>
                  </a:lnTo>
                  <a:lnTo>
                    <a:pt x="130" y="6"/>
                  </a:lnTo>
                  <a:lnTo>
                    <a:pt x="135" y="21"/>
                  </a:lnTo>
                  <a:lnTo>
                    <a:pt x="135" y="35"/>
                  </a:lnTo>
                  <a:lnTo>
                    <a:pt x="130" y="59"/>
                  </a:lnTo>
                  <a:lnTo>
                    <a:pt x="118" y="80"/>
                  </a:lnTo>
                  <a:lnTo>
                    <a:pt x="107" y="99"/>
                  </a:lnTo>
                  <a:lnTo>
                    <a:pt x="96" y="114"/>
                  </a:lnTo>
                  <a:lnTo>
                    <a:pt x="79" y="124"/>
                  </a:lnTo>
                  <a:lnTo>
                    <a:pt x="39" y="148"/>
                  </a:lnTo>
                  <a:lnTo>
                    <a:pt x="0" y="158"/>
                  </a:lnTo>
                  <a:lnTo>
                    <a:pt x="28" y="148"/>
                  </a:lnTo>
                  <a:lnTo>
                    <a:pt x="62" y="133"/>
                  </a:lnTo>
                  <a:lnTo>
                    <a:pt x="90" y="109"/>
                  </a:lnTo>
                  <a:lnTo>
                    <a:pt x="107" y="89"/>
                  </a:lnTo>
                  <a:lnTo>
                    <a:pt x="124" y="65"/>
                  </a:lnTo>
                  <a:lnTo>
                    <a:pt x="130" y="40"/>
                  </a:lnTo>
                  <a:lnTo>
                    <a:pt x="130" y="21"/>
                  </a:lnTo>
                  <a:lnTo>
                    <a:pt x="124" y="10"/>
                  </a:lnTo>
                  <a:lnTo>
                    <a:pt x="118" y="6"/>
                  </a:lnTo>
                  <a:lnTo>
                    <a:pt x="107" y="6"/>
                  </a:lnTo>
                  <a:lnTo>
                    <a:pt x="96" y="15"/>
                  </a:lnTo>
                  <a:lnTo>
                    <a:pt x="79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7" name="Freeform 185"/>
            <p:cNvSpPr>
              <a:spLocks/>
            </p:cNvSpPr>
            <p:nvPr/>
          </p:nvSpPr>
          <p:spPr bwMode="auto">
            <a:xfrm>
              <a:off x="4943475" y="7703886"/>
              <a:ext cx="179388" cy="199773"/>
            </a:xfrm>
            <a:custGeom>
              <a:avLst/>
              <a:gdLst/>
              <a:ahLst/>
              <a:cxnLst>
                <a:cxn ang="0">
                  <a:pos x="17" y="40"/>
                </a:cxn>
                <a:cxn ang="0">
                  <a:pos x="34" y="25"/>
                </a:cxn>
                <a:cxn ang="0">
                  <a:pos x="68" y="5"/>
                </a:cxn>
                <a:cxn ang="0">
                  <a:pos x="80" y="0"/>
                </a:cxn>
                <a:cxn ang="0">
                  <a:pos x="97" y="0"/>
                </a:cxn>
                <a:cxn ang="0">
                  <a:pos x="102" y="5"/>
                </a:cxn>
                <a:cxn ang="0">
                  <a:pos x="113" y="20"/>
                </a:cxn>
                <a:cxn ang="0">
                  <a:pos x="113" y="35"/>
                </a:cxn>
                <a:cxn ang="0">
                  <a:pos x="108" y="54"/>
                </a:cxn>
                <a:cxn ang="0">
                  <a:pos x="102" y="69"/>
                </a:cxn>
                <a:cxn ang="0">
                  <a:pos x="91" y="84"/>
                </a:cxn>
                <a:cxn ang="0">
                  <a:pos x="46" y="104"/>
                </a:cxn>
                <a:cxn ang="0">
                  <a:pos x="0" y="119"/>
                </a:cxn>
                <a:cxn ang="0">
                  <a:pos x="34" y="104"/>
                </a:cxn>
                <a:cxn ang="0">
                  <a:pos x="68" y="84"/>
                </a:cxn>
                <a:cxn ang="0">
                  <a:pos x="85" y="79"/>
                </a:cxn>
                <a:cxn ang="0">
                  <a:pos x="97" y="64"/>
                </a:cxn>
                <a:cxn ang="0">
                  <a:pos x="102" y="49"/>
                </a:cxn>
                <a:cxn ang="0">
                  <a:pos x="108" y="35"/>
                </a:cxn>
                <a:cxn ang="0">
                  <a:pos x="108" y="15"/>
                </a:cxn>
                <a:cxn ang="0">
                  <a:pos x="102" y="11"/>
                </a:cxn>
                <a:cxn ang="0">
                  <a:pos x="97" y="5"/>
                </a:cxn>
                <a:cxn ang="0">
                  <a:pos x="74" y="5"/>
                </a:cxn>
                <a:cxn ang="0">
                  <a:pos x="57" y="11"/>
                </a:cxn>
                <a:cxn ang="0">
                  <a:pos x="34" y="25"/>
                </a:cxn>
                <a:cxn ang="0">
                  <a:pos x="17" y="40"/>
                </a:cxn>
              </a:cxnLst>
              <a:rect l="0" t="0" r="r" b="b"/>
              <a:pathLst>
                <a:path w="113" h="119">
                  <a:moveTo>
                    <a:pt x="17" y="40"/>
                  </a:moveTo>
                  <a:lnTo>
                    <a:pt x="34" y="25"/>
                  </a:lnTo>
                  <a:lnTo>
                    <a:pt x="68" y="5"/>
                  </a:lnTo>
                  <a:lnTo>
                    <a:pt x="80" y="0"/>
                  </a:lnTo>
                  <a:lnTo>
                    <a:pt x="97" y="0"/>
                  </a:lnTo>
                  <a:lnTo>
                    <a:pt x="102" y="5"/>
                  </a:lnTo>
                  <a:lnTo>
                    <a:pt x="113" y="20"/>
                  </a:lnTo>
                  <a:lnTo>
                    <a:pt x="113" y="35"/>
                  </a:lnTo>
                  <a:lnTo>
                    <a:pt x="108" y="54"/>
                  </a:lnTo>
                  <a:lnTo>
                    <a:pt x="102" y="69"/>
                  </a:lnTo>
                  <a:lnTo>
                    <a:pt x="91" y="84"/>
                  </a:lnTo>
                  <a:lnTo>
                    <a:pt x="46" y="104"/>
                  </a:lnTo>
                  <a:lnTo>
                    <a:pt x="0" y="119"/>
                  </a:lnTo>
                  <a:lnTo>
                    <a:pt x="34" y="104"/>
                  </a:lnTo>
                  <a:lnTo>
                    <a:pt x="68" y="84"/>
                  </a:lnTo>
                  <a:lnTo>
                    <a:pt x="85" y="79"/>
                  </a:lnTo>
                  <a:lnTo>
                    <a:pt x="97" y="64"/>
                  </a:lnTo>
                  <a:lnTo>
                    <a:pt x="102" y="49"/>
                  </a:lnTo>
                  <a:lnTo>
                    <a:pt x="108" y="35"/>
                  </a:lnTo>
                  <a:lnTo>
                    <a:pt x="108" y="15"/>
                  </a:lnTo>
                  <a:lnTo>
                    <a:pt x="102" y="11"/>
                  </a:lnTo>
                  <a:lnTo>
                    <a:pt x="97" y="5"/>
                  </a:lnTo>
                  <a:lnTo>
                    <a:pt x="74" y="5"/>
                  </a:lnTo>
                  <a:lnTo>
                    <a:pt x="57" y="11"/>
                  </a:lnTo>
                  <a:lnTo>
                    <a:pt x="34" y="25"/>
                  </a:lnTo>
                  <a:lnTo>
                    <a:pt x="17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8" name="Freeform 186"/>
            <p:cNvSpPr>
              <a:spLocks/>
            </p:cNvSpPr>
            <p:nvPr/>
          </p:nvSpPr>
          <p:spPr bwMode="auto">
            <a:xfrm>
              <a:off x="4943475" y="7853295"/>
              <a:ext cx="161925" cy="164519"/>
            </a:xfrm>
            <a:custGeom>
              <a:avLst/>
              <a:gdLst/>
              <a:ahLst/>
              <a:cxnLst>
                <a:cxn ang="0">
                  <a:pos x="63" y="9"/>
                </a:cxn>
                <a:cxn ang="0">
                  <a:pos x="74" y="5"/>
                </a:cxn>
                <a:cxn ang="0">
                  <a:pos x="91" y="0"/>
                </a:cxn>
                <a:cxn ang="0">
                  <a:pos x="97" y="5"/>
                </a:cxn>
                <a:cxn ang="0">
                  <a:pos x="102" y="5"/>
                </a:cxn>
                <a:cxn ang="0">
                  <a:pos x="102" y="24"/>
                </a:cxn>
                <a:cxn ang="0">
                  <a:pos x="97" y="39"/>
                </a:cxn>
                <a:cxn ang="0">
                  <a:pos x="91" y="49"/>
                </a:cxn>
                <a:cxn ang="0">
                  <a:pos x="68" y="69"/>
                </a:cxn>
                <a:cxn ang="0">
                  <a:pos x="34" y="83"/>
                </a:cxn>
                <a:cxn ang="0">
                  <a:pos x="0" y="98"/>
                </a:cxn>
                <a:cxn ang="0">
                  <a:pos x="0" y="94"/>
                </a:cxn>
                <a:cxn ang="0">
                  <a:pos x="40" y="74"/>
                </a:cxn>
                <a:cxn ang="0">
                  <a:pos x="74" y="59"/>
                </a:cxn>
                <a:cxn ang="0">
                  <a:pos x="97" y="34"/>
                </a:cxn>
                <a:cxn ang="0">
                  <a:pos x="97" y="5"/>
                </a:cxn>
                <a:cxn ang="0">
                  <a:pos x="74" y="5"/>
                </a:cxn>
                <a:cxn ang="0">
                  <a:pos x="63" y="15"/>
                </a:cxn>
                <a:cxn ang="0">
                  <a:pos x="63" y="9"/>
                </a:cxn>
              </a:cxnLst>
              <a:rect l="0" t="0" r="r" b="b"/>
              <a:pathLst>
                <a:path w="102" h="98">
                  <a:moveTo>
                    <a:pt x="63" y="9"/>
                  </a:moveTo>
                  <a:lnTo>
                    <a:pt x="74" y="5"/>
                  </a:lnTo>
                  <a:lnTo>
                    <a:pt x="91" y="0"/>
                  </a:lnTo>
                  <a:lnTo>
                    <a:pt x="97" y="5"/>
                  </a:lnTo>
                  <a:lnTo>
                    <a:pt x="102" y="5"/>
                  </a:lnTo>
                  <a:lnTo>
                    <a:pt x="102" y="24"/>
                  </a:lnTo>
                  <a:lnTo>
                    <a:pt x="97" y="39"/>
                  </a:lnTo>
                  <a:lnTo>
                    <a:pt x="91" y="49"/>
                  </a:lnTo>
                  <a:lnTo>
                    <a:pt x="68" y="69"/>
                  </a:lnTo>
                  <a:lnTo>
                    <a:pt x="34" y="83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40" y="74"/>
                  </a:lnTo>
                  <a:lnTo>
                    <a:pt x="74" y="59"/>
                  </a:lnTo>
                  <a:lnTo>
                    <a:pt x="97" y="34"/>
                  </a:lnTo>
                  <a:lnTo>
                    <a:pt x="97" y="5"/>
                  </a:lnTo>
                  <a:lnTo>
                    <a:pt x="74" y="5"/>
                  </a:lnTo>
                  <a:lnTo>
                    <a:pt x="63" y="15"/>
                  </a:lnTo>
                  <a:lnTo>
                    <a:pt x="6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9" name="Freeform 187"/>
            <p:cNvSpPr>
              <a:spLocks/>
            </p:cNvSpPr>
            <p:nvPr/>
          </p:nvSpPr>
          <p:spPr bwMode="auto">
            <a:xfrm>
              <a:off x="5114925" y="7697171"/>
              <a:ext cx="196850" cy="181306"/>
            </a:xfrm>
            <a:custGeom>
              <a:avLst/>
              <a:gdLst/>
              <a:ahLst/>
              <a:cxnLst>
                <a:cxn ang="0">
                  <a:pos x="113" y="9"/>
                </a:cxn>
                <a:cxn ang="0">
                  <a:pos x="113" y="0"/>
                </a:cxn>
                <a:cxn ang="0">
                  <a:pos x="124" y="0"/>
                </a:cxn>
                <a:cxn ang="0">
                  <a:pos x="124" y="19"/>
                </a:cxn>
                <a:cxn ang="0">
                  <a:pos x="101" y="49"/>
                </a:cxn>
                <a:cxn ang="0">
                  <a:pos x="85" y="64"/>
                </a:cxn>
                <a:cxn ang="0">
                  <a:pos x="51" y="88"/>
                </a:cxn>
                <a:cxn ang="0">
                  <a:pos x="5" y="108"/>
                </a:cxn>
                <a:cxn ang="0">
                  <a:pos x="0" y="102"/>
                </a:cxn>
                <a:cxn ang="0">
                  <a:pos x="5" y="98"/>
                </a:cxn>
                <a:cxn ang="0">
                  <a:pos x="34" y="88"/>
                </a:cxn>
                <a:cxn ang="0">
                  <a:pos x="68" y="68"/>
                </a:cxn>
                <a:cxn ang="0">
                  <a:pos x="101" y="44"/>
                </a:cxn>
                <a:cxn ang="0">
                  <a:pos x="113" y="29"/>
                </a:cxn>
                <a:cxn ang="0">
                  <a:pos x="118" y="19"/>
                </a:cxn>
                <a:cxn ang="0">
                  <a:pos x="118" y="9"/>
                </a:cxn>
                <a:cxn ang="0">
                  <a:pos x="113" y="9"/>
                </a:cxn>
              </a:cxnLst>
              <a:rect l="0" t="0" r="r" b="b"/>
              <a:pathLst>
                <a:path w="124" h="108">
                  <a:moveTo>
                    <a:pt x="113" y="9"/>
                  </a:moveTo>
                  <a:lnTo>
                    <a:pt x="113" y="0"/>
                  </a:lnTo>
                  <a:lnTo>
                    <a:pt x="124" y="0"/>
                  </a:lnTo>
                  <a:lnTo>
                    <a:pt x="124" y="19"/>
                  </a:lnTo>
                  <a:lnTo>
                    <a:pt x="101" y="49"/>
                  </a:lnTo>
                  <a:lnTo>
                    <a:pt x="85" y="64"/>
                  </a:lnTo>
                  <a:lnTo>
                    <a:pt x="51" y="88"/>
                  </a:lnTo>
                  <a:lnTo>
                    <a:pt x="5" y="108"/>
                  </a:lnTo>
                  <a:lnTo>
                    <a:pt x="0" y="102"/>
                  </a:lnTo>
                  <a:lnTo>
                    <a:pt x="5" y="98"/>
                  </a:lnTo>
                  <a:lnTo>
                    <a:pt x="34" y="88"/>
                  </a:lnTo>
                  <a:lnTo>
                    <a:pt x="68" y="68"/>
                  </a:lnTo>
                  <a:lnTo>
                    <a:pt x="101" y="44"/>
                  </a:lnTo>
                  <a:lnTo>
                    <a:pt x="113" y="29"/>
                  </a:lnTo>
                  <a:lnTo>
                    <a:pt x="118" y="19"/>
                  </a:lnTo>
                  <a:lnTo>
                    <a:pt x="118" y="9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0" name="Freeform 188"/>
            <p:cNvSpPr>
              <a:spLocks/>
            </p:cNvSpPr>
            <p:nvPr/>
          </p:nvSpPr>
          <p:spPr bwMode="auto">
            <a:xfrm>
              <a:off x="5051425" y="7828114"/>
              <a:ext cx="206375" cy="124228"/>
            </a:xfrm>
            <a:custGeom>
              <a:avLst/>
              <a:gdLst/>
              <a:ahLst/>
              <a:cxnLst>
                <a:cxn ang="0">
                  <a:pos x="130" y="0"/>
                </a:cxn>
                <a:cxn ang="0">
                  <a:pos x="108" y="30"/>
                </a:cxn>
                <a:cxn ang="0">
                  <a:pos x="96" y="39"/>
                </a:cxn>
                <a:cxn ang="0">
                  <a:pos x="79" y="54"/>
                </a:cxn>
                <a:cxn ang="0">
                  <a:pos x="68" y="64"/>
                </a:cxn>
                <a:cxn ang="0">
                  <a:pos x="45" y="69"/>
                </a:cxn>
                <a:cxn ang="0">
                  <a:pos x="6" y="74"/>
                </a:cxn>
                <a:cxn ang="0">
                  <a:pos x="0" y="74"/>
                </a:cxn>
                <a:cxn ang="0">
                  <a:pos x="6" y="69"/>
                </a:cxn>
                <a:cxn ang="0">
                  <a:pos x="34" y="64"/>
                </a:cxn>
                <a:cxn ang="0">
                  <a:pos x="68" y="49"/>
                </a:cxn>
                <a:cxn ang="0">
                  <a:pos x="85" y="39"/>
                </a:cxn>
                <a:cxn ang="0">
                  <a:pos x="102" y="24"/>
                </a:cxn>
                <a:cxn ang="0">
                  <a:pos x="125" y="0"/>
                </a:cxn>
                <a:cxn ang="0">
                  <a:pos x="130" y="0"/>
                </a:cxn>
              </a:cxnLst>
              <a:rect l="0" t="0" r="r" b="b"/>
              <a:pathLst>
                <a:path w="130" h="74">
                  <a:moveTo>
                    <a:pt x="130" y="0"/>
                  </a:moveTo>
                  <a:lnTo>
                    <a:pt x="108" y="30"/>
                  </a:lnTo>
                  <a:lnTo>
                    <a:pt x="96" y="39"/>
                  </a:lnTo>
                  <a:lnTo>
                    <a:pt x="79" y="54"/>
                  </a:lnTo>
                  <a:lnTo>
                    <a:pt x="68" y="64"/>
                  </a:lnTo>
                  <a:lnTo>
                    <a:pt x="45" y="69"/>
                  </a:lnTo>
                  <a:lnTo>
                    <a:pt x="6" y="74"/>
                  </a:lnTo>
                  <a:lnTo>
                    <a:pt x="0" y="74"/>
                  </a:lnTo>
                  <a:lnTo>
                    <a:pt x="6" y="69"/>
                  </a:lnTo>
                  <a:lnTo>
                    <a:pt x="34" y="64"/>
                  </a:lnTo>
                  <a:lnTo>
                    <a:pt x="68" y="49"/>
                  </a:lnTo>
                  <a:lnTo>
                    <a:pt x="85" y="39"/>
                  </a:lnTo>
                  <a:lnTo>
                    <a:pt x="102" y="24"/>
                  </a:lnTo>
                  <a:lnTo>
                    <a:pt x="125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" name="Freeform 189"/>
            <p:cNvSpPr>
              <a:spLocks/>
            </p:cNvSpPr>
            <p:nvPr/>
          </p:nvSpPr>
          <p:spPr bwMode="auto">
            <a:xfrm>
              <a:off x="3468688" y="6951801"/>
              <a:ext cx="635000" cy="604354"/>
            </a:xfrm>
            <a:custGeom>
              <a:avLst/>
              <a:gdLst/>
              <a:ahLst/>
              <a:cxnLst>
                <a:cxn ang="0">
                  <a:pos x="400" y="360"/>
                </a:cxn>
                <a:cxn ang="0">
                  <a:pos x="389" y="335"/>
                </a:cxn>
                <a:cxn ang="0">
                  <a:pos x="367" y="300"/>
                </a:cxn>
                <a:cxn ang="0">
                  <a:pos x="350" y="276"/>
                </a:cxn>
                <a:cxn ang="0">
                  <a:pos x="327" y="251"/>
                </a:cxn>
                <a:cxn ang="0">
                  <a:pos x="293" y="232"/>
                </a:cxn>
                <a:cxn ang="0">
                  <a:pos x="271" y="217"/>
                </a:cxn>
                <a:cxn ang="0">
                  <a:pos x="208" y="173"/>
                </a:cxn>
                <a:cxn ang="0">
                  <a:pos x="141" y="138"/>
                </a:cxn>
                <a:cxn ang="0">
                  <a:pos x="101" y="114"/>
                </a:cxn>
                <a:cxn ang="0">
                  <a:pos x="67" y="93"/>
                </a:cxn>
                <a:cxn ang="0">
                  <a:pos x="45" y="74"/>
                </a:cxn>
                <a:cxn ang="0">
                  <a:pos x="29" y="49"/>
                </a:cxn>
                <a:cxn ang="0">
                  <a:pos x="12" y="29"/>
                </a:cxn>
                <a:cxn ang="0">
                  <a:pos x="0" y="0"/>
                </a:cxn>
                <a:cxn ang="0">
                  <a:pos x="17" y="29"/>
                </a:cxn>
                <a:cxn ang="0">
                  <a:pos x="33" y="54"/>
                </a:cxn>
                <a:cxn ang="0">
                  <a:pos x="67" y="84"/>
                </a:cxn>
                <a:cxn ang="0">
                  <a:pos x="95" y="103"/>
                </a:cxn>
                <a:cxn ang="0">
                  <a:pos x="220" y="173"/>
                </a:cxn>
                <a:cxn ang="0">
                  <a:pos x="282" y="217"/>
                </a:cxn>
                <a:cxn ang="0">
                  <a:pos x="310" y="232"/>
                </a:cxn>
                <a:cxn ang="0">
                  <a:pos x="333" y="251"/>
                </a:cxn>
                <a:cxn ang="0">
                  <a:pos x="355" y="281"/>
                </a:cxn>
                <a:cxn ang="0">
                  <a:pos x="372" y="300"/>
                </a:cxn>
                <a:cxn ang="0">
                  <a:pos x="389" y="335"/>
                </a:cxn>
                <a:cxn ang="0">
                  <a:pos x="400" y="360"/>
                </a:cxn>
              </a:cxnLst>
              <a:rect l="0" t="0" r="r" b="b"/>
              <a:pathLst>
                <a:path w="400" h="360">
                  <a:moveTo>
                    <a:pt x="400" y="360"/>
                  </a:moveTo>
                  <a:lnTo>
                    <a:pt x="389" y="335"/>
                  </a:lnTo>
                  <a:lnTo>
                    <a:pt x="367" y="300"/>
                  </a:lnTo>
                  <a:lnTo>
                    <a:pt x="350" y="276"/>
                  </a:lnTo>
                  <a:lnTo>
                    <a:pt x="327" y="251"/>
                  </a:lnTo>
                  <a:lnTo>
                    <a:pt x="293" y="232"/>
                  </a:lnTo>
                  <a:lnTo>
                    <a:pt x="271" y="217"/>
                  </a:lnTo>
                  <a:lnTo>
                    <a:pt x="208" y="173"/>
                  </a:lnTo>
                  <a:lnTo>
                    <a:pt x="141" y="138"/>
                  </a:lnTo>
                  <a:lnTo>
                    <a:pt x="101" y="114"/>
                  </a:lnTo>
                  <a:lnTo>
                    <a:pt x="67" y="93"/>
                  </a:lnTo>
                  <a:lnTo>
                    <a:pt x="45" y="74"/>
                  </a:lnTo>
                  <a:lnTo>
                    <a:pt x="29" y="49"/>
                  </a:lnTo>
                  <a:lnTo>
                    <a:pt x="12" y="29"/>
                  </a:lnTo>
                  <a:lnTo>
                    <a:pt x="0" y="0"/>
                  </a:lnTo>
                  <a:lnTo>
                    <a:pt x="17" y="29"/>
                  </a:lnTo>
                  <a:lnTo>
                    <a:pt x="33" y="54"/>
                  </a:lnTo>
                  <a:lnTo>
                    <a:pt x="67" y="84"/>
                  </a:lnTo>
                  <a:lnTo>
                    <a:pt x="95" y="103"/>
                  </a:lnTo>
                  <a:lnTo>
                    <a:pt x="220" y="173"/>
                  </a:lnTo>
                  <a:lnTo>
                    <a:pt x="282" y="217"/>
                  </a:lnTo>
                  <a:lnTo>
                    <a:pt x="310" y="232"/>
                  </a:lnTo>
                  <a:lnTo>
                    <a:pt x="333" y="251"/>
                  </a:lnTo>
                  <a:lnTo>
                    <a:pt x="355" y="281"/>
                  </a:lnTo>
                  <a:lnTo>
                    <a:pt x="372" y="300"/>
                  </a:lnTo>
                  <a:lnTo>
                    <a:pt x="389" y="335"/>
                  </a:lnTo>
                  <a:lnTo>
                    <a:pt x="400" y="3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2" name="Freeform 190"/>
            <p:cNvSpPr>
              <a:spLocks/>
            </p:cNvSpPr>
            <p:nvPr/>
          </p:nvSpPr>
          <p:spPr bwMode="auto">
            <a:xfrm>
              <a:off x="3441700" y="6926619"/>
              <a:ext cx="555625" cy="53720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15"/>
                </a:cxn>
                <a:cxn ang="0">
                  <a:pos x="6" y="44"/>
                </a:cxn>
                <a:cxn ang="0">
                  <a:pos x="6" y="108"/>
                </a:cxn>
                <a:cxn ang="0">
                  <a:pos x="12" y="123"/>
                </a:cxn>
                <a:cxn ang="0">
                  <a:pos x="23" y="138"/>
                </a:cxn>
                <a:cxn ang="0">
                  <a:pos x="46" y="163"/>
                </a:cxn>
                <a:cxn ang="0">
                  <a:pos x="79" y="192"/>
                </a:cxn>
                <a:cxn ang="0">
                  <a:pos x="107" y="212"/>
                </a:cxn>
                <a:cxn ang="0">
                  <a:pos x="141" y="227"/>
                </a:cxn>
                <a:cxn ang="0">
                  <a:pos x="169" y="241"/>
                </a:cxn>
                <a:cxn ang="0">
                  <a:pos x="237" y="256"/>
                </a:cxn>
                <a:cxn ang="0">
                  <a:pos x="265" y="271"/>
                </a:cxn>
                <a:cxn ang="0">
                  <a:pos x="299" y="286"/>
                </a:cxn>
                <a:cxn ang="0">
                  <a:pos x="321" y="305"/>
                </a:cxn>
                <a:cxn ang="0">
                  <a:pos x="350" y="320"/>
                </a:cxn>
                <a:cxn ang="0">
                  <a:pos x="344" y="320"/>
                </a:cxn>
                <a:cxn ang="0">
                  <a:pos x="321" y="305"/>
                </a:cxn>
                <a:cxn ang="0">
                  <a:pos x="293" y="286"/>
                </a:cxn>
                <a:cxn ang="0">
                  <a:pos x="254" y="266"/>
                </a:cxn>
                <a:cxn ang="0">
                  <a:pos x="214" y="256"/>
                </a:cxn>
                <a:cxn ang="0">
                  <a:pos x="152" y="237"/>
                </a:cxn>
                <a:cxn ang="0">
                  <a:pos x="118" y="222"/>
                </a:cxn>
                <a:cxn ang="0">
                  <a:pos x="90" y="203"/>
                </a:cxn>
                <a:cxn ang="0">
                  <a:pos x="67" y="188"/>
                </a:cxn>
                <a:cxn ang="0">
                  <a:pos x="46" y="163"/>
                </a:cxn>
                <a:cxn ang="0">
                  <a:pos x="23" y="138"/>
                </a:cxn>
                <a:cxn ang="0">
                  <a:pos x="6" y="114"/>
                </a:cxn>
                <a:cxn ang="0">
                  <a:pos x="0" y="84"/>
                </a:cxn>
                <a:cxn ang="0">
                  <a:pos x="0" y="64"/>
                </a:cxn>
                <a:cxn ang="0">
                  <a:pos x="6" y="35"/>
                </a:cxn>
                <a:cxn ang="0">
                  <a:pos x="17" y="20"/>
                </a:cxn>
                <a:cxn ang="0">
                  <a:pos x="23" y="0"/>
                </a:cxn>
                <a:cxn ang="0">
                  <a:pos x="29" y="0"/>
                </a:cxn>
              </a:cxnLst>
              <a:rect l="0" t="0" r="r" b="b"/>
              <a:pathLst>
                <a:path w="350" h="320">
                  <a:moveTo>
                    <a:pt x="29" y="0"/>
                  </a:moveTo>
                  <a:lnTo>
                    <a:pt x="23" y="15"/>
                  </a:lnTo>
                  <a:lnTo>
                    <a:pt x="6" y="44"/>
                  </a:lnTo>
                  <a:lnTo>
                    <a:pt x="6" y="108"/>
                  </a:lnTo>
                  <a:lnTo>
                    <a:pt x="12" y="123"/>
                  </a:lnTo>
                  <a:lnTo>
                    <a:pt x="23" y="138"/>
                  </a:lnTo>
                  <a:lnTo>
                    <a:pt x="46" y="163"/>
                  </a:lnTo>
                  <a:lnTo>
                    <a:pt x="79" y="192"/>
                  </a:lnTo>
                  <a:lnTo>
                    <a:pt x="107" y="212"/>
                  </a:lnTo>
                  <a:lnTo>
                    <a:pt x="141" y="227"/>
                  </a:lnTo>
                  <a:lnTo>
                    <a:pt x="169" y="241"/>
                  </a:lnTo>
                  <a:lnTo>
                    <a:pt x="237" y="256"/>
                  </a:lnTo>
                  <a:lnTo>
                    <a:pt x="265" y="271"/>
                  </a:lnTo>
                  <a:lnTo>
                    <a:pt x="299" y="286"/>
                  </a:lnTo>
                  <a:lnTo>
                    <a:pt x="321" y="305"/>
                  </a:lnTo>
                  <a:lnTo>
                    <a:pt x="350" y="320"/>
                  </a:lnTo>
                  <a:lnTo>
                    <a:pt x="344" y="320"/>
                  </a:lnTo>
                  <a:lnTo>
                    <a:pt x="321" y="305"/>
                  </a:lnTo>
                  <a:lnTo>
                    <a:pt x="293" y="286"/>
                  </a:lnTo>
                  <a:lnTo>
                    <a:pt x="254" y="266"/>
                  </a:lnTo>
                  <a:lnTo>
                    <a:pt x="214" y="256"/>
                  </a:lnTo>
                  <a:lnTo>
                    <a:pt x="152" y="237"/>
                  </a:lnTo>
                  <a:lnTo>
                    <a:pt x="118" y="222"/>
                  </a:lnTo>
                  <a:lnTo>
                    <a:pt x="90" y="203"/>
                  </a:lnTo>
                  <a:lnTo>
                    <a:pt x="67" y="188"/>
                  </a:lnTo>
                  <a:lnTo>
                    <a:pt x="46" y="163"/>
                  </a:lnTo>
                  <a:lnTo>
                    <a:pt x="23" y="138"/>
                  </a:lnTo>
                  <a:lnTo>
                    <a:pt x="6" y="114"/>
                  </a:lnTo>
                  <a:lnTo>
                    <a:pt x="0" y="84"/>
                  </a:lnTo>
                  <a:lnTo>
                    <a:pt x="0" y="64"/>
                  </a:lnTo>
                  <a:lnTo>
                    <a:pt x="6" y="35"/>
                  </a:lnTo>
                  <a:lnTo>
                    <a:pt x="17" y="20"/>
                  </a:lnTo>
                  <a:lnTo>
                    <a:pt x="2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3" name="Freeform 191"/>
            <p:cNvSpPr>
              <a:spLocks/>
            </p:cNvSpPr>
            <p:nvPr/>
          </p:nvSpPr>
          <p:spPr bwMode="auto">
            <a:xfrm>
              <a:off x="3441700" y="7158288"/>
              <a:ext cx="555625" cy="40458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79"/>
                </a:cxn>
                <a:cxn ang="0">
                  <a:pos x="29" y="109"/>
                </a:cxn>
                <a:cxn ang="0">
                  <a:pos x="50" y="123"/>
                </a:cxn>
                <a:cxn ang="0">
                  <a:pos x="84" y="133"/>
                </a:cxn>
                <a:cxn ang="0">
                  <a:pos x="146" y="153"/>
                </a:cxn>
                <a:cxn ang="0">
                  <a:pos x="203" y="167"/>
                </a:cxn>
                <a:cxn ang="0">
                  <a:pos x="231" y="173"/>
                </a:cxn>
                <a:cxn ang="0">
                  <a:pos x="265" y="177"/>
                </a:cxn>
                <a:cxn ang="0">
                  <a:pos x="310" y="207"/>
                </a:cxn>
                <a:cxn ang="0">
                  <a:pos x="350" y="241"/>
                </a:cxn>
                <a:cxn ang="0">
                  <a:pos x="327" y="226"/>
                </a:cxn>
                <a:cxn ang="0">
                  <a:pos x="305" y="207"/>
                </a:cxn>
                <a:cxn ang="0">
                  <a:pos x="271" y="188"/>
                </a:cxn>
                <a:cxn ang="0">
                  <a:pos x="242" y="177"/>
                </a:cxn>
                <a:cxn ang="0">
                  <a:pos x="214" y="173"/>
                </a:cxn>
                <a:cxn ang="0">
                  <a:pos x="180" y="163"/>
                </a:cxn>
                <a:cxn ang="0">
                  <a:pos x="112" y="148"/>
                </a:cxn>
                <a:cxn ang="0">
                  <a:pos x="56" y="128"/>
                </a:cxn>
                <a:cxn ang="0">
                  <a:pos x="40" y="118"/>
                </a:cxn>
                <a:cxn ang="0">
                  <a:pos x="17" y="103"/>
                </a:cxn>
                <a:cxn ang="0">
                  <a:pos x="6" y="79"/>
                </a:cxn>
                <a:cxn ang="0">
                  <a:pos x="0" y="59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350" h="241">
                  <a:moveTo>
                    <a:pt x="6" y="0"/>
                  </a:moveTo>
                  <a:lnTo>
                    <a:pt x="6" y="79"/>
                  </a:lnTo>
                  <a:lnTo>
                    <a:pt x="29" y="109"/>
                  </a:lnTo>
                  <a:lnTo>
                    <a:pt x="50" y="123"/>
                  </a:lnTo>
                  <a:lnTo>
                    <a:pt x="84" y="133"/>
                  </a:lnTo>
                  <a:lnTo>
                    <a:pt x="146" y="153"/>
                  </a:lnTo>
                  <a:lnTo>
                    <a:pt x="203" y="167"/>
                  </a:lnTo>
                  <a:lnTo>
                    <a:pt x="231" y="173"/>
                  </a:lnTo>
                  <a:lnTo>
                    <a:pt x="265" y="177"/>
                  </a:lnTo>
                  <a:lnTo>
                    <a:pt x="310" y="207"/>
                  </a:lnTo>
                  <a:lnTo>
                    <a:pt x="350" y="241"/>
                  </a:lnTo>
                  <a:lnTo>
                    <a:pt x="327" y="226"/>
                  </a:lnTo>
                  <a:lnTo>
                    <a:pt x="305" y="207"/>
                  </a:lnTo>
                  <a:lnTo>
                    <a:pt x="271" y="188"/>
                  </a:lnTo>
                  <a:lnTo>
                    <a:pt x="242" y="177"/>
                  </a:lnTo>
                  <a:lnTo>
                    <a:pt x="214" y="173"/>
                  </a:lnTo>
                  <a:lnTo>
                    <a:pt x="180" y="163"/>
                  </a:lnTo>
                  <a:lnTo>
                    <a:pt x="112" y="148"/>
                  </a:lnTo>
                  <a:lnTo>
                    <a:pt x="56" y="128"/>
                  </a:lnTo>
                  <a:lnTo>
                    <a:pt x="40" y="118"/>
                  </a:lnTo>
                  <a:lnTo>
                    <a:pt x="17" y="103"/>
                  </a:lnTo>
                  <a:lnTo>
                    <a:pt x="6" y="79"/>
                  </a:lnTo>
                  <a:lnTo>
                    <a:pt x="0" y="59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4" name="Freeform 192"/>
            <p:cNvSpPr>
              <a:spLocks/>
            </p:cNvSpPr>
            <p:nvPr/>
          </p:nvSpPr>
          <p:spPr bwMode="auto">
            <a:xfrm>
              <a:off x="3514725" y="7381564"/>
              <a:ext cx="392113" cy="2568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0"/>
                </a:cxn>
                <a:cxn ang="0">
                  <a:pos x="16" y="30"/>
                </a:cxn>
                <a:cxn ang="0">
                  <a:pos x="44" y="55"/>
                </a:cxn>
                <a:cxn ang="0">
                  <a:pos x="66" y="69"/>
                </a:cxn>
                <a:cxn ang="0">
                  <a:pos x="83" y="74"/>
                </a:cxn>
                <a:cxn ang="0">
                  <a:pos x="129" y="84"/>
                </a:cxn>
                <a:cxn ang="0">
                  <a:pos x="146" y="89"/>
                </a:cxn>
                <a:cxn ang="0">
                  <a:pos x="157" y="93"/>
                </a:cxn>
                <a:cxn ang="0">
                  <a:pos x="191" y="108"/>
                </a:cxn>
                <a:cxn ang="0">
                  <a:pos x="208" y="118"/>
                </a:cxn>
                <a:cxn ang="0">
                  <a:pos x="225" y="129"/>
                </a:cxn>
                <a:cxn ang="0">
                  <a:pos x="247" y="153"/>
                </a:cxn>
                <a:cxn ang="0">
                  <a:pos x="242" y="153"/>
                </a:cxn>
                <a:cxn ang="0">
                  <a:pos x="208" y="123"/>
                </a:cxn>
                <a:cxn ang="0">
                  <a:pos x="196" y="114"/>
                </a:cxn>
                <a:cxn ang="0">
                  <a:pos x="174" y="104"/>
                </a:cxn>
                <a:cxn ang="0">
                  <a:pos x="134" y="93"/>
                </a:cxn>
                <a:cxn ang="0">
                  <a:pos x="106" y="84"/>
                </a:cxn>
                <a:cxn ang="0">
                  <a:pos x="78" y="79"/>
                </a:cxn>
                <a:cxn ang="0">
                  <a:pos x="61" y="74"/>
                </a:cxn>
                <a:cxn ang="0">
                  <a:pos x="44" y="64"/>
                </a:cxn>
                <a:cxn ang="0">
                  <a:pos x="21" y="44"/>
                </a:cxn>
                <a:cxn ang="0">
                  <a:pos x="4" y="2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247" h="153">
                  <a:moveTo>
                    <a:pt x="4" y="0"/>
                  </a:moveTo>
                  <a:lnTo>
                    <a:pt x="4" y="20"/>
                  </a:lnTo>
                  <a:lnTo>
                    <a:pt x="16" y="30"/>
                  </a:lnTo>
                  <a:lnTo>
                    <a:pt x="44" y="55"/>
                  </a:lnTo>
                  <a:lnTo>
                    <a:pt x="66" y="69"/>
                  </a:lnTo>
                  <a:lnTo>
                    <a:pt x="83" y="74"/>
                  </a:lnTo>
                  <a:lnTo>
                    <a:pt x="129" y="84"/>
                  </a:lnTo>
                  <a:lnTo>
                    <a:pt x="146" y="89"/>
                  </a:lnTo>
                  <a:lnTo>
                    <a:pt x="157" y="93"/>
                  </a:lnTo>
                  <a:lnTo>
                    <a:pt x="191" y="108"/>
                  </a:lnTo>
                  <a:lnTo>
                    <a:pt x="208" y="118"/>
                  </a:lnTo>
                  <a:lnTo>
                    <a:pt x="225" y="129"/>
                  </a:lnTo>
                  <a:lnTo>
                    <a:pt x="247" y="153"/>
                  </a:lnTo>
                  <a:lnTo>
                    <a:pt x="242" y="153"/>
                  </a:lnTo>
                  <a:lnTo>
                    <a:pt x="208" y="123"/>
                  </a:lnTo>
                  <a:lnTo>
                    <a:pt x="196" y="114"/>
                  </a:lnTo>
                  <a:lnTo>
                    <a:pt x="174" y="104"/>
                  </a:lnTo>
                  <a:lnTo>
                    <a:pt x="134" y="93"/>
                  </a:lnTo>
                  <a:lnTo>
                    <a:pt x="106" y="84"/>
                  </a:lnTo>
                  <a:lnTo>
                    <a:pt x="78" y="79"/>
                  </a:lnTo>
                  <a:lnTo>
                    <a:pt x="61" y="74"/>
                  </a:lnTo>
                  <a:lnTo>
                    <a:pt x="44" y="64"/>
                  </a:lnTo>
                  <a:lnTo>
                    <a:pt x="21" y="44"/>
                  </a:lnTo>
                  <a:lnTo>
                    <a:pt x="4" y="2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5" name="Freeform 193"/>
            <p:cNvSpPr>
              <a:spLocks/>
            </p:cNvSpPr>
            <p:nvPr/>
          </p:nvSpPr>
          <p:spPr bwMode="auto">
            <a:xfrm>
              <a:off x="3673475" y="7514186"/>
              <a:ext cx="206375" cy="2148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0"/>
                </a:cxn>
                <a:cxn ang="0">
                  <a:pos x="23" y="69"/>
                </a:cxn>
                <a:cxn ang="0">
                  <a:pos x="40" y="79"/>
                </a:cxn>
                <a:cxn ang="0">
                  <a:pos x="85" y="94"/>
                </a:cxn>
                <a:cxn ang="0">
                  <a:pos x="113" y="109"/>
                </a:cxn>
                <a:cxn ang="0">
                  <a:pos x="130" y="128"/>
                </a:cxn>
                <a:cxn ang="0">
                  <a:pos x="108" y="113"/>
                </a:cxn>
                <a:cxn ang="0">
                  <a:pos x="79" y="99"/>
                </a:cxn>
                <a:cxn ang="0">
                  <a:pos x="51" y="88"/>
                </a:cxn>
                <a:cxn ang="0">
                  <a:pos x="34" y="79"/>
                </a:cxn>
                <a:cxn ang="0">
                  <a:pos x="12" y="6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130" h="128">
                  <a:moveTo>
                    <a:pt x="0" y="0"/>
                  </a:moveTo>
                  <a:lnTo>
                    <a:pt x="0" y="50"/>
                  </a:lnTo>
                  <a:lnTo>
                    <a:pt x="23" y="69"/>
                  </a:lnTo>
                  <a:lnTo>
                    <a:pt x="40" y="79"/>
                  </a:lnTo>
                  <a:lnTo>
                    <a:pt x="85" y="94"/>
                  </a:lnTo>
                  <a:lnTo>
                    <a:pt x="113" y="109"/>
                  </a:lnTo>
                  <a:lnTo>
                    <a:pt x="130" y="128"/>
                  </a:lnTo>
                  <a:lnTo>
                    <a:pt x="108" y="113"/>
                  </a:lnTo>
                  <a:lnTo>
                    <a:pt x="79" y="99"/>
                  </a:lnTo>
                  <a:lnTo>
                    <a:pt x="51" y="88"/>
                  </a:lnTo>
                  <a:lnTo>
                    <a:pt x="34" y="79"/>
                  </a:lnTo>
                  <a:lnTo>
                    <a:pt x="12" y="6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" name="Freeform 194"/>
            <p:cNvSpPr>
              <a:spLocks/>
            </p:cNvSpPr>
            <p:nvPr/>
          </p:nvSpPr>
          <p:spPr bwMode="auto">
            <a:xfrm>
              <a:off x="3987800" y="7497398"/>
              <a:ext cx="107950" cy="199773"/>
            </a:xfrm>
            <a:custGeom>
              <a:avLst/>
              <a:gdLst/>
              <a:ahLst/>
              <a:cxnLst>
                <a:cxn ang="0">
                  <a:pos x="62" y="74"/>
                </a:cxn>
                <a:cxn ang="0">
                  <a:pos x="51" y="49"/>
                </a:cxn>
                <a:cxn ang="0">
                  <a:pos x="45" y="39"/>
                </a:cxn>
                <a:cxn ang="0">
                  <a:pos x="40" y="24"/>
                </a:cxn>
                <a:cxn ang="0">
                  <a:pos x="23" y="5"/>
                </a:cxn>
                <a:cxn ang="0">
                  <a:pos x="11" y="5"/>
                </a:cxn>
                <a:cxn ang="0">
                  <a:pos x="0" y="10"/>
                </a:cxn>
                <a:cxn ang="0">
                  <a:pos x="0" y="35"/>
                </a:cxn>
                <a:cxn ang="0">
                  <a:pos x="11" y="54"/>
                </a:cxn>
                <a:cxn ang="0">
                  <a:pos x="28" y="79"/>
                </a:cxn>
                <a:cxn ang="0">
                  <a:pos x="62" y="119"/>
                </a:cxn>
                <a:cxn ang="0">
                  <a:pos x="34" y="89"/>
                </a:cxn>
                <a:cxn ang="0">
                  <a:pos x="11" y="60"/>
                </a:cxn>
                <a:cxn ang="0">
                  <a:pos x="0" y="39"/>
                </a:cxn>
                <a:cxn ang="0">
                  <a:pos x="0" y="5"/>
                </a:cxn>
                <a:cxn ang="0">
                  <a:pos x="6" y="0"/>
                </a:cxn>
                <a:cxn ang="0">
                  <a:pos x="17" y="0"/>
                </a:cxn>
                <a:cxn ang="0">
                  <a:pos x="28" y="5"/>
                </a:cxn>
                <a:cxn ang="0">
                  <a:pos x="40" y="20"/>
                </a:cxn>
                <a:cxn ang="0">
                  <a:pos x="51" y="39"/>
                </a:cxn>
                <a:cxn ang="0">
                  <a:pos x="68" y="74"/>
                </a:cxn>
                <a:cxn ang="0">
                  <a:pos x="62" y="74"/>
                </a:cxn>
              </a:cxnLst>
              <a:rect l="0" t="0" r="r" b="b"/>
              <a:pathLst>
                <a:path w="68" h="119">
                  <a:moveTo>
                    <a:pt x="62" y="74"/>
                  </a:moveTo>
                  <a:lnTo>
                    <a:pt x="51" y="49"/>
                  </a:lnTo>
                  <a:lnTo>
                    <a:pt x="45" y="39"/>
                  </a:lnTo>
                  <a:lnTo>
                    <a:pt x="40" y="24"/>
                  </a:lnTo>
                  <a:lnTo>
                    <a:pt x="23" y="5"/>
                  </a:lnTo>
                  <a:lnTo>
                    <a:pt x="11" y="5"/>
                  </a:lnTo>
                  <a:lnTo>
                    <a:pt x="0" y="10"/>
                  </a:lnTo>
                  <a:lnTo>
                    <a:pt x="0" y="35"/>
                  </a:lnTo>
                  <a:lnTo>
                    <a:pt x="11" y="54"/>
                  </a:lnTo>
                  <a:lnTo>
                    <a:pt x="28" y="79"/>
                  </a:lnTo>
                  <a:lnTo>
                    <a:pt x="62" y="119"/>
                  </a:lnTo>
                  <a:lnTo>
                    <a:pt x="34" y="89"/>
                  </a:lnTo>
                  <a:lnTo>
                    <a:pt x="11" y="60"/>
                  </a:lnTo>
                  <a:lnTo>
                    <a:pt x="0" y="39"/>
                  </a:lnTo>
                  <a:lnTo>
                    <a:pt x="0" y="5"/>
                  </a:lnTo>
                  <a:lnTo>
                    <a:pt x="6" y="0"/>
                  </a:lnTo>
                  <a:lnTo>
                    <a:pt x="17" y="0"/>
                  </a:lnTo>
                  <a:lnTo>
                    <a:pt x="28" y="5"/>
                  </a:lnTo>
                  <a:lnTo>
                    <a:pt x="40" y="20"/>
                  </a:lnTo>
                  <a:lnTo>
                    <a:pt x="51" y="39"/>
                  </a:lnTo>
                  <a:lnTo>
                    <a:pt x="68" y="74"/>
                  </a:lnTo>
                  <a:lnTo>
                    <a:pt x="62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" name="Freeform 195"/>
            <p:cNvSpPr>
              <a:spLocks/>
            </p:cNvSpPr>
            <p:nvPr/>
          </p:nvSpPr>
          <p:spPr bwMode="auto">
            <a:xfrm>
              <a:off x="3933825" y="7556155"/>
              <a:ext cx="152400" cy="189700"/>
            </a:xfrm>
            <a:custGeom>
              <a:avLst/>
              <a:gdLst/>
              <a:ahLst/>
              <a:cxnLst>
                <a:cxn ang="0">
                  <a:pos x="34" y="19"/>
                </a:cxn>
                <a:cxn ang="0">
                  <a:pos x="28" y="4"/>
                </a:cxn>
                <a:cxn ang="0">
                  <a:pos x="6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11" y="49"/>
                </a:cxn>
                <a:cxn ang="0">
                  <a:pos x="34" y="88"/>
                </a:cxn>
                <a:cxn ang="0">
                  <a:pos x="57" y="103"/>
                </a:cxn>
                <a:cxn ang="0">
                  <a:pos x="74" y="113"/>
                </a:cxn>
                <a:cxn ang="0">
                  <a:pos x="96" y="113"/>
                </a:cxn>
                <a:cxn ang="0">
                  <a:pos x="68" y="113"/>
                </a:cxn>
                <a:cxn ang="0">
                  <a:pos x="34" y="93"/>
                </a:cxn>
                <a:cxn ang="0">
                  <a:pos x="0" y="44"/>
                </a:cxn>
                <a:cxn ang="0">
                  <a:pos x="0" y="10"/>
                </a:cxn>
                <a:cxn ang="0">
                  <a:pos x="6" y="4"/>
                </a:cxn>
                <a:cxn ang="0">
                  <a:pos x="17" y="0"/>
                </a:cxn>
                <a:cxn ang="0">
                  <a:pos x="28" y="4"/>
                </a:cxn>
                <a:cxn ang="0">
                  <a:pos x="40" y="14"/>
                </a:cxn>
                <a:cxn ang="0">
                  <a:pos x="34" y="19"/>
                </a:cxn>
              </a:cxnLst>
              <a:rect l="0" t="0" r="r" b="b"/>
              <a:pathLst>
                <a:path w="96" h="113">
                  <a:moveTo>
                    <a:pt x="34" y="19"/>
                  </a:moveTo>
                  <a:lnTo>
                    <a:pt x="28" y="4"/>
                  </a:lnTo>
                  <a:lnTo>
                    <a:pt x="6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11" y="49"/>
                  </a:lnTo>
                  <a:lnTo>
                    <a:pt x="34" y="88"/>
                  </a:lnTo>
                  <a:lnTo>
                    <a:pt x="57" y="103"/>
                  </a:lnTo>
                  <a:lnTo>
                    <a:pt x="74" y="113"/>
                  </a:lnTo>
                  <a:lnTo>
                    <a:pt x="96" y="113"/>
                  </a:lnTo>
                  <a:lnTo>
                    <a:pt x="68" y="113"/>
                  </a:lnTo>
                  <a:lnTo>
                    <a:pt x="34" y="93"/>
                  </a:lnTo>
                  <a:lnTo>
                    <a:pt x="0" y="44"/>
                  </a:lnTo>
                  <a:lnTo>
                    <a:pt x="0" y="10"/>
                  </a:lnTo>
                  <a:lnTo>
                    <a:pt x="6" y="4"/>
                  </a:lnTo>
                  <a:lnTo>
                    <a:pt x="17" y="0"/>
                  </a:lnTo>
                  <a:lnTo>
                    <a:pt x="28" y="4"/>
                  </a:lnTo>
                  <a:lnTo>
                    <a:pt x="40" y="14"/>
                  </a:lnTo>
                  <a:lnTo>
                    <a:pt x="34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8" name="Freeform 196"/>
            <p:cNvSpPr>
              <a:spLocks/>
            </p:cNvSpPr>
            <p:nvPr/>
          </p:nvSpPr>
          <p:spPr bwMode="auto">
            <a:xfrm>
              <a:off x="3871913" y="7661917"/>
              <a:ext cx="133350" cy="157804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62" y="15"/>
                </a:cxn>
                <a:cxn ang="0">
                  <a:pos x="39" y="11"/>
                </a:cxn>
                <a:cxn ang="0">
                  <a:pos x="28" y="6"/>
                </a:cxn>
                <a:cxn ang="0">
                  <a:pos x="17" y="6"/>
                </a:cxn>
                <a:cxn ang="0">
                  <a:pos x="11" y="11"/>
                </a:cxn>
                <a:cxn ang="0">
                  <a:pos x="5" y="21"/>
                </a:cxn>
                <a:cxn ang="0">
                  <a:pos x="5" y="40"/>
                </a:cxn>
                <a:cxn ang="0">
                  <a:pos x="11" y="50"/>
                </a:cxn>
                <a:cxn ang="0">
                  <a:pos x="22" y="65"/>
                </a:cxn>
                <a:cxn ang="0">
                  <a:pos x="34" y="70"/>
                </a:cxn>
                <a:cxn ang="0">
                  <a:pos x="62" y="85"/>
                </a:cxn>
                <a:cxn ang="0">
                  <a:pos x="84" y="94"/>
                </a:cxn>
                <a:cxn ang="0">
                  <a:pos x="50" y="85"/>
                </a:cxn>
                <a:cxn ang="0">
                  <a:pos x="39" y="79"/>
                </a:cxn>
                <a:cxn ang="0">
                  <a:pos x="22" y="70"/>
                </a:cxn>
                <a:cxn ang="0">
                  <a:pos x="11" y="60"/>
                </a:cxn>
                <a:cxn ang="0">
                  <a:pos x="0" y="45"/>
                </a:cxn>
                <a:cxn ang="0">
                  <a:pos x="0" y="15"/>
                </a:cxn>
                <a:cxn ang="0">
                  <a:pos x="5" y="6"/>
                </a:cxn>
                <a:cxn ang="0">
                  <a:pos x="17" y="0"/>
                </a:cxn>
                <a:cxn ang="0">
                  <a:pos x="28" y="0"/>
                </a:cxn>
                <a:cxn ang="0">
                  <a:pos x="39" y="6"/>
                </a:cxn>
                <a:cxn ang="0">
                  <a:pos x="62" y="15"/>
                </a:cxn>
                <a:cxn ang="0">
                  <a:pos x="73" y="30"/>
                </a:cxn>
                <a:cxn ang="0">
                  <a:pos x="73" y="36"/>
                </a:cxn>
              </a:cxnLst>
              <a:rect l="0" t="0" r="r" b="b"/>
              <a:pathLst>
                <a:path w="84" h="94">
                  <a:moveTo>
                    <a:pt x="73" y="36"/>
                  </a:moveTo>
                  <a:lnTo>
                    <a:pt x="62" y="15"/>
                  </a:lnTo>
                  <a:lnTo>
                    <a:pt x="39" y="11"/>
                  </a:lnTo>
                  <a:lnTo>
                    <a:pt x="28" y="6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5" y="21"/>
                  </a:lnTo>
                  <a:lnTo>
                    <a:pt x="5" y="40"/>
                  </a:lnTo>
                  <a:lnTo>
                    <a:pt x="11" y="50"/>
                  </a:lnTo>
                  <a:lnTo>
                    <a:pt x="22" y="65"/>
                  </a:lnTo>
                  <a:lnTo>
                    <a:pt x="34" y="70"/>
                  </a:lnTo>
                  <a:lnTo>
                    <a:pt x="62" y="85"/>
                  </a:lnTo>
                  <a:lnTo>
                    <a:pt x="84" y="94"/>
                  </a:lnTo>
                  <a:lnTo>
                    <a:pt x="50" y="85"/>
                  </a:lnTo>
                  <a:lnTo>
                    <a:pt x="39" y="79"/>
                  </a:lnTo>
                  <a:lnTo>
                    <a:pt x="22" y="70"/>
                  </a:lnTo>
                  <a:lnTo>
                    <a:pt x="11" y="60"/>
                  </a:lnTo>
                  <a:lnTo>
                    <a:pt x="0" y="45"/>
                  </a:lnTo>
                  <a:lnTo>
                    <a:pt x="0" y="15"/>
                  </a:lnTo>
                  <a:lnTo>
                    <a:pt x="5" y="6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39" y="6"/>
                  </a:lnTo>
                  <a:lnTo>
                    <a:pt x="62" y="15"/>
                  </a:lnTo>
                  <a:lnTo>
                    <a:pt x="73" y="30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9" name="Freeform 197"/>
            <p:cNvSpPr>
              <a:spLocks/>
            </p:cNvSpPr>
            <p:nvPr/>
          </p:nvSpPr>
          <p:spPr bwMode="auto">
            <a:xfrm>
              <a:off x="3879850" y="7786145"/>
              <a:ext cx="125413" cy="132622"/>
            </a:xfrm>
            <a:custGeom>
              <a:avLst/>
              <a:gdLst/>
              <a:ahLst/>
              <a:cxnLst>
                <a:cxn ang="0">
                  <a:pos x="34" y="11"/>
                </a:cxn>
                <a:cxn ang="0">
                  <a:pos x="29" y="5"/>
                </a:cxn>
                <a:cxn ang="0">
                  <a:pos x="6" y="5"/>
                </a:cxn>
                <a:cxn ang="0">
                  <a:pos x="6" y="15"/>
                </a:cxn>
                <a:cxn ang="0">
                  <a:pos x="12" y="30"/>
                </a:cxn>
                <a:cxn ang="0">
                  <a:pos x="17" y="40"/>
                </a:cxn>
                <a:cxn ang="0">
                  <a:pos x="29" y="49"/>
                </a:cxn>
                <a:cxn ang="0">
                  <a:pos x="51" y="60"/>
                </a:cxn>
                <a:cxn ang="0">
                  <a:pos x="79" y="74"/>
                </a:cxn>
                <a:cxn ang="0">
                  <a:pos x="79" y="79"/>
                </a:cxn>
                <a:cxn ang="0">
                  <a:pos x="57" y="70"/>
                </a:cxn>
                <a:cxn ang="0">
                  <a:pos x="34" y="55"/>
                </a:cxn>
                <a:cxn ang="0">
                  <a:pos x="12" y="45"/>
                </a:cxn>
                <a:cxn ang="0">
                  <a:pos x="6" y="35"/>
                </a:cxn>
                <a:cxn ang="0">
                  <a:pos x="0" y="20"/>
                </a:cxn>
                <a:cxn ang="0">
                  <a:pos x="0" y="5"/>
                </a:cxn>
                <a:cxn ang="0">
                  <a:pos x="12" y="0"/>
                </a:cxn>
                <a:cxn ang="0">
                  <a:pos x="29" y="5"/>
                </a:cxn>
                <a:cxn ang="0">
                  <a:pos x="34" y="11"/>
                </a:cxn>
              </a:cxnLst>
              <a:rect l="0" t="0" r="r" b="b"/>
              <a:pathLst>
                <a:path w="79" h="79">
                  <a:moveTo>
                    <a:pt x="34" y="11"/>
                  </a:moveTo>
                  <a:lnTo>
                    <a:pt x="29" y="5"/>
                  </a:lnTo>
                  <a:lnTo>
                    <a:pt x="6" y="5"/>
                  </a:lnTo>
                  <a:lnTo>
                    <a:pt x="6" y="15"/>
                  </a:lnTo>
                  <a:lnTo>
                    <a:pt x="12" y="30"/>
                  </a:lnTo>
                  <a:lnTo>
                    <a:pt x="17" y="40"/>
                  </a:lnTo>
                  <a:lnTo>
                    <a:pt x="29" y="49"/>
                  </a:lnTo>
                  <a:lnTo>
                    <a:pt x="51" y="60"/>
                  </a:lnTo>
                  <a:lnTo>
                    <a:pt x="79" y="74"/>
                  </a:lnTo>
                  <a:lnTo>
                    <a:pt x="79" y="79"/>
                  </a:lnTo>
                  <a:lnTo>
                    <a:pt x="57" y="70"/>
                  </a:lnTo>
                  <a:lnTo>
                    <a:pt x="34" y="55"/>
                  </a:lnTo>
                  <a:lnTo>
                    <a:pt x="12" y="45"/>
                  </a:lnTo>
                  <a:lnTo>
                    <a:pt x="6" y="35"/>
                  </a:lnTo>
                  <a:lnTo>
                    <a:pt x="0" y="20"/>
                  </a:lnTo>
                  <a:lnTo>
                    <a:pt x="0" y="5"/>
                  </a:lnTo>
                  <a:lnTo>
                    <a:pt x="12" y="0"/>
                  </a:lnTo>
                  <a:lnTo>
                    <a:pt x="29" y="5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0" name="Freeform 198"/>
            <p:cNvSpPr>
              <a:spLocks/>
            </p:cNvSpPr>
            <p:nvPr/>
          </p:nvSpPr>
          <p:spPr bwMode="auto">
            <a:xfrm>
              <a:off x="3727450" y="7661917"/>
              <a:ext cx="152400" cy="149410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6" y="6"/>
                </a:cxn>
                <a:cxn ang="0">
                  <a:pos x="6" y="15"/>
                </a:cxn>
                <a:cxn ang="0">
                  <a:pos x="12" y="30"/>
                </a:cxn>
                <a:cxn ang="0">
                  <a:pos x="23" y="45"/>
                </a:cxn>
                <a:cxn ang="0">
                  <a:pos x="40" y="60"/>
                </a:cxn>
                <a:cxn ang="0">
                  <a:pos x="68" y="70"/>
                </a:cxn>
                <a:cxn ang="0">
                  <a:pos x="91" y="85"/>
                </a:cxn>
                <a:cxn ang="0">
                  <a:pos x="96" y="85"/>
                </a:cxn>
                <a:cxn ang="0">
                  <a:pos x="91" y="89"/>
                </a:cxn>
                <a:cxn ang="0">
                  <a:pos x="62" y="74"/>
                </a:cxn>
                <a:cxn ang="0">
                  <a:pos x="29" y="60"/>
                </a:cxn>
                <a:cxn ang="0">
                  <a:pos x="17" y="50"/>
                </a:cxn>
                <a:cxn ang="0">
                  <a:pos x="12" y="36"/>
                </a:cxn>
                <a:cxn ang="0">
                  <a:pos x="0" y="21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6"/>
                </a:cxn>
              </a:cxnLst>
              <a:rect l="0" t="0" r="r" b="b"/>
              <a:pathLst>
                <a:path w="96" h="89">
                  <a:moveTo>
                    <a:pt x="12" y="6"/>
                  </a:moveTo>
                  <a:lnTo>
                    <a:pt x="6" y="6"/>
                  </a:lnTo>
                  <a:lnTo>
                    <a:pt x="6" y="15"/>
                  </a:lnTo>
                  <a:lnTo>
                    <a:pt x="12" y="30"/>
                  </a:lnTo>
                  <a:lnTo>
                    <a:pt x="23" y="45"/>
                  </a:lnTo>
                  <a:lnTo>
                    <a:pt x="40" y="60"/>
                  </a:lnTo>
                  <a:lnTo>
                    <a:pt x="68" y="70"/>
                  </a:lnTo>
                  <a:lnTo>
                    <a:pt x="91" y="85"/>
                  </a:lnTo>
                  <a:lnTo>
                    <a:pt x="96" y="85"/>
                  </a:lnTo>
                  <a:lnTo>
                    <a:pt x="91" y="89"/>
                  </a:lnTo>
                  <a:lnTo>
                    <a:pt x="62" y="74"/>
                  </a:lnTo>
                  <a:lnTo>
                    <a:pt x="29" y="60"/>
                  </a:lnTo>
                  <a:lnTo>
                    <a:pt x="17" y="50"/>
                  </a:lnTo>
                  <a:lnTo>
                    <a:pt x="12" y="36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1" name="Freeform 199"/>
            <p:cNvSpPr>
              <a:spLocks/>
            </p:cNvSpPr>
            <p:nvPr/>
          </p:nvSpPr>
          <p:spPr bwMode="auto">
            <a:xfrm>
              <a:off x="3773488" y="7771036"/>
              <a:ext cx="160338" cy="973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20"/>
                </a:cxn>
                <a:cxn ang="0">
                  <a:pos x="39" y="39"/>
                </a:cxn>
                <a:cxn ang="0">
                  <a:pos x="62" y="49"/>
                </a:cxn>
                <a:cxn ang="0">
                  <a:pos x="96" y="54"/>
                </a:cxn>
                <a:cxn ang="0">
                  <a:pos x="101" y="58"/>
                </a:cxn>
                <a:cxn ang="0">
                  <a:pos x="62" y="58"/>
                </a:cxn>
                <a:cxn ang="0">
                  <a:pos x="39" y="49"/>
                </a:cxn>
                <a:cxn ang="0">
                  <a:pos x="22" y="39"/>
                </a:cxn>
                <a:cxn ang="0">
                  <a:pos x="16" y="24"/>
                </a:cxn>
                <a:cxn ang="0">
                  <a:pos x="0" y="0"/>
                </a:cxn>
              </a:cxnLst>
              <a:rect l="0" t="0" r="r" b="b"/>
              <a:pathLst>
                <a:path w="101" h="58">
                  <a:moveTo>
                    <a:pt x="0" y="0"/>
                  </a:moveTo>
                  <a:lnTo>
                    <a:pt x="16" y="20"/>
                  </a:lnTo>
                  <a:lnTo>
                    <a:pt x="39" y="39"/>
                  </a:lnTo>
                  <a:lnTo>
                    <a:pt x="62" y="49"/>
                  </a:lnTo>
                  <a:lnTo>
                    <a:pt x="96" y="54"/>
                  </a:lnTo>
                  <a:lnTo>
                    <a:pt x="101" y="58"/>
                  </a:lnTo>
                  <a:lnTo>
                    <a:pt x="62" y="58"/>
                  </a:lnTo>
                  <a:lnTo>
                    <a:pt x="39" y="49"/>
                  </a:lnTo>
                  <a:lnTo>
                    <a:pt x="22" y="39"/>
                  </a:lnTo>
                  <a:lnTo>
                    <a:pt x="16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2" name="Freeform 200"/>
            <p:cNvSpPr>
              <a:spLocks/>
            </p:cNvSpPr>
            <p:nvPr/>
          </p:nvSpPr>
          <p:spPr bwMode="auto">
            <a:xfrm>
              <a:off x="4140200" y="7811326"/>
              <a:ext cx="150813" cy="414654"/>
            </a:xfrm>
            <a:custGeom>
              <a:avLst/>
              <a:gdLst/>
              <a:ahLst/>
              <a:cxnLst>
                <a:cxn ang="0">
                  <a:pos x="95" y="247"/>
                </a:cxn>
                <a:cxn ang="0">
                  <a:pos x="84" y="242"/>
                </a:cxn>
                <a:cxn ang="0">
                  <a:pos x="78" y="237"/>
                </a:cxn>
                <a:cxn ang="0">
                  <a:pos x="56" y="222"/>
                </a:cxn>
                <a:cxn ang="0">
                  <a:pos x="50" y="207"/>
                </a:cxn>
                <a:cxn ang="0">
                  <a:pos x="50" y="197"/>
                </a:cxn>
                <a:cxn ang="0">
                  <a:pos x="44" y="168"/>
                </a:cxn>
                <a:cxn ang="0">
                  <a:pos x="44" y="129"/>
                </a:cxn>
                <a:cxn ang="0">
                  <a:pos x="39" y="84"/>
                </a:cxn>
                <a:cxn ang="0">
                  <a:pos x="27" y="64"/>
                </a:cxn>
                <a:cxn ang="0">
                  <a:pos x="22" y="40"/>
                </a:cxn>
                <a:cxn ang="0">
                  <a:pos x="0" y="0"/>
                </a:cxn>
                <a:cxn ang="0">
                  <a:pos x="16" y="30"/>
                </a:cxn>
                <a:cxn ang="0">
                  <a:pos x="33" y="59"/>
                </a:cxn>
                <a:cxn ang="0">
                  <a:pos x="44" y="94"/>
                </a:cxn>
                <a:cxn ang="0">
                  <a:pos x="50" y="123"/>
                </a:cxn>
                <a:cxn ang="0">
                  <a:pos x="50" y="203"/>
                </a:cxn>
                <a:cxn ang="0">
                  <a:pos x="61" y="212"/>
                </a:cxn>
                <a:cxn ang="0">
                  <a:pos x="73" y="227"/>
                </a:cxn>
                <a:cxn ang="0">
                  <a:pos x="78" y="237"/>
                </a:cxn>
                <a:cxn ang="0">
                  <a:pos x="95" y="242"/>
                </a:cxn>
                <a:cxn ang="0">
                  <a:pos x="95" y="247"/>
                </a:cxn>
              </a:cxnLst>
              <a:rect l="0" t="0" r="r" b="b"/>
              <a:pathLst>
                <a:path w="95" h="247">
                  <a:moveTo>
                    <a:pt x="95" y="247"/>
                  </a:moveTo>
                  <a:lnTo>
                    <a:pt x="84" y="242"/>
                  </a:lnTo>
                  <a:lnTo>
                    <a:pt x="78" y="237"/>
                  </a:lnTo>
                  <a:lnTo>
                    <a:pt x="56" y="222"/>
                  </a:lnTo>
                  <a:lnTo>
                    <a:pt x="50" y="207"/>
                  </a:lnTo>
                  <a:lnTo>
                    <a:pt x="50" y="197"/>
                  </a:lnTo>
                  <a:lnTo>
                    <a:pt x="44" y="168"/>
                  </a:lnTo>
                  <a:lnTo>
                    <a:pt x="44" y="129"/>
                  </a:lnTo>
                  <a:lnTo>
                    <a:pt x="39" y="84"/>
                  </a:lnTo>
                  <a:lnTo>
                    <a:pt x="27" y="64"/>
                  </a:lnTo>
                  <a:lnTo>
                    <a:pt x="22" y="40"/>
                  </a:lnTo>
                  <a:lnTo>
                    <a:pt x="0" y="0"/>
                  </a:lnTo>
                  <a:lnTo>
                    <a:pt x="16" y="30"/>
                  </a:lnTo>
                  <a:lnTo>
                    <a:pt x="33" y="59"/>
                  </a:lnTo>
                  <a:lnTo>
                    <a:pt x="44" y="94"/>
                  </a:lnTo>
                  <a:lnTo>
                    <a:pt x="50" y="123"/>
                  </a:lnTo>
                  <a:lnTo>
                    <a:pt x="50" y="203"/>
                  </a:lnTo>
                  <a:lnTo>
                    <a:pt x="61" y="212"/>
                  </a:lnTo>
                  <a:lnTo>
                    <a:pt x="73" y="227"/>
                  </a:lnTo>
                  <a:lnTo>
                    <a:pt x="78" y="237"/>
                  </a:lnTo>
                  <a:lnTo>
                    <a:pt x="95" y="242"/>
                  </a:lnTo>
                  <a:lnTo>
                    <a:pt x="95" y="2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3" name="Freeform 201"/>
            <p:cNvSpPr>
              <a:spLocks/>
            </p:cNvSpPr>
            <p:nvPr/>
          </p:nvSpPr>
          <p:spPr bwMode="auto">
            <a:xfrm>
              <a:off x="4095750" y="7868404"/>
              <a:ext cx="17463" cy="1661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5"/>
                </a:cxn>
                <a:cxn ang="0">
                  <a:pos x="11" y="99"/>
                </a:cxn>
                <a:cxn ang="0">
                  <a:pos x="5" y="45"/>
                </a:cxn>
                <a:cxn ang="0">
                  <a:pos x="0" y="0"/>
                </a:cxn>
              </a:cxnLst>
              <a:rect l="0" t="0" r="r" b="b"/>
              <a:pathLst>
                <a:path w="11" h="99">
                  <a:moveTo>
                    <a:pt x="0" y="0"/>
                  </a:moveTo>
                  <a:lnTo>
                    <a:pt x="11" y="25"/>
                  </a:lnTo>
                  <a:lnTo>
                    <a:pt x="11" y="99"/>
                  </a:lnTo>
                  <a:lnTo>
                    <a:pt x="5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4" name="Freeform 202"/>
            <p:cNvSpPr>
              <a:spLocks/>
            </p:cNvSpPr>
            <p:nvPr/>
          </p:nvSpPr>
          <p:spPr bwMode="auto">
            <a:xfrm>
              <a:off x="4078288" y="7868404"/>
              <a:ext cx="266700" cy="448229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1" y="11"/>
                </a:cxn>
                <a:cxn ang="0">
                  <a:pos x="11" y="60"/>
                </a:cxn>
                <a:cxn ang="0">
                  <a:pos x="0" y="124"/>
                </a:cxn>
                <a:cxn ang="0">
                  <a:pos x="5" y="163"/>
                </a:cxn>
                <a:cxn ang="0">
                  <a:pos x="11" y="198"/>
                </a:cxn>
                <a:cxn ang="0">
                  <a:pos x="22" y="218"/>
                </a:cxn>
                <a:cxn ang="0">
                  <a:pos x="39" y="233"/>
                </a:cxn>
                <a:cxn ang="0">
                  <a:pos x="49" y="237"/>
                </a:cxn>
                <a:cxn ang="0">
                  <a:pos x="89" y="237"/>
                </a:cxn>
                <a:cxn ang="0">
                  <a:pos x="112" y="242"/>
                </a:cxn>
                <a:cxn ang="0">
                  <a:pos x="128" y="247"/>
                </a:cxn>
                <a:cxn ang="0">
                  <a:pos x="168" y="262"/>
                </a:cxn>
                <a:cxn ang="0">
                  <a:pos x="168" y="267"/>
                </a:cxn>
                <a:cxn ang="0">
                  <a:pos x="123" y="247"/>
                </a:cxn>
                <a:cxn ang="0">
                  <a:pos x="95" y="242"/>
                </a:cxn>
                <a:cxn ang="0">
                  <a:pos x="66" y="237"/>
                </a:cxn>
                <a:cxn ang="0">
                  <a:pos x="49" y="237"/>
                </a:cxn>
                <a:cxn ang="0">
                  <a:pos x="39" y="233"/>
                </a:cxn>
                <a:cxn ang="0">
                  <a:pos x="28" y="227"/>
                </a:cxn>
                <a:cxn ang="0">
                  <a:pos x="11" y="203"/>
                </a:cxn>
                <a:cxn ang="0">
                  <a:pos x="0" y="173"/>
                </a:cxn>
                <a:cxn ang="0">
                  <a:pos x="0" y="114"/>
                </a:cxn>
                <a:cxn ang="0">
                  <a:pos x="5" y="50"/>
                </a:cxn>
                <a:cxn ang="0">
                  <a:pos x="5" y="25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16" y="6"/>
                </a:cxn>
              </a:cxnLst>
              <a:rect l="0" t="0" r="r" b="b"/>
              <a:pathLst>
                <a:path w="168" h="267">
                  <a:moveTo>
                    <a:pt x="16" y="6"/>
                  </a:moveTo>
                  <a:lnTo>
                    <a:pt x="11" y="11"/>
                  </a:lnTo>
                  <a:lnTo>
                    <a:pt x="11" y="60"/>
                  </a:lnTo>
                  <a:lnTo>
                    <a:pt x="0" y="124"/>
                  </a:lnTo>
                  <a:lnTo>
                    <a:pt x="5" y="163"/>
                  </a:lnTo>
                  <a:lnTo>
                    <a:pt x="11" y="198"/>
                  </a:lnTo>
                  <a:lnTo>
                    <a:pt x="22" y="218"/>
                  </a:lnTo>
                  <a:lnTo>
                    <a:pt x="39" y="233"/>
                  </a:lnTo>
                  <a:lnTo>
                    <a:pt x="49" y="237"/>
                  </a:lnTo>
                  <a:lnTo>
                    <a:pt x="89" y="237"/>
                  </a:lnTo>
                  <a:lnTo>
                    <a:pt x="112" y="242"/>
                  </a:lnTo>
                  <a:lnTo>
                    <a:pt x="128" y="247"/>
                  </a:lnTo>
                  <a:lnTo>
                    <a:pt x="168" y="262"/>
                  </a:lnTo>
                  <a:lnTo>
                    <a:pt x="168" y="267"/>
                  </a:lnTo>
                  <a:lnTo>
                    <a:pt x="123" y="247"/>
                  </a:lnTo>
                  <a:lnTo>
                    <a:pt x="95" y="242"/>
                  </a:lnTo>
                  <a:lnTo>
                    <a:pt x="66" y="237"/>
                  </a:lnTo>
                  <a:lnTo>
                    <a:pt x="49" y="237"/>
                  </a:lnTo>
                  <a:lnTo>
                    <a:pt x="39" y="233"/>
                  </a:lnTo>
                  <a:lnTo>
                    <a:pt x="28" y="227"/>
                  </a:lnTo>
                  <a:lnTo>
                    <a:pt x="11" y="203"/>
                  </a:lnTo>
                  <a:lnTo>
                    <a:pt x="0" y="173"/>
                  </a:lnTo>
                  <a:lnTo>
                    <a:pt x="0" y="114"/>
                  </a:lnTo>
                  <a:lnTo>
                    <a:pt x="5" y="50"/>
                  </a:lnTo>
                  <a:lnTo>
                    <a:pt x="5" y="25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5" name="Freeform 203"/>
            <p:cNvSpPr>
              <a:spLocks/>
            </p:cNvSpPr>
            <p:nvPr/>
          </p:nvSpPr>
          <p:spPr bwMode="auto">
            <a:xfrm>
              <a:off x="4113213" y="7836508"/>
              <a:ext cx="26988" cy="2064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59"/>
                </a:cxn>
                <a:cxn ang="0">
                  <a:pos x="17" y="123"/>
                </a:cxn>
                <a:cxn ang="0">
                  <a:pos x="17" y="5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7" h="123">
                  <a:moveTo>
                    <a:pt x="0" y="0"/>
                  </a:moveTo>
                  <a:lnTo>
                    <a:pt x="17" y="59"/>
                  </a:lnTo>
                  <a:lnTo>
                    <a:pt x="17" y="123"/>
                  </a:lnTo>
                  <a:lnTo>
                    <a:pt x="17" y="5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6" name="Freeform 204"/>
            <p:cNvSpPr>
              <a:spLocks/>
            </p:cNvSpPr>
            <p:nvPr/>
          </p:nvSpPr>
          <p:spPr bwMode="auto">
            <a:xfrm>
              <a:off x="4140200" y="7819720"/>
              <a:ext cx="42863" cy="223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0"/>
                </a:cxn>
                <a:cxn ang="0">
                  <a:pos x="10" y="35"/>
                </a:cxn>
                <a:cxn ang="0">
                  <a:pos x="22" y="69"/>
                </a:cxn>
                <a:cxn ang="0">
                  <a:pos x="27" y="99"/>
                </a:cxn>
                <a:cxn ang="0">
                  <a:pos x="22" y="133"/>
                </a:cxn>
                <a:cxn ang="0">
                  <a:pos x="22" y="94"/>
                </a:cxn>
                <a:cxn ang="0">
                  <a:pos x="16" y="59"/>
                </a:cxn>
                <a:cxn ang="0">
                  <a:pos x="10" y="29"/>
                </a:cxn>
                <a:cxn ang="0">
                  <a:pos x="5" y="20"/>
                </a:cxn>
                <a:cxn ang="0">
                  <a:pos x="0" y="0"/>
                </a:cxn>
              </a:cxnLst>
              <a:rect l="0" t="0" r="r" b="b"/>
              <a:pathLst>
                <a:path w="27" h="133">
                  <a:moveTo>
                    <a:pt x="0" y="0"/>
                  </a:moveTo>
                  <a:lnTo>
                    <a:pt x="10" y="20"/>
                  </a:lnTo>
                  <a:lnTo>
                    <a:pt x="10" y="35"/>
                  </a:lnTo>
                  <a:lnTo>
                    <a:pt x="22" y="69"/>
                  </a:lnTo>
                  <a:lnTo>
                    <a:pt x="27" y="99"/>
                  </a:lnTo>
                  <a:lnTo>
                    <a:pt x="22" y="133"/>
                  </a:lnTo>
                  <a:lnTo>
                    <a:pt x="22" y="94"/>
                  </a:lnTo>
                  <a:lnTo>
                    <a:pt x="16" y="59"/>
                  </a:lnTo>
                  <a:lnTo>
                    <a:pt x="10" y="29"/>
                  </a:lnTo>
                  <a:lnTo>
                    <a:pt x="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" name="Freeform 205"/>
            <p:cNvSpPr>
              <a:spLocks/>
            </p:cNvSpPr>
            <p:nvPr/>
          </p:nvSpPr>
          <p:spPr bwMode="auto">
            <a:xfrm>
              <a:off x="4425950" y="7621626"/>
              <a:ext cx="465138" cy="653038"/>
            </a:xfrm>
            <a:custGeom>
              <a:avLst/>
              <a:gdLst/>
              <a:ahLst/>
              <a:cxnLst>
                <a:cxn ang="0">
                  <a:pos x="276" y="123"/>
                </a:cxn>
                <a:cxn ang="0">
                  <a:pos x="281" y="118"/>
                </a:cxn>
                <a:cxn ang="0">
                  <a:pos x="287" y="109"/>
                </a:cxn>
                <a:cxn ang="0">
                  <a:pos x="281" y="89"/>
                </a:cxn>
                <a:cxn ang="0">
                  <a:pos x="276" y="74"/>
                </a:cxn>
                <a:cxn ang="0">
                  <a:pos x="270" y="54"/>
                </a:cxn>
                <a:cxn ang="0">
                  <a:pos x="259" y="24"/>
                </a:cxn>
                <a:cxn ang="0">
                  <a:pos x="247" y="15"/>
                </a:cxn>
                <a:cxn ang="0">
                  <a:pos x="230" y="15"/>
                </a:cxn>
                <a:cxn ang="0">
                  <a:pos x="214" y="10"/>
                </a:cxn>
                <a:cxn ang="0">
                  <a:pos x="198" y="10"/>
                </a:cxn>
                <a:cxn ang="0">
                  <a:pos x="186" y="15"/>
                </a:cxn>
                <a:cxn ang="0">
                  <a:pos x="169" y="24"/>
                </a:cxn>
                <a:cxn ang="0">
                  <a:pos x="124" y="84"/>
                </a:cxn>
                <a:cxn ang="0">
                  <a:pos x="107" y="123"/>
                </a:cxn>
                <a:cxn ang="0">
                  <a:pos x="90" y="162"/>
                </a:cxn>
                <a:cxn ang="0">
                  <a:pos x="62" y="242"/>
                </a:cxn>
                <a:cxn ang="0">
                  <a:pos x="39" y="320"/>
                </a:cxn>
                <a:cxn ang="0">
                  <a:pos x="17" y="355"/>
                </a:cxn>
                <a:cxn ang="0">
                  <a:pos x="0" y="389"/>
                </a:cxn>
                <a:cxn ang="0">
                  <a:pos x="0" y="384"/>
                </a:cxn>
                <a:cxn ang="0">
                  <a:pos x="17" y="345"/>
                </a:cxn>
                <a:cxn ang="0">
                  <a:pos x="39" y="301"/>
                </a:cxn>
                <a:cxn ang="0">
                  <a:pos x="56" y="246"/>
                </a:cxn>
                <a:cxn ang="0">
                  <a:pos x="79" y="192"/>
                </a:cxn>
                <a:cxn ang="0">
                  <a:pos x="90" y="143"/>
                </a:cxn>
                <a:cxn ang="0">
                  <a:pos x="107" y="103"/>
                </a:cxn>
                <a:cxn ang="0">
                  <a:pos x="130" y="64"/>
                </a:cxn>
                <a:cxn ang="0">
                  <a:pos x="158" y="24"/>
                </a:cxn>
                <a:cxn ang="0">
                  <a:pos x="169" y="15"/>
                </a:cxn>
                <a:cxn ang="0">
                  <a:pos x="186" y="5"/>
                </a:cxn>
                <a:cxn ang="0">
                  <a:pos x="198" y="0"/>
                </a:cxn>
                <a:cxn ang="0">
                  <a:pos x="230" y="0"/>
                </a:cxn>
                <a:cxn ang="0">
                  <a:pos x="242" y="5"/>
                </a:cxn>
                <a:cxn ang="0">
                  <a:pos x="259" y="15"/>
                </a:cxn>
                <a:cxn ang="0">
                  <a:pos x="264" y="20"/>
                </a:cxn>
                <a:cxn ang="0">
                  <a:pos x="281" y="60"/>
                </a:cxn>
                <a:cxn ang="0">
                  <a:pos x="293" y="94"/>
                </a:cxn>
                <a:cxn ang="0">
                  <a:pos x="293" y="113"/>
                </a:cxn>
                <a:cxn ang="0">
                  <a:pos x="287" y="123"/>
                </a:cxn>
                <a:cxn ang="0">
                  <a:pos x="276" y="123"/>
                </a:cxn>
              </a:cxnLst>
              <a:rect l="0" t="0" r="r" b="b"/>
              <a:pathLst>
                <a:path w="293" h="389">
                  <a:moveTo>
                    <a:pt x="276" y="123"/>
                  </a:moveTo>
                  <a:lnTo>
                    <a:pt x="281" y="118"/>
                  </a:lnTo>
                  <a:lnTo>
                    <a:pt x="287" y="109"/>
                  </a:lnTo>
                  <a:lnTo>
                    <a:pt x="281" y="89"/>
                  </a:lnTo>
                  <a:lnTo>
                    <a:pt x="276" y="74"/>
                  </a:lnTo>
                  <a:lnTo>
                    <a:pt x="270" y="54"/>
                  </a:lnTo>
                  <a:lnTo>
                    <a:pt x="259" y="24"/>
                  </a:lnTo>
                  <a:lnTo>
                    <a:pt x="247" y="15"/>
                  </a:lnTo>
                  <a:lnTo>
                    <a:pt x="230" y="15"/>
                  </a:lnTo>
                  <a:lnTo>
                    <a:pt x="214" y="10"/>
                  </a:lnTo>
                  <a:lnTo>
                    <a:pt x="198" y="10"/>
                  </a:lnTo>
                  <a:lnTo>
                    <a:pt x="186" y="15"/>
                  </a:lnTo>
                  <a:lnTo>
                    <a:pt x="169" y="24"/>
                  </a:lnTo>
                  <a:lnTo>
                    <a:pt x="124" y="84"/>
                  </a:lnTo>
                  <a:lnTo>
                    <a:pt x="107" y="123"/>
                  </a:lnTo>
                  <a:lnTo>
                    <a:pt x="90" y="162"/>
                  </a:lnTo>
                  <a:lnTo>
                    <a:pt x="62" y="242"/>
                  </a:lnTo>
                  <a:lnTo>
                    <a:pt x="39" y="320"/>
                  </a:lnTo>
                  <a:lnTo>
                    <a:pt x="17" y="355"/>
                  </a:lnTo>
                  <a:lnTo>
                    <a:pt x="0" y="389"/>
                  </a:lnTo>
                  <a:lnTo>
                    <a:pt x="0" y="384"/>
                  </a:lnTo>
                  <a:lnTo>
                    <a:pt x="17" y="345"/>
                  </a:lnTo>
                  <a:lnTo>
                    <a:pt x="39" y="301"/>
                  </a:lnTo>
                  <a:lnTo>
                    <a:pt x="56" y="246"/>
                  </a:lnTo>
                  <a:lnTo>
                    <a:pt x="79" y="192"/>
                  </a:lnTo>
                  <a:lnTo>
                    <a:pt x="90" y="143"/>
                  </a:lnTo>
                  <a:lnTo>
                    <a:pt x="107" y="103"/>
                  </a:lnTo>
                  <a:lnTo>
                    <a:pt x="130" y="64"/>
                  </a:lnTo>
                  <a:lnTo>
                    <a:pt x="158" y="24"/>
                  </a:lnTo>
                  <a:lnTo>
                    <a:pt x="169" y="15"/>
                  </a:lnTo>
                  <a:lnTo>
                    <a:pt x="186" y="5"/>
                  </a:lnTo>
                  <a:lnTo>
                    <a:pt x="198" y="0"/>
                  </a:lnTo>
                  <a:lnTo>
                    <a:pt x="230" y="0"/>
                  </a:lnTo>
                  <a:lnTo>
                    <a:pt x="242" y="5"/>
                  </a:lnTo>
                  <a:lnTo>
                    <a:pt x="259" y="15"/>
                  </a:lnTo>
                  <a:lnTo>
                    <a:pt x="264" y="20"/>
                  </a:lnTo>
                  <a:lnTo>
                    <a:pt x="281" y="60"/>
                  </a:lnTo>
                  <a:lnTo>
                    <a:pt x="293" y="94"/>
                  </a:lnTo>
                  <a:lnTo>
                    <a:pt x="293" y="113"/>
                  </a:lnTo>
                  <a:lnTo>
                    <a:pt x="287" y="123"/>
                  </a:lnTo>
                  <a:lnTo>
                    <a:pt x="276" y="1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" name="Freeform 206"/>
            <p:cNvSpPr>
              <a:spLocks/>
            </p:cNvSpPr>
            <p:nvPr/>
          </p:nvSpPr>
          <p:spPr bwMode="auto">
            <a:xfrm>
              <a:off x="4273550" y="8167224"/>
              <a:ext cx="536575" cy="4717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5"/>
                </a:cxn>
                <a:cxn ang="0">
                  <a:pos x="39" y="25"/>
                </a:cxn>
                <a:cxn ang="0">
                  <a:pos x="56" y="30"/>
                </a:cxn>
                <a:cxn ang="0">
                  <a:pos x="85" y="35"/>
                </a:cxn>
                <a:cxn ang="0">
                  <a:pos x="152" y="35"/>
                </a:cxn>
                <a:cxn ang="0">
                  <a:pos x="192" y="44"/>
                </a:cxn>
                <a:cxn ang="0">
                  <a:pos x="220" y="59"/>
                </a:cxn>
                <a:cxn ang="0">
                  <a:pos x="248" y="84"/>
                </a:cxn>
                <a:cxn ang="0">
                  <a:pos x="271" y="108"/>
                </a:cxn>
                <a:cxn ang="0">
                  <a:pos x="299" y="133"/>
                </a:cxn>
                <a:cxn ang="0">
                  <a:pos x="310" y="163"/>
                </a:cxn>
                <a:cxn ang="0">
                  <a:pos x="332" y="193"/>
                </a:cxn>
                <a:cxn ang="0">
                  <a:pos x="338" y="207"/>
                </a:cxn>
                <a:cxn ang="0">
                  <a:pos x="338" y="222"/>
                </a:cxn>
                <a:cxn ang="0">
                  <a:pos x="332" y="247"/>
                </a:cxn>
                <a:cxn ang="0">
                  <a:pos x="321" y="271"/>
                </a:cxn>
                <a:cxn ang="0">
                  <a:pos x="310" y="276"/>
                </a:cxn>
                <a:cxn ang="0">
                  <a:pos x="305" y="281"/>
                </a:cxn>
                <a:cxn ang="0">
                  <a:pos x="294" y="281"/>
                </a:cxn>
                <a:cxn ang="0">
                  <a:pos x="282" y="271"/>
                </a:cxn>
                <a:cxn ang="0">
                  <a:pos x="282" y="267"/>
                </a:cxn>
                <a:cxn ang="0">
                  <a:pos x="288" y="267"/>
                </a:cxn>
                <a:cxn ang="0">
                  <a:pos x="299" y="271"/>
                </a:cxn>
                <a:cxn ang="0">
                  <a:pos x="305" y="271"/>
                </a:cxn>
                <a:cxn ang="0">
                  <a:pos x="315" y="267"/>
                </a:cxn>
                <a:cxn ang="0">
                  <a:pos x="321" y="256"/>
                </a:cxn>
                <a:cxn ang="0">
                  <a:pos x="332" y="242"/>
                </a:cxn>
                <a:cxn ang="0">
                  <a:pos x="332" y="212"/>
                </a:cxn>
                <a:cxn ang="0">
                  <a:pos x="326" y="197"/>
                </a:cxn>
                <a:cxn ang="0">
                  <a:pos x="310" y="163"/>
                </a:cxn>
                <a:cxn ang="0">
                  <a:pos x="299" y="138"/>
                </a:cxn>
                <a:cxn ang="0">
                  <a:pos x="271" y="114"/>
                </a:cxn>
                <a:cxn ang="0">
                  <a:pos x="231" y="74"/>
                </a:cxn>
                <a:cxn ang="0">
                  <a:pos x="203" y="55"/>
                </a:cxn>
                <a:cxn ang="0">
                  <a:pos x="175" y="44"/>
                </a:cxn>
                <a:cxn ang="0">
                  <a:pos x="141" y="40"/>
                </a:cxn>
                <a:cxn ang="0">
                  <a:pos x="107" y="40"/>
                </a:cxn>
                <a:cxn ang="0">
                  <a:pos x="79" y="35"/>
                </a:cxn>
                <a:cxn ang="0">
                  <a:pos x="45" y="30"/>
                </a:cxn>
                <a:cxn ang="0">
                  <a:pos x="17" y="20"/>
                </a:cxn>
                <a:cxn ang="0">
                  <a:pos x="0" y="0"/>
                </a:cxn>
              </a:cxnLst>
              <a:rect l="0" t="0" r="r" b="b"/>
              <a:pathLst>
                <a:path w="338" h="281">
                  <a:moveTo>
                    <a:pt x="0" y="0"/>
                  </a:moveTo>
                  <a:lnTo>
                    <a:pt x="11" y="15"/>
                  </a:lnTo>
                  <a:lnTo>
                    <a:pt x="39" y="25"/>
                  </a:lnTo>
                  <a:lnTo>
                    <a:pt x="56" y="30"/>
                  </a:lnTo>
                  <a:lnTo>
                    <a:pt x="85" y="35"/>
                  </a:lnTo>
                  <a:lnTo>
                    <a:pt x="152" y="35"/>
                  </a:lnTo>
                  <a:lnTo>
                    <a:pt x="192" y="44"/>
                  </a:lnTo>
                  <a:lnTo>
                    <a:pt x="220" y="59"/>
                  </a:lnTo>
                  <a:lnTo>
                    <a:pt x="248" y="84"/>
                  </a:lnTo>
                  <a:lnTo>
                    <a:pt x="271" y="108"/>
                  </a:lnTo>
                  <a:lnTo>
                    <a:pt x="299" y="133"/>
                  </a:lnTo>
                  <a:lnTo>
                    <a:pt x="310" y="163"/>
                  </a:lnTo>
                  <a:lnTo>
                    <a:pt x="332" y="193"/>
                  </a:lnTo>
                  <a:lnTo>
                    <a:pt x="338" y="207"/>
                  </a:lnTo>
                  <a:lnTo>
                    <a:pt x="338" y="222"/>
                  </a:lnTo>
                  <a:lnTo>
                    <a:pt x="332" y="247"/>
                  </a:lnTo>
                  <a:lnTo>
                    <a:pt x="321" y="271"/>
                  </a:lnTo>
                  <a:lnTo>
                    <a:pt x="310" y="276"/>
                  </a:lnTo>
                  <a:lnTo>
                    <a:pt x="305" y="281"/>
                  </a:lnTo>
                  <a:lnTo>
                    <a:pt x="294" y="281"/>
                  </a:lnTo>
                  <a:lnTo>
                    <a:pt x="282" y="271"/>
                  </a:lnTo>
                  <a:lnTo>
                    <a:pt x="282" y="267"/>
                  </a:lnTo>
                  <a:lnTo>
                    <a:pt x="288" y="267"/>
                  </a:lnTo>
                  <a:lnTo>
                    <a:pt x="299" y="271"/>
                  </a:lnTo>
                  <a:lnTo>
                    <a:pt x="305" y="271"/>
                  </a:lnTo>
                  <a:lnTo>
                    <a:pt x="315" y="267"/>
                  </a:lnTo>
                  <a:lnTo>
                    <a:pt x="321" y="256"/>
                  </a:lnTo>
                  <a:lnTo>
                    <a:pt x="332" y="242"/>
                  </a:lnTo>
                  <a:lnTo>
                    <a:pt x="332" y="212"/>
                  </a:lnTo>
                  <a:lnTo>
                    <a:pt x="326" y="197"/>
                  </a:lnTo>
                  <a:lnTo>
                    <a:pt x="310" y="163"/>
                  </a:lnTo>
                  <a:lnTo>
                    <a:pt x="299" y="138"/>
                  </a:lnTo>
                  <a:lnTo>
                    <a:pt x="271" y="114"/>
                  </a:lnTo>
                  <a:lnTo>
                    <a:pt x="231" y="74"/>
                  </a:lnTo>
                  <a:lnTo>
                    <a:pt x="203" y="55"/>
                  </a:lnTo>
                  <a:lnTo>
                    <a:pt x="175" y="44"/>
                  </a:lnTo>
                  <a:lnTo>
                    <a:pt x="141" y="40"/>
                  </a:lnTo>
                  <a:lnTo>
                    <a:pt x="107" y="40"/>
                  </a:lnTo>
                  <a:lnTo>
                    <a:pt x="79" y="35"/>
                  </a:lnTo>
                  <a:lnTo>
                    <a:pt x="45" y="30"/>
                  </a:lnTo>
                  <a:lnTo>
                    <a:pt x="17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" name="Freeform 207"/>
            <p:cNvSpPr>
              <a:spLocks/>
            </p:cNvSpPr>
            <p:nvPr/>
          </p:nvSpPr>
          <p:spPr bwMode="auto">
            <a:xfrm>
              <a:off x="4773613" y="7604839"/>
              <a:ext cx="314325" cy="20346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40"/>
                </a:cxn>
                <a:cxn ang="0">
                  <a:pos x="57" y="74"/>
                </a:cxn>
                <a:cxn ang="0">
                  <a:pos x="79" y="108"/>
                </a:cxn>
                <a:cxn ang="0">
                  <a:pos x="96" y="153"/>
                </a:cxn>
                <a:cxn ang="0">
                  <a:pos x="119" y="202"/>
                </a:cxn>
                <a:cxn ang="0">
                  <a:pos x="130" y="256"/>
                </a:cxn>
                <a:cxn ang="0">
                  <a:pos x="158" y="360"/>
                </a:cxn>
                <a:cxn ang="0">
                  <a:pos x="170" y="464"/>
                </a:cxn>
                <a:cxn ang="0">
                  <a:pos x="187" y="572"/>
                </a:cxn>
                <a:cxn ang="0">
                  <a:pos x="192" y="640"/>
                </a:cxn>
                <a:cxn ang="0">
                  <a:pos x="198" y="705"/>
                </a:cxn>
                <a:cxn ang="0">
                  <a:pos x="192" y="848"/>
                </a:cxn>
                <a:cxn ang="0">
                  <a:pos x="175" y="936"/>
                </a:cxn>
                <a:cxn ang="0">
                  <a:pos x="158" y="1030"/>
                </a:cxn>
                <a:cxn ang="0">
                  <a:pos x="124" y="1119"/>
                </a:cxn>
                <a:cxn ang="0">
                  <a:pos x="91" y="1212"/>
                </a:cxn>
                <a:cxn ang="0">
                  <a:pos x="85" y="1207"/>
                </a:cxn>
                <a:cxn ang="0">
                  <a:pos x="136" y="1074"/>
                </a:cxn>
                <a:cxn ang="0">
                  <a:pos x="158" y="1006"/>
                </a:cxn>
                <a:cxn ang="0">
                  <a:pos x="170" y="936"/>
                </a:cxn>
                <a:cxn ang="0">
                  <a:pos x="181" y="867"/>
                </a:cxn>
                <a:cxn ang="0">
                  <a:pos x="187" y="799"/>
                </a:cxn>
                <a:cxn ang="0">
                  <a:pos x="187" y="655"/>
                </a:cxn>
                <a:cxn ang="0">
                  <a:pos x="170" y="538"/>
                </a:cxn>
                <a:cxn ang="0">
                  <a:pos x="158" y="424"/>
                </a:cxn>
                <a:cxn ang="0">
                  <a:pos x="136" y="316"/>
                </a:cxn>
                <a:cxn ang="0">
                  <a:pos x="107" y="212"/>
                </a:cxn>
                <a:cxn ang="0">
                  <a:pos x="91" y="157"/>
                </a:cxn>
                <a:cxn ang="0">
                  <a:pos x="62" y="99"/>
                </a:cxn>
                <a:cxn ang="0">
                  <a:pos x="34" y="49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98" h="1212">
                  <a:moveTo>
                    <a:pt x="0" y="0"/>
                  </a:moveTo>
                  <a:lnTo>
                    <a:pt x="28" y="40"/>
                  </a:lnTo>
                  <a:lnTo>
                    <a:pt x="57" y="74"/>
                  </a:lnTo>
                  <a:lnTo>
                    <a:pt x="79" y="108"/>
                  </a:lnTo>
                  <a:lnTo>
                    <a:pt x="96" y="153"/>
                  </a:lnTo>
                  <a:lnTo>
                    <a:pt x="119" y="202"/>
                  </a:lnTo>
                  <a:lnTo>
                    <a:pt x="130" y="256"/>
                  </a:lnTo>
                  <a:lnTo>
                    <a:pt x="158" y="360"/>
                  </a:lnTo>
                  <a:lnTo>
                    <a:pt x="170" y="464"/>
                  </a:lnTo>
                  <a:lnTo>
                    <a:pt x="187" y="572"/>
                  </a:lnTo>
                  <a:lnTo>
                    <a:pt x="192" y="640"/>
                  </a:lnTo>
                  <a:lnTo>
                    <a:pt x="198" y="705"/>
                  </a:lnTo>
                  <a:lnTo>
                    <a:pt x="192" y="848"/>
                  </a:lnTo>
                  <a:lnTo>
                    <a:pt x="175" y="936"/>
                  </a:lnTo>
                  <a:lnTo>
                    <a:pt x="158" y="1030"/>
                  </a:lnTo>
                  <a:lnTo>
                    <a:pt x="124" y="1119"/>
                  </a:lnTo>
                  <a:lnTo>
                    <a:pt x="91" y="1212"/>
                  </a:lnTo>
                  <a:lnTo>
                    <a:pt x="85" y="1207"/>
                  </a:lnTo>
                  <a:lnTo>
                    <a:pt x="136" y="1074"/>
                  </a:lnTo>
                  <a:lnTo>
                    <a:pt x="158" y="1006"/>
                  </a:lnTo>
                  <a:lnTo>
                    <a:pt x="170" y="936"/>
                  </a:lnTo>
                  <a:lnTo>
                    <a:pt x="181" y="867"/>
                  </a:lnTo>
                  <a:lnTo>
                    <a:pt x="187" y="799"/>
                  </a:lnTo>
                  <a:lnTo>
                    <a:pt x="187" y="655"/>
                  </a:lnTo>
                  <a:lnTo>
                    <a:pt x="170" y="538"/>
                  </a:lnTo>
                  <a:lnTo>
                    <a:pt x="158" y="424"/>
                  </a:lnTo>
                  <a:lnTo>
                    <a:pt x="136" y="316"/>
                  </a:lnTo>
                  <a:lnTo>
                    <a:pt x="107" y="212"/>
                  </a:lnTo>
                  <a:lnTo>
                    <a:pt x="91" y="157"/>
                  </a:lnTo>
                  <a:lnTo>
                    <a:pt x="62" y="99"/>
                  </a:lnTo>
                  <a:lnTo>
                    <a:pt x="34" y="49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" name="Freeform 208"/>
            <p:cNvSpPr>
              <a:spLocks/>
            </p:cNvSpPr>
            <p:nvPr/>
          </p:nvSpPr>
          <p:spPr bwMode="auto">
            <a:xfrm>
              <a:off x="4281488" y="7562870"/>
              <a:ext cx="536575" cy="9904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" y="40"/>
                </a:cxn>
                <a:cxn ang="0">
                  <a:pos x="12" y="45"/>
                </a:cxn>
                <a:cxn ang="0">
                  <a:pos x="23" y="50"/>
                </a:cxn>
                <a:cxn ang="0">
                  <a:pos x="34" y="55"/>
                </a:cxn>
                <a:cxn ang="0">
                  <a:pos x="46" y="50"/>
                </a:cxn>
                <a:cxn ang="0">
                  <a:pos x="68" y="45"/>
                </a:cxn>
                <a:cxn ang="0">
                  <a:pos x="153" y="15"/>
                </a:cxn>
                <a:cxn ang="0">
                  <a:pos x="198" y="0"/>
                </a:cxn>
                <a:cxn ang="0">
                  <a:pos x="266" y="0"/>
                </a:cxn>
                <a:cxn ang="0">
                  <a:pos x="289" y="6"/>
                </a:cxn>
                <a:cxn ang="0">
                  <a:pos x="333" y="21"/>
                </a:cxn>
                <a:cxn ang="0">
                  <a:pos x="338" y="25"/>
                </a:cxn>
                <a:cxn ang="0">
                  <a:pos x="333" y="25"/>
                </a:cxn>
                <a:cxn ang="0">
                  <a:pos x="289" y="10"/>
                </a:cxn>
                <a:cxn ang="0">
                  <a:pos x="260" y="6"/>
                </a:cxn>
                <a:cxn ang="0">
                  <a:pos x="238" y="0"/>
                </a:cxn>
                <a:cxn ang="0">
                  <a:pos x="215" y="6"/>
                </a:cxn>
                <a:cxn ang="0">
                  <a:pos x="187" y="10"/>
                </a:cxn>
                <a:cxn ang="0">
                  <a:pos x="136" y="30"/>
                </a:cxn>
                <a:cxn ang="0">
                  <a:pos x="97" y="45"/>
                </a:cxn>
                <a:cxn ang="0">
                  <a:pos x="51" y="59"/>
                </a:cxn>
                <a:cxn ang="0">
                  <a:pos x="34" y="59"/>
                </a:cxn>
                <a:cxn ang="0">
                  <a:pos x="23" y="55"/>
                </a:cxn>
                <a:cxn ang="0">
                  <a:pos x="12" y="50"/>
                </a:cxn>
                <a:cxn ang="0">
                  <a:pos x="0" y="45"/>
                </a:cxn>
                <a:cxn ang="0">
                  <a:pos x="0" y="40"/>
                </a:cxn>
              </a:cxnLst>
              <a:rect l="0" t="0" r="r" b="b"/>
              <a:pathLst>
                <a:path w="338" h="59">
                  <a:moveTo>
                    <a:pt x="0" y="40"/>
                  </a:moveTo>
                  <a:lnTo>
                    <a:pt x="6" y="40"/>
                  </a:lnTo>
                  <a:lnTo>
                    <a:pt x="12" y="45"/>
                  </a:lnTo>
                  <a:lnTo>
                    <a:pt x="23" y="50"/>
                  </a:lnTo>
                  <a:lnTo>
                    <a:pt x="34" y="55"/>
                  </a:lnTo>
                  <a:lnTo>
                    <a:pt x="46" y="50"/>
                  </a:lnTo>
                  <a:lnTo>
                    <a:pt x="68" y="45"/>
                  </a:lnTo>
                  <a:lnTo>
                    <a:pt x="153" y="15"/>
                  </a:lnTo>
                  <a:lnTo>
                    <a:pt x="198" y="0"/>
                  </a:lnTo>
                  <a:lnTo>
                    <a:pt x="266" y="0"/>
                  </a:lnTo>
                  <a:lnTo>
                    <a:pt x="289" y="6"/>
                  </a:lnTo>
                  <a:lnTo>
                    <a:pt x="333" y="21"/>
                  </a:lnTo>
                  <a:lnTo>
                    <a:pt x="338" y="25"/>
                  </a:lnTo>
                  <a:lnTo>
                    <a:pt x="333" y="25"/>
                  </a:lnTo>
                  <a:lnTo>
                    <a:pt x="289" y="10"/>
                  </a:lnTo>
                  <a:lnTo>
                    <a:pt x="260" y="6"/>
                  </a:lnTo>
                  <a:lnTo>
                    <a:pt x="238" y="0"/>
                  </a:lnTo>
                  <a:lnTo>
                    <a:pt x="215" y="6"/>
                  </a:lnTo>
                  <a:lnTo>
                    <a:pt x="187" y="10"/>
                  </a:lnTo>
                  <a:lnTo>
                    <a:pt x="136" y="30"/>
                  </a:lnTo>
                  <a:lnTo>
                    <a:pt x="97" y="45"/>
                  </a:lnTo>
                  <a:lnTo>
                    <a:pt x="51" y="59"/>
                  </a:lnTo>
                  <a:lnTo>
                    <a:pt x="34" y="59"/>
                  </a:lnTo>
                  <a:lnTo>
                    <a:pt x="23" y="55"/>
                  </a:lnTo>
                  <a:lnTo>
                    <a:pt x="12" y="50"/>
                  </a:lnTo>
                  <a:lnTo>
                    <a:pt x="0" y="4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" name="Freeform 209"/>
            <p:cNvSpPr>
              <a:spLocks/>
            </p:cNvSpPr>
            <p:nvPr/>
          </p:nvSpPr>
          <p:spPr bwMode="auto">
            <a:xfrm>
              <a:off x="4246563" y="7613232"/>
              <a:ext cx="241300" cy="23166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5"/>
                </a:cxn>
                <a:cxn ang="0">
                  <a:pos x="0" y="20"/>
                </a:cxn>
                <a:cxn ang="0">
                  <a:pos x="6" y="40"/>
                </a:cxn>
                <a:cxn ang="0">
                  <a:pos x="17" y="89"/>
                </a:cxn>
                <a:cxn ang="0">
                  <a:pos x="39" y="128"/>
                </a:cxn>
                <a:cxn ang="0">
                  <a:pos x="62" y="133"/>
                </a:cxn>
                <a:cxn ang="0">
                  <a:pos x="85" y="133"/>
                </a:cxn>
                <a:cxn ang="0">
                  <a:pos x="102" y="123"/>
                </a:cxn>
                <a:cxn ang="0">
                  <a:pos x="124" y="114"/>
                </a:cxn>
                <a:cxn ang="0">
                  <a:pos x="135" y="99"/>
                </a:cxn>
                <a:cxn ang="0">
                  <a:pos x="147" y="89"/>
                </a:cxn>
                <a:cxn ang="0">
                  <a:pos x="141" y="89"/>
                </a:cxn>
                <a:cxn ang="0">
                  <a:pos x="147" y="89"/>
                </a:cxn>
                <a:cxn ang="0">
                  <a:pos x="152" y="79"/>
                </a:cxn>
                <a:cxn ang="0">
                  <a:pos x="152" y="89"/>
                </a:cxn>
                <a:cxn ang="0">
                  <a:pos x="135" y="103"/>
                </a:cxn>
                <a:cxn ang="0">
                  <a:pos x="124" y="118"/>
                </a:cxn>
                <a:cxn ang="0">
                  <a:pos x="102" y="128"/>
                </a:cxn>
                <a:cxn ang="0">
                  <a:pos x="85" y="138"/>
                </a:cxn>
                <a:cxn ang="0">
                  <a:pos x="62" y="138"/>
                </a:cxn>
                <a:cxn ang="0">
                  <a:pos x="45" y="133"/>
                </a:cxn>
                <a:cxn ang="0">
                  <a:pos x="28" y="123"/>
                </a:cxn>
                <a:cxn ang="0">
                  <a:pos x="22" y="108"/>
                </a:cxn>
                <a:cxn ang="0">
                  <a:pos x="11" y="94"/>
                </a:cxn>
                <a:cxn ang="0">
                  <a:pos x="6" y="79"/>
                </a:cxn>
                <a:cxn ang="0">
                  <a:pos x="0" y="5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52" h="138">
                  <a:moveTo>
                    <a:pt x="6" y="0"/>
                  </a:moveTo>
                  <a:lnTo>
                    <a:pt x="0" y="5"/>
                  </a:lnTo>
                  <a:lnTo>
                    <a:pt x="0" y="20"/>
                  </a:lnTo>
                  <a:lnTo>
                    <a:pt x="6" y="40"/>
                  </a:lnTo>
                  <a:lnTo>
                    <a:pt x="17" y="89"/>
                  </a:lnTo>
                  <a:lnTo>
                    <a:pt x="39" y="128"/>
                  </a:lnTo>
                  <a:lnTo>
                    <a:pt x="62" y="133"/>
                  </a:lnTo>
                  <a:lnTo>
                    <a:pt x="85" y="133"/>
                  </a:lnTo>
                  <a:lnTo>
                    <a:pt x="102" y="123"/>
                  </a:lnTo>
                  <a:lnTo>
                    <a:pt x="124" y="114"/>
                  </a:lnTo>
                  <a:lnTo>
                    <a:pt x="135" y="99"/>
                  </a:lnTo>
                  <a:lnTo>
                    <a:pt x="147" y="89"/>
                  </a:lnTo>
                  <a:lnTo>
                    <a:pt x="141" y="89"/>
                  </a:lnTo>
                  <a:lnTo>
                    <a:pt x="147" y="89"/>
                  </a:lnTo>
                  <a:lnTo>
                    <a:pt x="152" y="79"/>
                  </a:lnTo>
                  <a:lnTo>
                    <a:pt x="152" y="89"/>
                  </a:lnTo>
                  <a:lnTo>
                    <a:pt x="135" y="103"/>
                  </a:lnTo>
                  <a:lnTo>
                    <a:pt x="124" y="118"/>
                  </a:lnTo>
                  <a:lnTo>
                    <a:pt x="102" y="128"/>
                  </a:lnTo>
                  <a:lnTo>
                    <a:pt x="85" y="138"/>
                  </a:lnTo>
                  <a:lnTo>
                    <a:pt x="62" y="138"/>
                  </a:lnTo>
                  <a:lnTo>
                    <a:pt x="45" y="133"/>
                  </a:lnTo>
                  <a:lnTo>
                    <a:pt x="28" y="123"/>
                  </a:lnTo>
                  <a:lnTo>
                    <a:pt x="22" y="108"/>
                  </a:lnTo>
                  <a:lnTo>
                    <a:pt x="11" y="94"/>
                  </a:lnTo>
                  <a:lnTo>
                    <a:pt x="6" y="79"/>
                  </a:lnTo>
                  <a:lnTo>
                    <a:pt x="0" y="5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" name="Freeform 210"/>
            <p:cNvSpPr>
              <a:spLocks/>
            </p:cNvSpPr>
            <p:nvPr/>
          </p:nvSpPr>
          <p:spPr bwMode="auto">
            <a:xfrm>
              <a:off x="4095750" y="7844901"/>
              <a:ext cx="17463" cy="5875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5"/>
                </a:cxn>
                <a:cxn ang="0">
                  <a:pos x="5" y="10"/>
                </a:cxn>
                <a:cxn ang="0">
                  <a:pos x="0" y="35"/>
                </a:cxn>
                <a:cxn ang="0">
                  <a:pos x="0" y="10"/>
                </a:cxn>
                <a:cxn ang="0">
                  <a:pos x="5" y="0"/>
                </a:cxn>
                <a:cxn ang="0">
                  <a:pos x="11" y="0"/>
                </a:cxn>
              </a:cxnLst>
              <a:rect l="0" t="0" r="r" b="b"/>
              <a:pathLst>
                <a:path w="11" h="35">
                  <a:moveTo>
                    <a:pt x="11" y="0"/>
                  </a:moveTo>
                  <a:lnTo>
                    <a:pt x="5" y="5"/>
                  </a:lnTo>
                  <a:lnTo>
                    <a:pt x="5" y="10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" name="Freeform 211"/>
            <p:cNvSpPr>
              <a:spLocks/>
            </p:cNvSpPr>
            <p:nvPr/>
          </p:nvSpPr>
          <p:spPr bwMode="auto">
            <a:xfrm>
              <a:off x="4122738" y="7811326"/>
              <a:ext cx="17463" cy="57078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10"/>
                </a:cxn>
                <a:cxn ang="0">
                  <a:pos x="5" y="15"/>
                </a:cxn>
                <a:cxn ang="0">
                  <a:pos x="0" y="34"/>
                </a:cxn>
                <a:cxn ang="0">
                  <a:pos x="0" y="20"/>
                </a:cxn>
                <a:cxn ang="0">
                  <a:pos x="5" y="10"/>
                </a:cxn>
                <a:cxn ang="0">
                  <a:pos x="11" y="0"/>
                </a:cxn>
                <a:cxn ang="0">
                  <a:pos x="11" y="5"/>
                </a:cxn>
              </a:cxnLst>
              <a:rect l="0" t="0" r="r" b="b"/>
              <a:pathLst>
                <a:path w="11" h="34">
                  <a:moveTo>
                    <a:pt x="11" y="5"/>
                  </a:moveTo>
                  <a:lnTo>
                    <a:pt x="11" y="10"/>
                  </a:lnTo>
                  <a:lnTo>
                    <a:pt x="5" y="15"/>
                  </a:lnTo>
                  <a:lnTo>
                    <a:pt x="0" y="34"/>
                  </a:lnTo>
                  <a:lnTo>
                    <a:pt x="0" y="20"/>
                  </a:lnTo>
                  <a:lnTo>
                    <a:pt x="5" y="10"/>
                  </a:lnTo>
                  <a:lnTo>
                    <a:pt x="11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4" name="Freeform 212"/>
            <p:cNvSpPr>
              <a:spLocks/>
            </p:cNvSpPr>
            <p:nvPr/>
          </p:nvSpPr>
          <p:spPr bwMode="auto">
            <a:xfrm>
              <a:off x="3987800" y="7853295"/>
              <a:ext cx="107950" cy="372685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62" y="20"/>
                </a:cxn>
                <a:cxn ang="0">
                  <a:pos x="51" y="49"/>
                </a:cxn>
                <a:cxn ang="0">
                  <a:pos x="40" y="79"/>
                </a:cxn>
                <a:cxn ang="0">
                  <a:pos x="40" y="113"/>
                </a:cxn>
                <a:cxn ang="0">
                  <a:pos x="34" y="138"/>
                </a:cxn>
                <a:cxn ang="0">
                  <a:pos x="28" y="172"/>
                </a:cxn>
                <a:cxn ang="0">
                  <a:pos x="6" y="222"/>
                </a:cxn>
                <a:cxn ang="0">
                  <a:pos x="0" y="222"/>
                </a:cxn>
                <a:cxn ang="0">
                  <a:pos x="11" y="197"/>
                </a:cxn>
                <a:cxn ang="0">
                  <a:pos x="28" y="163"/>
                </a:cxn>
                <a:cxn ang="0">
                  <a:pos x="28" y="128"/>
                </a:cxn>
                <a:cxn ang="0">
                  <a:pos x="34" y="98"/>
                </a:cxn>
                <a:cxn ang="0">
                  <a:pos x="40" y="69"/>
                </a:cxn>
                <a:cxn ang="0">
                  <a:pos x="51" y="45"/>
                </a:cxn>
                <a:cxn ang="0">
                  <a:pos x="57" y="20"/>
                </a:cxn>
                <a:cxn ang="0">
                  <a:pos x="68" y="0"/>
                </a:cxn>
              </a:cxnLst>
              <a:rect l="0" t="0" r="r" b="b"/>
              <a:pathLst>
                <a:path w="68" h="222">
                  <a:moveTo>
                    <a:pt x="68" y="0"/>
                  </a:moveTo>
                  <a:lnTo>
                    <a:pt x="62" y="20"/>
                  </a:lnTo>
                  <a:lnTo>
                    <a:pt x="51" y="49"/>
                  </a:lnTo>
                  <a:lnTo>
                    <a:pt x="40" y="79"/>
                  </a:lnTo>
                  <a:lnTo>
                    <a:pt x="40" y="113"/>
                  </a:lnTo>
                  <a:lnTo>
                    <a:pt x="34" y="138"/>
                  </a:lnTo>
                  <a:lnTo>
                    <a:pt x="28" y="172"/>
                  </a:lnTo>
                  <a:lnTo>
                    <a:pt x="6" y="222"/>
                  </a:lnTo>
                  <a:lnTo>
                    <a:pt x="0" y="222"/>
                  </a:lnTo>
                  <a:lnTo>
                    <a:pt x="11" y="197"/>
                  </a:lnTo>
                  <a:lnTo>
                    <a:pt x="28" y="163"/>
                  </a:lnTo>
                  <a:lnTo>
                    <a:pt x="28" y="128"/>
                  </a:lnTo>
                  <a:lnTo>
                    <a:pt x="34" y="98"/>
                  </a:lnTo>
                  <a:lnTo>
                    <a:pt x="40" y="69"/>
                  </a:lnTo>
                  <a:lnTo>
                    <a:pt x="51" y="45"/>
                  </a:lnTo>
                  <a:lnTo>
                    <a:pt x="57" y="2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5" name="Freeform 213"/>
            <p:cNvSpPr>
              <a:spLocks/>
            </p:cNvSpPr>
            <p:nvPr/>
          </p:nvSpPr>
          <p:spPr bwMode="auto">
            <a:xfrm>
              <a:off x="3754438" y="8135327"/>
              <a:ext cx="269875" cy="1371548"/>
            </a:xfrm>
            <a:custGeom>
              <a:avLst/>
              <a:gdLst/>
              <a:ahLst/>
              <a:cxnLst>
                <a:cxn ang="0">
                  <a:pos x="170" y="4"/>
                </a:cxn>
                <a:cxn ang="0">
                  <a:pos x="147" y="44"/>
                </a:cxn>
                <a:cxn ang="0">
                  <a:pos x="102" y="142"/>
                </a:cxn>
                <a:cxn ang="0">
                  <a:pos x="74" y="192"/>
                </a:cxn>
                <a:cxn ang="0">
                  <a:pos x="57" y="246"/>
                </a:cxn>
                <a:cxn ang="0">
                  <a:pos x="40" y="300"/>
                </a:cxn>
                <a:cxn ang="0">
                  <a:pos x="28" y="360"/>
                </a:cxn>
                <a:cxn ang="0">
                  <a:pos x="17" y="413"/>
                </a:cxn>
                <a:cxn ang="0">
                  <a:pos x="12" y="472"/>
                </a:cxn>
                <a:cxn ang="0">
                  <a:pos x="12" y="536"/>
                </a:cxn>
                <a:cxn ang="0">
                  <a:pos x="17" y="655"/>
                </a:cxn>
                <a:cxn ang="0">
                  <a:pos x="28" y="754"/>
                </a:cxn>
                <a:cxn ang="0">
                  <a:pos x="45" y="788"/>
                </a:cxn>
                <a:cxn ang="0">
                  <a:pos x="57" y="807"/>
                </a:cxn>
                <a:cxn ang="0">
                  <a:pos x="62" y="813"/>
                </a:cxn>
                <a:cxn ang="0">
                  <a:pos x="74" y="813"/>
                </a:cxn>
                <a:cxn ang="0">
                  <a:pos x="79" y="803"/>
                </a:cxn>
                <a:cxn ang="0">
                  <a:pos x="85" y="803"/>
                </a:cxn>
                <a:cxn ang="0">
                  <a:pos x="79" y="817"/>
                </a:cxn>
                <a:cxn ang="0">
                  <a:pos x="62" y="817"/>
                </a:cxn>
                <a:cxn ang="0">
                  <a:pos x="51" y="807"/>
                </a:cxn>
                <a:cxn ang="0">
                  <a:pos x="40" y="793"/>
                </a:cxn>
                <a:cxn ang="0">
                  <a:pos x="34" y="783"/>
                </a:cxn>
                <a:cxn ang="0">
                  <a:pos x="23" y="729"/>
                </a:cxn>
                <a:cxn ang="0">
                  <a:pos x="12" y="675"/>
                </a:cxn>
                <a:cxn ang="0">
                  <a:pos x="6" y="616"/>
                </a:cxn>
                <a:cxn ang="0">
                  <a:pos x="0" y="551"/>
                </a:cxn>
                <a:cxn ang="0">
                  <a:pos x="6" y="483"/>
                </a:cxn>
                <a:cxn ang="0">
                  <a:pos x="12" y="419"/>
                </a:cxn>
                <a:cxn ang="0">
                  <a:pos x="23" y="354"/>
                </a:cxn>
                <a:cxn ang="0">
                  <a:pos x="34" y="286"/>
                </a:cxn>
                <a:cxn ang="0">
                  <a:pos x="57" y="222"/>
                </a:cxn>
                <a:cxn ang="0">
                  <a:pos x="74" y="167"/>
                </a:cxn>
                <a:cxn ang="0">
                  <a:pos x="108" y="113"/>
                </a:cxn>
                <a:cxn ang="0">
                  <a:pos x="136" y="59"/>
                </a:cxn>
                <a:cxn ang="0">
                  <a:pos x="170" y="0"/>
                </a:cxn>
                <a:cxn ang="0">
                  <a:pos x="170" y="4"/>
                </a:cxn>
              </a:cxnLst>
              <a:rect l="0" t="0" r="r" b="b"/>
              <a:pathLst>
                <a:path w="170" h="817">
                  <a:moveTo>
                    <a:pt x="170" y="4"/>
                  </a:moveTo>
                  <a:lnTo>
                    <a:pt x="147" y="44"/>
                  </a:lnTo>
                  <a:lnTo>
                    <a:pt x="102" y="142"/>
                  </a:lnTo>
                  <a:lnTo>
                    <a:pt x="74" y="192"/>
                  </a:lnTo>
                  <a:lnTo>
                    <a:pt x="57" y="246"/>
                  </a:lnTo>
                  <a:lnTo>
                    <a:pt x="40" y="300"/>
                  </a:lnTo>
                  <a:lnTo>
                    <a:pt x="28" y="360"/>
                  </a:lnTo>
                  <a:lnTo>
                    <a:pt x="17" y="413"/>
                  </a:lnTo>
                  <a:lnTo>
                    <a:pt x="12" y="472"/>
                  </a:lnTo>
                  <a:lnTo>
                    <a:pt x="12" y="536"/>
                  </a:lnTo>
                  <a:lnTo>
                    <a:pt x="17" y="655"/>
                  </a:lnTo>
                  <a:lnTo>
                    <a:pt x="28" y="754"/>
                  </a:lnTo>
                  <a:lnTo>
                    <a:pt x="45" y="788"/>
                  </a:lnTo>
                  <a:lnTo>
                    <a:pt x="57" y="807"/>
                  </a:lnTo>
                  <a:lnTo>
                    <a:pt x="62" y="813"/>
                  </a:lnTo>
                  <a:lnTo>
                    <a:pt x="74" y="813"/>
                  </a:lnTo>
                  <a:lnTo>
                    <a:pt x="79" y="803"/>
                  </a:lnTo>
                  <a:lnTo>
                    <a:pt x="85" y="803"/>
                  </a:lnTo>
                  <a:lnTo>
                    <a:pt x="79" y="817"/>
                  </a:lnTo>
                  <a:lnTo>
                    <a:pt x="62" y="817"/>
                  </a:lnTo>
                  <a:lnTo>
                    <a:pt x="51" y="807"/>
                  </a:lnTo>
                  <a:lnTo>
                    <a:pt x="40" y="793"/>
                  </a:lnTo>
                  <a:lnTo>
                    <a:pt x="34" y="783"/>
                  </a:lnTo>
                  <a:lnTo>
                    <a:pt x="23" y="729"/>
                  </a:lnTo>
                  <a:lnTo>
                    <a:pt x="12" y="675"/>
                  </a:lnTo>
                  <a:lnTo>
                    <a:pt x="6" y="616"/>
                  </a:lnTo>
                  <a:lnTo>
                    <a:pt x="0" y="551"/>
                  </a:lnTo>
                  <a:lnTo>
                    <a:pt x="6" y="483"/>
                  </a:lnTo>
                  <a:lnTo>
                    <a:pt x="12" y="419"/>
                  </a:lnTo>
                  <a:lnTo>
                    <a:pt x="23" y="354"/>
                  </a:lnTo>
                  <a:lnTo>
                    <a:pt x="34" y="286"/>
                  </a:lnTo>
                  <a:lnTo>
                    <a:pt x="57" y="222"/>
                  </a:lnTo>
                  <a:lnTo>
                    <a:pt x="74" y="167"/>
                  </a:lnTo>
                  <a:lnTo>
                    <a:pt x="108" y="113"/>
                  </a:lnTo>
                  <a:lnTo>
                    <a:pt x="136" y="59"/>
                  </a:lnTo>
                  <a:lnTo>
                    <a:pt x="170" y="0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" name="Freeform 214"/>
            <p:cNvSpPr>
              <a:spLocks/>
            </p:cNvSpPr>
            <p:nvPr/>
          </p:nvSpPr>
          <p:spPr bwMode="auto">
            <a:xfrm>
              <a:off x="3798888" y="7638414"/>
              <a:ext cx="376238" cy="1703942"/>
            </a:xfrm>
            <a:custGeom>
              <a:avLst/>
              <a:gdLst/>
              <a:ahLst/>
              <a:cxnLst>
                <a:cxn ang="0">
                  <a:pos x="237" y="0"/>
                </a:cxn>
                <a:cxn ang="0">
                  <a:pos x="209" y="14"/>
                </a:cxn>
                <a:cxn ang="0">
                  <a:pos x="198" y="25"/>
                </a:cxn>
                <a:cxn ang="0">
                  <a:pos x="187" y="35"/>
                </a:cxn>
                <a:cxn ang="0">
                  <a:pos x="170" y="64"/>
                </a:cxn>
                <a:cxn ang="0">
                  <a:pos x="153" y="88"/>
                </a:cxn>
                <a:cxn ang="0">
                  <a:pos x="102" y="207"/>
                </a:cxn>
                <a:cxn ang="0">
                  <a:pos x="74" y="276"/>
                </a:cxn>
                <a:cxn ang="0">
                  <a:pos x="51" y="340"/>
                </a:cxn>
                <a:cxn ang="0">
                  <a:pos x="34" y="409"/>
                </a:cxn>
                <a:cxn ang="0">
                  <a:pos x="12" y="547"/>
                </a:cxn>
                <a:cxn ang="0">
                  <a:pos x="6" y="616"/>
                </a:cxn>
                <a:cxn ang="0">
                  <a:pos x="6" y="759"/>
                </a:cxn>
                <a:cxn ang="0">
                  <a:pos x="17" y="823"/>
                </a:cxn>
                <a:cxn ang="0">
                  <a:pos x="29" y="882"/>
                </a:cxn>
                <a:cxn ang="0">
                  <a:pos x="40" y="912"/>
                </a:cxn>
                <a:cxn ang="0">
                  <a:pos x="57" y="941"/>
                </a:cxn>
                <a:cxn ang="0">
                  <a:pos x="68" y="965"/>
                </a:cxn>
                <a:cxn ang="0">
                  <a:pos x="91" y="995"/>
                </a:cxn>
                <a:cxn ang="0">
                  <a:pos x="102" y="1005"/>
                </a:cxn>
                <a:cxn ang="0">
                  <a:pos x="108" y="1015"/>
                </a:cxn>
                <a:cxn ang="0">
                  <a:pos x="102" y="1005"/>
                </a:cxn>
                <a:cxn ang="0">
                  <a:pos x="85" y="1001"/>
                </a:cxn>
                <a:cxn ang="0">
                  <a:pos x="68" y="976"/>
                </a:cxn>
                <a:cxn ang="0">
                  <a:pos x="57" y="956"/>
                </a:cxn>
                <a:cxn ang="0">
                  <a:pos x="40" y="927"/>
                </a:cxn>
                <a:cxn ang="0">
                  <a:pos x="29" y="872"/>
                </a:cxn>
                <a:cxn ang="0">
                  <a:pos x="12" y="818"/>
                </a:cxn>
                <a:cxn ang="0">
                  <a:pos x="0" y="680"/>
                </a:cxn>
                <a:cxn ang="0">
                  <a:pos x="0" y="616"/>
                </a:cxn>
                <a:cxn ang="0">
                  <a:pos x="6" y="552"/>
                </a:cxn>
                <a:cxn ang="0">
                  <a:pos x="17" y="483"/>
                </a:cxn>
                <a:cxn ang="0">
                  <a:pos x="29" y="414"/>
                </a:cxn>
                <a:cxn ang="0">
                  <a:pos x="46" y="350"/>
                </a:cxn>
                <a:cxn ang="0">
                  <a:pos x="68" y="285"/>
                </a:cxn>
                <a:cxn ang="0">
                  <a:pos x="113" y="162"/>
                </a:cxn>
                <a:cxn ang="0">
                  <a:pos x="147" y="108"/>
                </a:cxn>
                <a:cxn ang="0">
                  <a:pos x="176" y="54"/>
                </a:cxn>
                <a:cxn ang="0">
                  <a:pos x="181" y="35"/>
                </a:cxn>
                <a:cxn ang="0">
                  <a:pos x="198" y="25"/>
                </a:cxn>
                <a:cxn ang="0">
                  <a:pos x="215" y="10"/>
                </a:cxn>
                <a:cxn ang="0">
                  <a:pos x="237" y="0"/>
                </a:cxn>
              </a:cxnLst>
              <a:rect l="0" t="0" r="r" b="b"/>
              <a:pathLst>
                <a:path w="237" h="1015">
                  <a:moveTo>
                    <a:pt x="237" y="0"/>
                  </a:moveTo>
                  <a:lnTo>
                    <a:pt x="209" y="14"/>
                  </a:lnTo>
                  <a:lnTo>
                    <a:pt x="198" y="25"/>
                  </a:lnTo>
                  <a:lnTo>
                    <a:pt x="187" y="35"/>
                  </a:lnTo>
                  <a:lnTo>
                    <a:pt x="170" y="64"/>
                  </a:lnTo>
                  <a:lnTo>
                    <a:pt x="153" y="88"/>
                  </a:lnTo>
                  <a:lnTo>
                    <a:pt x="102" y="207"/>
                  </a:lnTo>
                  <a:lnTo>
                    <a:pt x="74" y="276"/>
                  </a:lnTo>
                  <a:lnTo>
                    <a:pt x="51" y="340"/>
                  </a:lnTo>
                  <a:lnTo>
                    <a:pt x="34" y="409"/>
                  </a:lnTo>
                  <a:lnTo>
                    <a:pt x="12" y="547"/>
                  </a:lnTo>
                  <a:lnTo>
                    <a:pt x="6" y="616"/>
                  </a:lnTo>
                  <a:lnTo>
                    <a:pt x="6" y="759"/>
                  </a:lnTo>
                  <a:lnTo>
                    <a:pt x="17" y="823"/>
                  </a:lnTo>
                  <a:lnTo>
                    <a:pt x="29" y="882"/>
                  </a:lnTo>
                  <a:lnTo>
                    <a:pt x="40" y="912"/>
                  </a:lnTo>
                  <a:lnTo>
                    <a:pt x="57" y="941"/>
                  </a:lnTo>
                  <a:lnTo>
                    <a:pt x="68" y="965"/>
                  </a:lnTo>
                  <a:lnTo>
                    <a:pt x="91" y="995"/>
                  </a:lnTo>
                  <a:lnTo>
                    <a:pt x="102" y="1005"/>
                  </a:lnTo>
                  <a:lnTo>
                    <a:pt x="108" y="1015"/>
                  </a:lnTo>
                  <a:lnTo>
                    <a:pt x="102" y="1005"/>
                  </a:lnTo>
                  <a:lnTo>
                    <a:pt x="85" y="1001"/>
                  </a:lnTo>
                  <a:lnTo>
                    <a:pt x="68" y="976"/>
                  </a:lnTo>
                  <a:lnTo>
                    <a:pt x="57" y="956"/>
                  </a:lnTo>
                  <a:lnTo>
                    <a:pt x="40" y="927"/>
                  </a:lnTo>
                  <a:lnTo>
                    <a:pt x="29" y="872"/>
                  </a:lnTo>
                  <a:lnTo>
                    <a:pt x="12" y="818"/>
                  </a:lnTo>
                  <a:lnTo>
                    <a:pt x="0" y="680"/>
                  </a:lnTo>
                  <a:lnTo>
                    <a:pt x="0" y="616"/>
                  </a:lnTo>
                  <a:lnTo>
                    <a:pt x="6" y="552"/>
                  </a:lnTo>
                  <a:lnTo>
                    <a:pt x="17" y="483"/>
                  </a:lnTo>
                  <a:lnTo>
                    <a:pt x="29" y="414"/>
                  </a:lnTo>
                  <a:lnTo>
                    <a:pt x="46" y="350"/>
                  </a:lnTo>
                  <a:lnTo>
                    <a:pt x="68" y="285"/>
                  </a:lnTo>
                  <a:lnTo>
                    <a:pt x="113" y="162"/>
                  </a:lnTo>
                  <a:lnTo>
                    <a:pt x="147" y="108"/>
                  </a:lnTo>
                  <a:lnTo>
                    <a:pt x="176" y="54"/>
                  </a:lnTo>
                  <a:lnTo>
                    <a:pt x="181" y="35"/>
                  </a:lnTo>
                  <a:lnTo>
                    <a:pt x="198" y="25"/>
                  </a:lnTo>
                  <a:lnTo>
                    <a:pt x="215" y="1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7" name="Freeform 215"/>
            <p:cNvSpPr>
              <a:spLocks/>
            </p:cNvSpPr>
            <p:nvPr/>
          </p:nvSpPr>
          <p:spPr bwMode="auto">
            <a:xfrm>
              <a:off x="3987800" y="8217586"/>
              <a:ext cx="107950" cy="48684"/>
            </a:xfrm>
            <a:custGeom>
              <a:avLst/>
              <a:gdLst/>
              <a:ahLst/>
              <a:cxnLst>
                <a:cxn ang="0">
                  <a:pos x="6" y="25"/>
                </a:cxn>
                <a:cxn ang="0">
                  <a:pos x="28" y="19"/>
                </a:cxn>
                <a:cxn ang="0">
                  <a:pos x="34" y="19"/>
                </a:cxn>
                <a:cxn ang="0">
                  <a:pos x="45" y="10"/>
                </a:cxn>
                <a:cxn ang="0">
                  <a:pos x="68" y="0"/>
                </a:cxn>
                <a:cxn ang="0">
                  <a:pos x="40" y="25"/>
                </a:cxn>
                <a:cxn ang="0">
                  <a:pos x="34" y="29"/>
                </a:cxn>
                <a:cxn ang="0">
                  <a:pos x="6" y="29"/>
                </a:cxn>
                <a:cxn ang="0">
                  <a:pos x="0" y="25"/>
                </a:cxn>
                <a:cxn ang="0">
                  <a:pos x="6" y="25"/>
                </a:cxn>
              </a:cxnLst>
              <a:rect l="0" t="0" r="r" b="b"/>
              <a:pathLst>
                <a:path w="68" h="29">
                  <a:moveTo>
                    <a:pt x="6" y="25"/>
                  </a:moveTo>
                  <a:lnTo>
                    <a:pt x="28" y="19"/>
                  </a:lnTo>
                  <a:lnTo>
                    <a:pt x="34" y="19"/>
                  </a:lnTo>
                  <a:lnTo>
                    <a:pt x="45" y="10"/>
                  </a:lnTo>
                  <a:lnTo>
                    <a:pt x="68" y="0"/>
                  </a:lnTo>
                  <a:lnTo>
                    <a:pt x="40" y="25"/>
                  </a:lnTo>
                  <a:lnTo>
                    <a:pt x="34" y="29"/>
                  </a:lnTo>
                  <a:lnTo>
                    <a:pt x="6" y="29"/>
                  </a:lnTo>
                  <a:lnTo>
                    <a:pt x="0" y="25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8" name="Freeform 216"/>
            <p:cNvSpPr>
              <a:spLocks/>
            </p:cNvSpPr>
            <p:nvPr/>
          </p:nvSpPr>
          <p:spPr bwMode="auto">
            <a:xfrm>
              <a:off x="4264025" y="8167224"/>
              <a:ext cx="688975" cy="152263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28" y="15"/>
                </a:cxn>
                <a:cxn ang="0">
                  <a:pos x="40" y="30"/>
                </a:cxn>
                <a:cxn ang="0">
                  <a:pos x="40" y="44"/>
                </a:cxn>
                <a:cxn ang="0">
                  <a:pos x="51" y="74"/>
                </a:cxn>
                <a:cxn ang="0">
                  <a:pos x="51" y="108"/>
                </a:cxn>
                <a:cxn ang="0">
                  <a:pos x="57" y="168"/>
                </a:cxn>
                <a:cxn ang="0">
                  <a:pos x="68" y="301"/>
                </a:cxn>
                <a:cxn ang="0">
                  <a:pos x="85" y="429"/>
                </a:cxn>
                <a:cxn ang="0">
                  <a:pos x="119" y="557"/>
                </a:cxn>
                <a:cxn ang="0">
                  <a:pos x="164" y="686"/>
                </a:cxn>
                <a:cxn ang="0">
                  <a:pos x="198" y="739"/>
                </a:cxn>
                <a:cxn ang="0">
                  <a:pos x="232" y="798"/>
                </a:cxn>
                <a:cxn ang="0">
                  <a:pos x="254" y="823"/>
                </a:cxn>
                <a:cxn ang="0">
                  <a:pos x="271" y="847"/>
                </a:cxn>
                <a:cxn ang="0">
                  <a:pos x="300" y="868"/>
                </a:cxn>
                <a:cxn ang="0">
                  <a:pos x="327" y="887"/>
                </a:cxn>
                <a:cxn ang="0">
                  <a:pos x="349" y="897"/>
                </a:cxn>
                <a:cxn ang="0">
                  <a:pos x="378" y="902"/>
                </a:cxn>
                <a:cxn ang="0">
                  <a:pos x="406" y="902"/>
                </a:cxn>
                <a:cxn ang="0">
                  <a:pos x="434" y="897"/>
                </a:cxn>
                <a:cxn ang="0">
                  <a:pos x="434" y="902"/>
                </a:cxn>
                <a:cxn ang="0">
                  <a:pos x="406" y="907"/>
                </a:cxn>
                <a:cxn ang="0">
                  <a:pos x="378" y="907"/>
                </a:cxn>
                <a:cxn ang="0">
                  <a:pos x="344" y="902"/>
                </a:cxn>
                <a:cxn ang="0">
                  <a:pos x="321" y="892"/>
                </a:cxn>
                <a:cxn ang="0">
                  <a:pos x="300" y="877"/>
                </a:cxn>
                <a:cxn ang="0">
                  <a:pos x="271" y="858"/>
                </a:cxn>
                <a:cxn ang="0">
                  <a:pos x="232" y="818"/>
                </a:cxn>
                <a:cxn ang="0">
                  <a:pos x="198" y="764"/>
                </a:cxn>
                <a:cxn ang="0">
                  <a:pos x="164" y="705"/>
                </a:cxn>
                <a:cxn ang="0">
                  <a:pos x="119" y="587"/>
                </a:cxn>
                <a:cxn ang="0">
                  <a:pos x="96" y="523"/>
                </a:cxn>
                <a:cxn ang="0">
                  <a:pos x="79" y="459"/>
                </a:cxn>
                <a:cxn ang="0">
                  <a:pos x="57" y="330"/>
                </a:cxn>
                <a:cxn ang="0">
                  <a:pos x="51" y="267"/>
                </a:cxn>
                <a:cxn ang="0">
                  <a:pos x="45" y="203"/>
                </a:cxn>
                <a:cxn ang="0">
                  <a:pos x="40" y="133"/>
                </a:cxn>
                <a:cxn ang="0">
                  <a:pos x="40" y="99"/>
                </a:cxn>
                <a:cxn ang="0">
                  <a:pos x="34" y="64"/>
                </a:cxn>
                <a:cxn ang="0">
                  <a:pos x="23" y="25"/>
                </a:cxn>
                <a:cxn ang="0">
                  <a:pos x="11" y="10"/>
                </a:cxn>
                <a:cxn ang="0">
                  <a:pos x="6" y="5"/>
                </a:cxn>
                <a:cxn ang="0">
                  <a:pos x="0" y="10"/>
                </a:cxn>
                <a:cxn ang="0">
                  <a:pos x="0" y="5"/>
                </a:cxn>
              </a:cxnLst>
              <a:rect l="0" t="0" r="r" b="b"/>
              <a:pathLst>
                <a:path w="434" h="907">
                  <a:moveTo>
                    <a:pt x="0" y="5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28" y="15"/>
                  </a:lnTo>
                  <a:lnTo>
                    <a:pt x="40" y="30"/>
                  </a:lnTo>
                  <a:lnTo>
                    <a:pt x="40" y="44"/>
                  </a:lnTo>
                  <a:lnTo>
                    <a:pt x="51" y="74"/>
                  </a:lnTo>
                  <a:lnTo>
                    <a:pt x="51" y="108"/>
                  </a:lnTo>
                  <a:lnTo>
                    <a:pt x="57" y="168"/>
                  </a:lnTo>
                  <a:lnTo>
                    <a:pt x="68" y="301"/>
                  </a:lnTo>
                  <a:lnTo>
                    <a:pt x="85" y="429"/>
                  </a:lnTo>
                  <a:lnTo>
                    <a:pt x="119" y="557"/>
                  </a:lnTo>
                  <a:lnTo>
                    <a:pt x="164" y="686"/>
                  </a:lnTo>
                  <a:lnTo>
                    <a:pt x="198" y="739"/>
                  </a:lnTo>
                  <a:lnTo>
                    <a:pt x="232" y="798"/>
                  </a:lnTo>
                  <a:lnTo>
                    <a:pt x="254" y="823"/>
                  </a:lnTo>
                  <a:lnTo>
                    <a:pt x="271" y="847"/>
                  </a:lnTo>
                  <a:lnTo>
                    <a:pt x="300" y="868"/>
                  </a:lnTo>
                  <a:lnTo>
                    <a:pt x="327" y="887"/>
                  </a:lnTo>
                  <a:lnTo>
                    <a:pt x="349" y="897"/>
                  </a:lnTo>
                  <a:lnTo>
                    <a:pt x="378" y="902"/>
                  </a:lnTo>
                  <a:lnTo>
                    <a:pt x="406" y="902"/>
                  </a:lnTo>
                  <a:lnTo>
                    <a:pt x="434" y="897"/>
                  </a:lnTo>
                  <a:lnTo>
                    <a:pt x="434" y="902"/>
                  </a:lnTo>
                  <a:lnTo>
                    <a:pt x="406" y="907"/>
                  </a:lnTo>
                  <a:lnTo>
                    <a:pt x="378" y="907"/>
                  </a:lnTo>
                  <a:lnTo>
                    <a:pt x="344" y="902"/>
                  </a:lnTo>
                  <a:lnTo>
                    <a:pt x="321" y="892"/>
                  </a:lnTo>
                  <a:lnTo>
                    <a:pt x="300" y="877"/>
                  </a:lnTo>
                  <a:lnTo>
                    <a:pt x="271" y="858"/>
                  </a:lnTo>
                  <a:lnTo>
                    <a:pt x="232" y="818"/>
                  </a:lnTo>
                  <a:lnTo>
                    <a:pt x="198" y="764"/>
                  </a:lnTo>
                  <a:lnTo>
                    <a:pt x="164" y="705"/>
                  </a:lnTo>
                  <a:lnTo>
                    <a:pt x="119" y="587"/>
                  </a:lnTo>
                  <a:lnTo>
                    <a:pt x="96" y="523"/>
                  </a:lnTo>
                  <a:lnTo>
                    <a:pt x="79" y="459"/>
                  </a:lnTo>
                  <a:lnTo>
                    <a:pt x="57" y="330"/>
                  </a:lnTo>
                  <a:lnTo>
                    <a:pt x="51" y="267"/>
                  </a:lnTo>
                  <a:lnTo>
                    <a:pt x="45" y="203"/>
                  </a:lnTo>
                  <a:lnTo>
                    <a:pt x="40" y="133"/>
                  </a:lnTo>
                  <a:lnTo>
                    <a:pt x="40" y="99"/>
                  </a:lnTo>
                  <a:lnTo>
                    <a:pt x="34" y="64"/>
                  </a:lnTo>
                  <a:lnTo>
                    <a:pt x="23" y="25"/>
                  </a:lnTo>
                  <a:lnTo>
                    <a:pt x="11" y="10"/>
                  </a:lnTo>
                  <a:lnTo>
                    <a:pt x="6" y="5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9" name="Freeform 217"/>
            <p:cNvSpPr>
              <a:spLocks/>
            </p:cNvSpPr>
            <p:nvPr/>
          </p:nvSpPr>
          <p:spPr bwMode="auto">
            <a:xfrm>
              <a:off x="4926013" y="9458191"/>
              <a:ext cx="466725" cy="8427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15"/>
                </a:cxn>
                <a:cxn ang="0">
                  <a:pos x="17" y="34"/>
                </a:cxn>
                <a:cxn ang="0">
                  <a:pos x="28" y="69"/>
                </a:cxn>
                <a:cxn ang="0">
                  <a:pos x="51" y="143"/>
                </a:cxn>
                <a:cxn ang="0">
                  <a:pos x="108" y="301"/>
                </a:cxn>
                <a:cxn ang="0">
                  <a:pos x="141" y="375"/>
                </a:cxn>
                <a:cxn ang="0">
                  <a:pos x="153" y="414"/>
                </a:cxn>
                <a:cxn ang="0">
                  <a:pos x="175" y="449"/>
                </a:cxn>
                <a:cxn ang="0">
                  <a:pos x="187" y="478"/>
                </a:cxn>
                <a:cxn ang="0">
                  <a:pos x="204" y="493"/>
                </a:cxn>
                <a:cxn ang="0">
                  <a:pos x="215" y="498"/>
                </a:cxn>
                <a:cxn ang="0">
                  <a:pos x="254" y="498"/>
                </a:cxn>
                <a:cxn ang="0">
                  <a:pos x="288" y="487"/>
                </a:cxn>
                <a:cxn ang="0">
                  <a:pos x="294" y="493"/>
                </a:cxn>
                <a:cxn ang="0">
                  <a:pos x="294" y="498"/>
                </a:cxn>
                <a:cxn ang="0">
                  <a:pos x="271" y="498"/>
                </a:cxn>
                <a:cxn ang="0">
                  <a:pos x="260" y="502"/>
                </a:cxn>
                <a:cxn ang="0">
                  <a:pos x="220" y="502"/>
                </a:cxn>
                <a:cxn ang="0">
                  <a:pos x="204" y="498"/>
                </a:cxn>
                <a:cxn ang="0">
                  <a:pos x="198" y="493"/>
                </a:cxn>
                <a:cxn ang="0">
                  <a:pos x="187" y="468"/>
                </a:cxn>
                <a:cxn ang="0">
                  <a:pos x="164" y="438"/>
                </a:cxn>
                <a:cxn ang="0">
                  <a:pos x="147" y="404"/>
                </a:cxn>
                <a:cxn ang="0">
                  <a:pos x="113" y="320"/>
                </a:cxn>
                <a:cxn ang="0">
                  <a:pos x="85" y="241"/>
                </a:cxn>
                <a:cxn ang="0">
                  <a:pos x="28" y="74"/>
                </a:cxn>
                <a:cxn ang="0">
                  <a:pos x="11" y="34"/>
                </a:cxn>
                <a:cxn ang="0">
                  <a:pos x="6" y="1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94" h="502">
                  <a:moveTo>
                    <a:pt x="6" y="0"/>
                  </a:moveTo>
                  <a:lnTo>
                    <a:pt x="6" y="15"/>
                  </a:lnTo>
                  <a:lnTo>
                    <a:pt x="17" y="34"/>
                  </a:lnTo>
                  <a:lnTo>
                    <a:pt x="28" y="69"/>
                  </a:lnTo>
                  <a:lnTo>
                    <a:pt x="51" y="143"/>
                  </a:lnTo>
                  <a:lnTo>
                    <a:pt x="108" y="301"/>
                  </a:lnTo>
                  <a:lnTo>
                    <a:pt x="141" y="375"/>
                  </a:lnTo>
                  <a:lnTo>
                    <a:pt x="153" y="414"/>
                  </a:lnTo>
                  <a:lnTo>
                    <a:pt x="175" y="449"/>
                  </a:lnTo>
                  <a:lnTo>
                    <a:pt x="187" y="478"/>
                  </a:lnTo>
                  <a:lnTo>
                    <a:pt x="204" y="493"/>
                  </a:lnTo>
                  <a:lnTo>
                    <a:pt x="215" y="498"/>
                  </a:lnTo>
                  <a:lnTo>
                    <a:pt x="254" y="498"/>
                  </a:lnTo>
                  <a:lnTo>
                    <a:pt x="288" y="487"/>
                  </a:lnTo>
                  <a:lnTo>
                    <a:pt x="294" y="493"/>
                  </a:lnTo>
                  <a:lnTo>
                    <a:pt x="294" y="498"/>
                  </a:lnTo>
                  <a:lnTo>
                    <a:pt x="271" y="498"/>
                  </a:lnTo>
                  <a:lnTo>
                    <a:pt x="260" y="502"/>
                  </a:lnTo>
                  <a:lnTo>
                    <a:pt x="220" y="502"/>
                  </a:lnTo>
                  <a:lnTo>
                    <a:pt x="204" y="498"/>
                  </a:lnTo>
                  <a:lnTo>
                    <a:pt x="198" y="493"/>
                  </a:lnTo>
                  <a:lnTo>
                    <a:pt x="187" y="468"/>
                  </a:lnTo>
                  <a:lnTo>
                    <a:pt x="164" y="438"/>
                  </a:lnTo>
                  <a:lnTo>
                    <a:pt x="147" y="404"/>
                  </a:lnTo>
                  <a:lnTo>
                    <a:pt x="113" y="320"/>
                  </a:lnTo>
                  <a:lnTo>
                    <a:pt x="85" y="241"/>
                  </a:lnTo>
                  <a:lnTo>
                    <a:pt x="28" y="74"/>
                  </a:lnTo>
                  <a:lnTo>
                    <a:pt x="11" y="34"/>
                  </a:lnTo>
                  <a:lnTo>
                    <a:pt x="6" y="1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0" name="Freeform 218"/>
            <p:cNvSpPr>
              <a:spLocks/>
            </p:cNvSpPr>
            <p:nvPr/>
          </p:nvSpPr>
          <p:spPr bwMode="auto">
            <a:xfrm>
              <a:off x="3987800" y="9483372"/>
              <a:ext cx="1395413" cy="1339651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6" y="212"/>
                </a:cxn>
                <a:cxn ang="0">
                  <a:pos x="28" y="345"/>
                </a:cxn>
                <a:cxn ang="0">
                  <a:pos x="45" y="443"/>
                </a:cxn>
                <a:cxn ang="0">
                  <a:pos x="73" y="502"/>
                </a:cxn>
                <a:cxn ang="0">
                  <a:pos x="118" y="546"/>
                </a:cxn>
                <a:cxn ang="0">
                  <a:pos x="180" y="571"/>
                </a:cxn>
                <a:cxn ang="0">
                  <a:pos x="282" y="596"/>
                </a:cxn>
                <a:cxn ang="0">
                  <a:pos x="501" y="626"/>
                </a:cxn>
                <a:cxn ang="0">
                  <a:pos x="636" y="660"/>
                </a:cxn>
                <a:cxn ang="0">
                  <a:pos x="761" y="680"/>
                </a:cxn>
                <a:cxn ang="0">
                  <a:pos x="817" y="694"/>
                </a:cxn>
                <a:cxn ang="0">
                  <a:pos x="874" y="709"/>
                </a:cxn>
                <a:cxn ang="0">
                  <a:pos x="879" y="749"/>
                </a:cxn>
                <a:cxn ang="0">
                  <a:pos x="862" y="788"/>
                </a:cxn>
                <a:cxn ang="0">
                  <a:pos x="851" y="798"/>
                </a:cxn>
                <a:cxn ang="0">
                  <a:pos x="817" y="788"/>
                </a:cxn>
                <a:cxn ang="0">
                  <a:pos x="806" y="773"/>
                </a:cxn>
                <a:cxn ang="0">
                  <a:pos x="811" y="773"/>
                </a:cxn>
                <a:cxn ang="0">
                  <a:pos x="840" y="783"/>
                </a:cxn>
                <a:cxn ang="0">
                  <a:pos x="851" y="779"/>
                </a:cxn>
                <a:cxn ang="0">
                  <a:pos x="868" y="739"/>
                </a:cxn>
                <a:cxn ang="0">
                  <a:pos x="874" y="724"/>
                </a:cxn>
                <a:cxn ang="0">
                  <a:pos x="817" y="709"/>
                </a:cxn>
                <a:cxn ang="0">
                  <a:pos x="749" y="690"/>
                </a:cxn>
                <a:cxn ang="0">
                  <a:pos x="614" y="665"/>
                </a:cxn>
                <a:cxn ang="0">
                  <a:pos x="474" y="626"/>
                </a:cxn>
                <a:cxn ang="0">
                  <a:pos x="265" y="596"/>
                </a:cxn>
                <a:cxn ang="0">
                  <a:pos x="174" y="571"/>
                </a:cxn>
                <a:cxn ang="0">
                  <a:pos x="118" y="552"/>
                </a:cxn>
                <a:cxn ang="0">
                  <a:pos x="73" y="508"/>
                </a:cxn>
                <a:cxn ang="0">
                  <a:pos x="45" y="453"/>
                </a:cxn>
                <a:cxn ang="0">
                  <a:pos x="28" y="370"/>
                </a:cxn>
                <a:cxn ang="0">
                  <a:pos x="6" y="237"/>
                </a:cxn>
                <a:cxn ang="0">
                  <a:pos x="0" y="78"/>
                </a:cxn>
              </a:cxnLst>
              <a:rect l="0" t="0" r="r" b="b"/>
              <a:pathLst>
                <a:path w="879" h="798">
                  <a:moveTo>
                    <a:pt x="6" y="0"/>
                  </a:moveTo>
                  <a:lnTo>
                    <a:pt x="0" y="74"/>
                  </a:lnTo>
                  <a:lnTo>
                    <a:pt x="0" y="143"/>
                  </a:lnTo>
                  <a:lnTo>
                    <a:pt x="6" y="212"/>
                  </a:lnTo>
                  <a:lnTo>
                    <a:pt x="11" y="275"/>
                  </a:lnTo>
                  <a:lnTo>
                    <a:pt x="28" y="345"/>
                  </a:lnTo>
                  <a:lnTo>
                    <a:pt x="40" y="414"/>
                  </a:lnTo>
                  <a:lnTo>
                    <a:pt x="45" y="443"/>
                  </a:lnTo>
                  <a:lnTo>
                    <a:pt x="62" y="478"/>
                  </a:lnTo>
                  <a:lnTo>
                    <a:pt x="73" y="502"/>
                  </a:lnTo>
                  <a:lnTo>
                    <a:pt x="96" y="527"/>
                  </a:lnTo>
                  <a:lnTo>
                    <a:pt x="118" y="546"/>
                  </a:lnTo>
                  <a:lnTo>
                    <a:pt x="146" y="561"/>
                  </a:lnTo>
                  <a:lnTo>
                    <a:pt x="180" y="571"/>
                  </a:lnTo>
                  <a:lnTo>
                    <a:pt x="214" y="582"/>
                  </a:lnTo>
                  <a:lnTo>
                    <a:pt x="282" y="596"/>
                  </a:lnTo>
                  <a:lnTo>
                    <a:pt x="355" y="606"/>
                  </a:lnTo>
                  <a:lnTo>
                    <a:pt x="501" y="626"/>
                  </a:lnTo>
                  <a:lnTo>
                    <a:pt x="569" y="641"/>
                  </a:lnTo>
                  <a:lnTo>
                    <a:pt x="636" y="660"/>
                  </a:lnTo>
                  <a:lnTo>
                    <a:pt x="699" y="670"/>
                  </a:lnTo>
                  <a:lnTo>
                    <a:pt x="761" y="680"/>
                  </a:lnTo>
                  <a:lnTo>
                    <a:pt x="789" y="685"/>
                  </a:lnTo>
                  <a:lnTo>
                    <a:pt x="817" y="694"/>
                  </a:lnTo>
                  <a:lnTo>
                    <a:pt x="845" y="705"/>
                  </a:lnTo>
                  <a:lnTo>
                    <a:pt x="874" y="709"/>
                  </a:lnTo>
                  <a:lnTo>
                    <a:pt x="879" y="714"/>
                  </a:lnTo>
                  <a:lnTo>
                    <a:pt x="879" y="749"/>
                  </a:lnTo>
                  <a:lnTo>
                    <a:pt x="874" y="768"/>
                  </a:lnTo>
                  <a:lnTo>
                    <a:pt x="862" y="788"/>
                  </a:lnTo>
                  <a:lnTo>
                    <a:pt x="857" y="793"/>
                  </a:lnTo>
                  <a:lnTo>
                    <a:pt x="851" y="798"/>
                  </a:lnTo>
                  <a:lnTo>
                    <a:pt x="834" y="798"/>
                  </a:lnTo>
                  <a:lnTo>
                    <a:pt x="817" y="788"/>
                  </a:lnTo>
                  <a:lnTo>
                    <a:pt x="806" y="779"/>
                  </a:lnTo>
                  <a:lnTo>
                    <a:pt x="806" y="773"/>
                  </a:lnTo>
                  <a:lnTo>
                    <a:pt x="811" y="768"/>
                  </a:lnTo>
                  <a:lnTo>
                    <a:pt x="811" y="773"/>
                  </a:lnTo>
                  <a:lnTo>
                    <a:pt x="823" y="779"/>
                  </a:lnTo>
                  <a:lnTo>
                    <a:pt x="840" y="783"/>
                  </a:lnTo>
                  <a:lnTo>
                    <a:pt x="845" y="783"/>
                  </a:lnTo>
                  <a:lnTo>
                    <a:pt x="851" y="779"/>
                  </a:lnTo>
                  <a:lnTo>
                    <a:pt x="857" y="768"/>
                  </a:lnTo>
                  <a:lnTo>
                    <a:pt x="868" y="739"/>
                  </a:lnTo>
                  <a:lnTo>
                    <a:pt x="868" y="719"/>
                  </a:lnTo>
                  <a:lnTo>
                    <a:pt x="874" y="724"/>
                  </a:lnTo>
                  <a:lnTo>
                    <a:pt x="851" y="719"/>
                  </a:lnTo>
                  <a:lnTo>
                    <a:pt x="817" y="709"/>
                  </a:lnTo>
                  <a:lnTo>
                    <a:pt x="783" y="694"/>
                  </a:lnTo>
                  <a:lnTo>
                    <a:pt x="749" y="690"/>
                  </a:lnTo>
                  <a:lnTo>
                    <a:pt x="682" y="680"/>
                  </a:lnTo>
                  <a:lnTo>
                    <a:pt x="614" y="665"/>
                  </a:lnTo>
                  <a:lnTo>
                    <a:pt x="540" y="645"/>
                  </a:lnTo>
                  <a:lnTo>
                    <a:pt x="474" y="626"/>
                  </a:lnTo>
                  <a:lnTo>
                    <a:pt x="327" y="606"/>
                  </a:lnTo>
                  <a:lnTo>
                    <a:pt x="265" y="596"/>
                  </a:lnTo>
                  <a:lnTo>
                    <a:pt x="202" y="582"/>
                  </a:lnTo>
                  <a:lnTo>
                    <a:pt x="174" y="571"/>
                  </a:lnTo>
                  <a:lnTo>
                    <a:pt x="140" y="561"/>
                  </a:lnTo>
                  <a:lnTo>
                    <a:pt x="118" y="552"/>
                  </a:lnTo>
                  <a:lnTo>
                    <a:pt x="96" y="532"/>
                  </a:lnTo>
                  <a:lnTo>
                    <a:pt x="73" y="508"/>
                  </a:lnTo>
                  <a:lnTo>
                    <a:pt x="62" y="483"/>
                  </a:lnTo>
                  <a:lnTo>
                    <a:pt x="45" y="453"/>
                  </a:lnTo>
                  <a:lnTo>
                    <a:pt x="34" y="429"/>
                  </a:lnTo>
                  <a:lnTo>
                    <a:pt x="28" y="370"/>
                  </a:lnTo>
                  <a:lnTo>
                    <a:pt x="17" y="311"/>
                  </a:lnTo>
                  <a:lnTo>
                    <a:pt x="6" y="237"/>
                  </a:lnTo>
                  <a:lnTo>
                    <a:pt x="0" y="158"/>
                  </a:lnTo>
                  <a:lnTo>
                    <a:pt x="0" y="7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1" name="Freeform 219"/>
            <p:cNvSpPr>
              <a:spLocks/>
            </p:cNvSpPr>
            <p:nvPr/>
          </p:nvSpPr>
          <p:spPr bwMode="auto">
            <a:xfrm>
              <a:off x="4560888" y="9689860"/>
              <a:ext cx="814388" cy="101732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5" y="89"/>
                </a:cxn>
                <a:cxn ang="0">
                  <a:pos x="45" y="114"/>
                </a:cxn>
                <a:cxn ang="0">
                  <a:pos x="56" y="143"/>
                </a:cxn>
                <a:cxn ang="0">
                  <a:pos x="67" y="192"/>
                </a:cxn>
                <a:cxn ang="0">
                  <a:pos x="84" y="241"/>
                </a:cxn>
                <a:cxn ang="0">
                  <a:pos x="107" y="291"/>
                </a:cxn>
                <a:cxn ang="0">
                  <a:pos x="118" y="311"/>
                </a:cxn>
                <a:cxn ang="0">
                  <a:pos x="134" y="335"/>
                </a:cxn>
                <a:cxn ang="0">
                  <a:pos x="157" y="349"/>
                </a:cxn>
                <a:cxn ang="0">
                  <a:pos x="179" y="360"/>
                </a:cxn>
                <a:cxn ang="0">
                  <a:pos x="275" y="404"/>
                </a:cxn>
                <a:cxn ang="0">
                  <a:pos x="326" y="429"/>
                </a:cxn>
                <a:cxn ang="0">
                  <a:pos x="371" y="459"/>
                </a:cxn>
                <a:cxn ang="0">
                  <a:pos x="411" y="488"/>
                </a:cxn>
                <a:cxn ang="0">
                  <a:pos x="450" y="527"/>
                </a:cxn>
                <a:cxn ang="0">
                  <a:pos x="479" y="562"/>
                </a:cxn>
                <a:cxn ang="0">
                  <a:pos x="496" y="586"/>
                </a:cxn>
                <a:cxn ang="0">
                  <a:pos x="513" y="601"/>
                </a:cxn>
                <a:cxn ang="0">
                  <a:pos x="513" y="606"/>
                </a:cxn>
                <a:cxn ang="0">
                  <a:pos x="507" y="606"/>
                </a:cxn>
                <a:cxn ang="0">
                  <a:pos x="507" y="601"/>
                </a:cxn>
                <a:cxn ang="0">
                  <a:pos x="501" y="601"/>
                </a:cxn>
                <a:cxn ang="0">
                  <a:pos x="490" y="586"/>
                </a:cxn>
                <a:cxn ang="0">
                  <a:pos x="456" y="542"/>
                </a:cxn>
                <a:cxn ang="0">
                  <a:pos x="377" y="463"/>
                </a:cxn>
                <a:cxn ang="0">
                  <a:pos x="354" y="448"/>
                </a:cxn>
                <a:cxn ang="0">
                  <a:pos x="326" y="434"/>
                </a:cxn>
                <a:cxn ang="0">
                  <a:pos x="225" y="385"/>
                </a:cxn>
                <a:cxn ang="0">
                  <a:pos x="196" y="370"/>
                </a:cxn>
                <a:cxn ang="0">
                  <a:pos x="168" y="360"/>
                </a:cxn>
                <a:cxn ang="0">
                  <a:pos x="151" y="349"/>
                </a:cxn>
                <a:cxn ang="0">
                  <a:pos x="134" y="340"/>
                </a:cxn>
                <a:cxn ang="0">
                  <a:pos x="124" y="320"/>
                </a:cxn>
                <a:cxn ang="0">
                  <a:pos x="113" y="306"/>
                </a:cxn>
                <a:cxn ang="0">
                  <a:pos x="67" y="207"/>
                </a:cxn>
                <a:cxn ang="0">
                  <a:pos x="50" y="152"/>
                </a:cxn>
                <a:cxn ang="0">
                  <a:pos x="45" y="103"/>
                </a:cxn>
                <a:cxn ang="0">
                  <a:pos x="17" y="49"/>
                </a:cxn>
                <a:cxn ang="0">
                  <a:pos x="5" y="29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13" h="606">
                  <a:moveTo>
                    <a:pt x="5" y="0"/>
                  </a:moveTo>
                  <a:lnTo>
                    <a:pt x="45" y="89"/>
                  </a:lnTo>
                  <a:lnTo>
                    <a:pt x="45" y="114"/>
                  </a:lnTo>
                  <a:lnTo>
                    <a:pt x="56" y="143"/>
                  </a:lnTo>
                  <a:lnTo>
                    <a:pt x="67" y="192"/>
                  </a:lnTo>
                  <a:lnTo>
                    <a:pt x="84" y="241"/>
                  </a:lnTo>
                  <a:lnTo>
                    <a:pt x="107" y="291"/>
                  </a:lnTo>
                  <a:lnTo>
                    <a:pt x="118" y="311"/>
                  </a:lnTo>
                  <a:lnTo>
                    <a:pt x="134" y="335"/>
                  </a:lnTo>
                  <a:lnTo>
                    <a:pt x="157" y="349"/>
                  </a:lnTo>
                  <a:lnTo>
                    <a:pt x="179" y="360"/>
                  </a:lnTo>
                  <a:lnTo>
                    <a:pt x="275" y="404"/>
                  </a:lnTo>
                  <a:lnTo>
                    <a:pt x="326" y="429"/>
                  </a:lnTo>
                  <a:lnTo>
                    <a:pt x="371" y="459"/>
                  </a:lnTo>
                  <a:lnTo>
                    <a:pt x="411" y="488"/>
                  </a:lnTo>
                  <a:lnTo>
                    <a:pt x="450" y="527"/>
                  </a:lnTo>
                  <a:lnTo>
                    <a:pt x="479" y="562"/>
                  </a:lnTo>
                  <a:lnTo>
                    <a:pt x="496" y="586"/>
                  </a:lnTo>
                  <a:lnTo>
                    <a:pt x="513" y="601"/>
                  </a:lnTo>
                  <a:lnTo>
                    <a:pt x="513" y="606"/>
                  </a:lnTo>
                  <a:lnTo>
                    <a:pt x="507" y="606"/>
                  </a:lnTo>
                  <a:lnTo>
                    <a:pt x="507" y="601"/>
                  </a:lnTo>
                  <a:lnTo>
                    <a:pt x="501" y="601"/>
                  </a:lnTo>
                  <a:lnTo>
                    <a:pt x="490" y="586"/>
                  </a:lnTo>
                  <a:lnTo>
                    <a:pt x="456" y="542"/>
                  </a:lnTo>
                  <a:lnTo>
                    <a:pt x="377" y="463"/>
                  </a:lnTo>
                  <a:lnTo>
                    <a:pt x="354" y="448"/>
                  </a:lnTo>
                  <a:lnTo>
                    <a:pt x="326" y="434"/>
                  </a:lnTo>
                  <a:lnTo>
                    <a:pt x="225" y="385"/>
                  </a:lnTo>
                  <a:lnTo>
                    <a:pt x="196" y="370"/>
                  </a:lnTo>
                  <a:lnTo>
                    <a:pt x="168" y="360"/>
                  </a:lnTo>
                  <a:lnTo>
                    <a:pt x="151" y="349"/>
                  </a:lnTo>
                  <a:lnTo>
                    <a:pt x="134" y="340"/>
                  </a:lnTo>
                  <a:lnTo>
                    <a:pt x="124" y="320"/>
                  </a:lnTo>
                  <a:lnTo>
                    <a:pt x="113" y="306"/>
                  </a:lnTo>
                  <a:lnTo>
                    <a:pt x="67" y="207"/>
                  </a:lnTo>
                  <a:lnTo>
                    <a:pt x="50" y="152"/>
                  </a:lnTo>
                  <a:lnTo>
                    <a:pt x="45" y="103"/>
                  </a:lnTo>
                  <a:lnTo>
                    <a:pt x="17" y="49"/>
                  </a:lnTo>
                  <a:lnTo>
                    <a:pt x="5" y="29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2" name="Freeform 220"/>
            <p:cNvSpPr>
              <a:spLocks/>
            </p:cNvSpPr>
            <p:nvPr/>
          </p:nvSpPr>
          <p:spPr bwMode="auto">
            <a:xfrm>
              <a:off x="5249863" y="10682007"/>
              <a:ext cx="581025" cy="429763"/>
            </a:xfrm>
            <a:custGeom>
              <a:avLst/>
              <a:gdLst/>
              <a:ahLst/>
              <a:cxnLst>
                <a:cxn ang="0">
                  <a:pos x="11" y="65"/>
                </a:cxn>
                <a:cxn ang="0">
                  <a:pos x="5" y="54"/>
                </a:cxn>
                <a:cxn ang="0">
                  <a:pos x="16" y="103"/>
                </a:cxn>
                <a:cxn ang="0">
                  <a:pos x="50" y="207"/>
                </a:cxn>
                <a:cxn ang="0">
                  <a:pos x="90" y="251"/>
                </a:cxn>
                <a:cxn ang="0">
                  <a:pos x="117" y="251"/>
                </a:cxn>
                <a:cxn ang="0">
                  <a:pos x="134" y="237"/>
                </a:cxn>
                <a:cxn ang="0">
                  <a:pos x="162" y="188"/>
                </a:cxn>
                <a:cxn ang="0">
                  <a:pos x="213" y="99"/>
                </a:cxn>
                <a:cxn ang="0">
                  <a:pos x="275" y="25"/>
                </a:cxn>
                <a:cxn ang="0">
                  <a:pos x="309" y="5"/>
                </a:cxn>
                <a:cxn ang="0">
                  <a:pos x="343" y="0"/>
                </a:cxn>
                <a:cxn ang="0">
                  <a:pos x="360" y="15"/>
                </a:cxn>
                <a:cxn ang="0">
                  <a:pos x="360" y="65"/>
                </a:cxn>
                <a:cxn ang="0">
                  <a:pos x="349" y="94"/>
                </a:cxn>
                <a:cxn ang="0">
                  <a:pos x="326" y="109"/>
                </a:cxn>
                <a:cxn ang="0">
                  <a:pos x="326" y="109"/>
                </a:cxn>
                <a:cxn ang="0">
                  <a:pos x="349" y="84"/>
                </a:cxn>
                <a:cxn ang="0">
                  <a:pos x="354" y="29"/>
                </a:cxn>
                <a:cxn ang="0">
                  <a:pos x="343" y="10"/>
                </a:cxn>
                <a:cxn ang="0">
                  <a:pos x="309" y="15"/>
                </a:cxn>
                <a:cxn ang="0">
                  <a:pos x="281" y="35"/>
                </a:cxn>
                <a:cxn ang="0">
                  <a:pos x="213" y="114"/>
                </a:cxn>
                <a:cxn ang="0">
                  <a:pos x="162" y="202"/>
                </a:cxn>
                <a:cxn ang="0">
                  <a:pos x="128" y="251"/>
                </a:cxn>
                <a:cxn ang="0">
                  <a:pos x="84" y="256"/>
                </a:cxn>
                <a:cxn ang="0">
                  <a:pos x="56" y="232"/>
                </a:cxn>
                <a:cxn ang="0">
                  <a:pos x="39" y="197"/>
                </a:cxn>
                <a:cxn ang="0">
                  <a:pos x="5" y="99"/>
                </a:cxn>
                <a:cxn ang="0">
                  <a:pos x="0" y="54"/>
                </a:cxn>
                <a:cxn ang="0">
                  <a:pos x="11" y="65"/>
                </a:cxn>
                <a:cxn ang="0">
                  <a:pos x="16" y="74"/>
                </a:cxn>
              </a:cxnLst>
              <a:rect l="0" t="0" r="r" b="b"/>
              <a:pathLst>
                <a:path w="366" h="256">
                  <a:moveTo>
                    <a:pt x="16" y="74"/>
                  </a:moveTo>
                  <a:lnTo>
                    <a:pt x="11" y="65"/>
                  </a:lnTo>
                  <a:lnTo>
                    <a:pt x="0" y="59"/>
                  </a:lnTo>
                  <a:lnTo>
                    <a:pt x="5" y="54"/>
                  </a:lnTo>
                  <a:lnTo>
                    <a:pt x="11" y="84"/>
                  </a:lnTo>
                  <a:lnTo>
                    <a:pt x="16" y="103"/>
                  </a:lnTo>
                  <a:lnTo>
                    <a:pt x="33" y="158"/>
                  </a:lnTo>
                  <a:lnTo>
                    <a:pt x="50" y="207"/>
                  </a:lnTo>
                  <a:lnTo>
                    <a:pt x="67" y="232"/>
                  </a:lnTo>
                  <a:lnTo>
                    <a:pt x="90" y="251"/>
                  </a:lnTo>
                  <a:lnTo>
                    <a:pt x="100" y="256"/>
                  </a:lnTo>
                  <a:lnTo>
                    <a:pt x="117" y="251"/>
                  </a:lnTo>
                  <a:lnTo>
                    <a:pt x="123" y="247"/>
                  </a:lnTo>
                  <a:lnTo>
                    <a:pt x="134" y="237"/>
                  </a:lnTo>
                  <a:lnTo>
                    <a:pt x="151" y="207"/>
                  </a:lnTo>
                  <a:lnTo>
                    <a:pt x="162" y="188"/>
                  </a:lnTo>
                  <a:lnTo>
                    <a:pt x="185" y="143"/>
                  </a:lnTo>
                  <a:lnTo>
                    <a:pt x="213" y="99"/>
                  </a:lnTo>
                  <a:lnTo>
                    <a:pt x="241" y="65"/>
                  </a:lnTo>
                  <a:lnTo>
                    <a:pt x="275" y="25"/>
                  </a:lnTo>
                  <a:lnTo>
                    <a:pt x="292" y="15"/>
                  </a:lnTo>
                  <a:lnTo>
                    <a:pt x="309" y="5"/>
                  </a:lnTo>
                  <a:lnTo>
                    <a:pt x="332" y="0"/>
                  </a:lnTo>
                  <a:lnTo>
                    <a:pt x="343" y="0"/>
                  </a:lnTo>
                  <a:lnTo>
                    <a:pt x="349" y="5"/>
                  </a:lnTo>
                  <a:lnTo>
                    <a:pt x="360" y="15"/>
                  </a:lnTo>
                  <a:lnTo>
                    <a:pt x="366" y="29"/>
                  </a:lnTo>
                  <a:lnTo>
                    <a:pt x="360" y="65"/>
                  </a:lnTo>
                  <a:lnTo>
                    <a:pt x="360" y="84"/>
                  </a:lnTo>
                  <a:lnTo>
                    <a:pt x="349" y="94"/>
                  </a:lnTo>
                  <a:lnTo>
                    <a:pt x="343" y="103"/>
                  </a:lnTo>
                  <a:lnTo>
                    <a:pt x="326" y="109"/>
                  </a:lnTo>
                  <a:lnTo>
                    <a:pt x="321" y="109"/>
                  </a:lnTo>
                  <a:lnTo>
                    <a:pt x="326" y="109"/>
                  </a:lnTo>
                  <a:lnTo>
                    <a:pt x="343" y="94"/>
                  </a:lnTo>
                  <a:lnTo>
                    <a:pt x="349" y="84"/>
                  </a:lnTo>
                  <a:lnTo>
                    <a:pt x="354" y="65"/>
                  </a:lnTo>
                  <a:lnTo>
                    <a:pt x="354" y="29"/>
                  </a:lnTo>
                  <a:lnTo>
                    <a:pt x="349" y="15"/>
                  </a:lnTo>
                  <a:lnTo>
                    <a:pt x="343" y="10"/>
                  </a:lnTo>
                  <a:lnTo>
                    <a:pt x="326" y="10"/>
                  </a:lnTo>
                  <a:lnTo>
                    <a:pt x="309" y="15"/>
                  </a:lnTo>
                  <a:lnTo>
                    <a:pt x="304" y="15"/>
                  </a:lnTo>
                  <a:lnTo>
                    <a:pt x="281" y="35"/>
                  </a:lnTo>
                  <a:lnTo>
                    <a:pt x="241" y="74"/>
                  </a:lnTo>
                  <a:lnTo>
                    <a:pt x="213" y="114"/>
                  </a:lnTo>
                  <a:lnTo>
                    <a:pt x="185" y="158"/>
                  </a:lnTo>
                  <a:lnTo>
                    <a:pt x="162" y="202"/>
                  </a:lnTo>
                  <a:lnTo>
                    <a:pt x="145" y="237"/>
                  </a:lnTo>
                  <a:lnTo>
                    <a:pt x="128" y="251"/>
                  </a:lnTo>
                  <a:lnTo>
                    <a:pt x="117" y="256"/>
                  </a:lnTo>
                  <a:lnTo>
                    <a:pt x="84" y="256"/>
                  </a:lnTo>
                  <a:lnTo>
                    <a:pt x="67" y="247"/>
                  </a:lnTo>
                  <a:lnTo>
                    <a:pt x="56" y="232"/>
                  </a:lnTo>
                  <a:lnTo>
                    <a:pt x="50" y="212"/>
                  </a:lnTo>
                  <a:lnTo>
                    <a:pt x="39" y="197"/>
                  </a:lnTo>
                  <a:lnTo>
                    <a:pt x="16" y="143"/>
                  </a:lnTo>
                  <a:lnTo>
                    <a:pt x="5" y="99"/>
                  </a:lnTo>
                  <a:lnTo>
                    <a:pt x="0" y="79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1" y="65"/>
                  </a:lnTo>
                  <a:lnTo>
                    <a:pt x="16" y="69"/>
                  </a:lnTo>
                  <a:lnTo>
                    <a:pt x="16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3" name="Freeform 221"/>
            <p:cNvSpPr>
              <a:spLocks/>
            </p:cNvSpPr>
            <p:nvPr/>
          </p:nvSpPr>
          <p:spPr bwMode="auto">
            <a:xfrm>
              <a:off x="5159375" y="10591354"/>
              <a:ext cx="107950" cy="206488"/>
            </a:xfrm>
            <a:custGeom>
              <a:avLst/>
              <a:gdLst/>
              <a:ahLst/>
              <a:cxnLst>
                <a:cxn ang="0">
                  <a:pos x="68" y="123"/>
                </a:cxn>
                <a:cxn ang="0">
                  <a:pos x="51" y="98"/>
                </a:cxn>
                <a:cxn ang="0">
                  <a:pos x="40" y="69"/>
                </a:cxn>
                <a:cxn ang="0">
                  <a:pos x="23" y="34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25"/>
                </a:cxn>
                <a:cxn ang="0">
                  <a:pos x="34" y="54"/>
                </a:cxn>
                <a:cxn ang="0">
                  <a:pos x="51" y="89"/>
                </a:cxn>
                <a:cxn ang="0">
                  <a:pos x="62" y="108"/>
                </a:cxn>
                <a:cxn ang="0">
                  <a:pos x="68" y="123"/>
                </a:cxn>
              </a:cxnLst>
              <a:rect l="0" t="0" r="r" b="b"/>
              <a:pathLst>
                <a:path w="68" h="123">
                  <a:moveTo>
                    <a:pt x="68" y="123"/>
                  </a:moveTo>
                  <a:lnTo>
                    <a:pt x="51" y="98"/>
                  </a:lnTo>
                  <a:lnTo>
                    <a:pt x="40" y="69"/>
                  </a:lnTo>
                  <a:lnTo>
                    <a:pt x="23" y="34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25"/>
                  </a:lnTo>
                  <a:lnTo>
                    <a:pt x="34" y="54"/>
                  </a:lnTo>
                  <a:lnTo>
                    <a:pt x="51" y="89"/>
                  </a:lnTo>
                  <a:lnTo>
                    <a:pt x="62" y="108"/>
                  </a:lnTo>
                  <a:lnTo>
                    <a:pt x="68" y="1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4" name="Freeform 222"/>
            <p:cNvSpPr>
              <a:spLocks/>
            </p:cNvSpPr>
            <p:nvPr/>
          </p:nvSpPr>
          <p:spPr bwMode="auto">
            <a:xfrm>
              <a:off x="5186363" y="10483913"/>
              <a:ext cx="635000" cy="223275"/>
            </a:xfrm>
            <a:custGeom>
              <a:avLst/>
              <a:gdLst/>
              <a:ahLst/>
              <a:cxnLst>
                <a:cxn ang="0">
                  <a:pos x="394" y="133"/>
                </a:cxn>
                <a:cxn ang="0">
                  <a:pos x="400" y="133"/>
                </a:cxn>
                <a:cxn ang="0">
                  <a:pos x="389" y="118"/>
                </a:cxn>
                <a:cxn ang="0">
                  <a:pos x="372" y="109"/>
                </a:cxn>
                <a:cxn ang="0">
                  <a:pos x="327" y="74"/>
                </a:cxn>
                <a:cxn ang="0">
                  <a:pos x="270" y="54"/>
                </a:cxn>
                <a:cxn ang="0">
                  <a:pos x="219" y="30"/>
                </a:cxn>
                <a:cxn ang="0">
                  <a:pos x="163" y="5"/>
                </a:cxn>
                <a:cxn ang="0">
                  <a:pos x="51" y="5"/>
                </a:cxn>
                <a:cxn ang="0">
                  <a:pos x="28" y="10"/>
                </a:cxn>
                <a:cxn ang="0">
                  <a:pos x="0" y="10"/>
                </a:cxn>
                <a:cxn ang="0">
                  <a:pos x="28" y="5"/>
                </a:cxn>
                <a:cxn ang="0">
                  <a:pos x="62" y="5"/>
                </a:cxn>
                <a:cxn ang="0">
                  <a:pos x="79" y="0"/>
                </a:cxn>
                <a:cxn ang="0">
                  <a:pos x="102" y="0"/>
                </a:cxn>
                <a:cxn ang="0">
                  <a:pos x="152" y="5"/>
                </a:cxn>
                <a:cxn ang="0">
                  <a:pos x="180" y="10"/>
                </a:cxn>
                <a:cxn ang="0">
                  <a:pos x="208" y="20"/>
                </a:cxn>
                <a:cxn ang="0">
                  <a:pos x="259" y="45"/>
                </a:cxn>
                <a:cxn ang="0">
                  <a:pos x="310" y="64"/>
                </a:cxn>
                <a:cxn ang="0">
                  <a:pos x="361" y="98"/>
                </a:cxn>
                <a:cxn ang="0">
                  <a:pos x="383" y="118"/>
                </a:cxn>
                <a:cxn ang="0">
                  <a:pos x="400" y="133"/>
                </a:cxn>
                <a:cxn ang="0">
                  <a:pos x="394" y="133"/>
                </a:cxn>
              </a:cxnLst>
              <a:rect l="0" t="0" r="r" b="b"/>
              <a:pathLst>
                <a:path w="400" h="133">
                  <a:moveTo>
                    <a:pt x="394" y="133"/>
                  </a:moveTo>
                  <a:lnTo>
                    <a:pt x="400" y="133"/>
                  </a:lnTo>
                  <a:lnTo>
                    <a:pt x="389" y="118"/>
                  </a:lnTo>
                  <a:lnTo>
                    <a:pt x="372" y="109"/>
                  </a:lnTo>
                  <a:lnTo>
                    <a:pt x="327" y="74"/>
                  </a:lnTo>
                  <a:lnTo>
                    <a:pt x="270" y="54"/>
                  </a:lnTo>
                  <a:lnTo>
                    <a:pt x="219" y="30"/>
                  </a:lnTo>
                  <a:lnTo>
                    <a:pt x="163" y="5"/>
                  </a:lnTo>
                  <a:lnTo>
                    <a:pt x="51" y="5"/>
                  </a:lnTo>
                  <a:lnTo>
                    <a:pt x="28" y="10"/>
                  </a:lnTo>
                  <a:lnTo>
                    <a:pt x="0" y="10"/>
                  </a:lnTo>
                  <a:lnTo>
                    <a:pt x="28" y="5"/>
                  </a:lnTo>
                  <a:lnTo>
                    <a:pt x="62" y="5"/>
                  </a:lnTo>
                  <a:lnTo>
                    <a:pt x="79" y="0"/>
                  </a:lnTo>
                  <a:lnTo>
                    <a:pt x="102" y="0"/>
                  </a:lnTo>
                  <a:lnTo>
                    <a:pt x="152" y="5"/>
                  </a:lnTo>
                  <a:lnTo>
                    <a:pt x="180" y="10"/>
                  </a:lnTo>
                  <a:lnTo>
                    <a:pt x="208" y="20"/>
                  </a:lnTo>
                  <a:lnTo>
                    <a:pt x="259" y="45"/>
                  </a:lnTo>
                  <a:lnTo>
                    <a:pt x="310" y="64"/>
                  </a:lnTo>
                  <a:lnTo>
                    <a:pt x="361" y="98"/>
                  </a:lnTo>
                  <a:lnTo>
                    <a:pt x="383" y="118"/>
                  </a:lnTo>
                  <a:lnTo>
                    <a:pt x="400" y="133"/>
                  </a:lnTo>
                  <a:lnTo>
                    <a:pt x="394" y="1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5" name="Freeform 223"/>
            <p:cNvSpPr>
              <a:spLocks/>
            </p:cNvSpPr>
            <p:nvPr/>
          </p:nvSpPr>
          <p:spPr bwMode="auto">
            <a:xfrm>
              <a:off x="5348288" y="10161591"/>
              <a:ext cx="661988" cy="330716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17" y="59"/>
                </a:cxn>
                <a:cxn ang="0">
                  <a:pos x="33" y="34"/>
                </a:cxn>
                <a:cxn ang="0">
                  <a:pos x="61" y="19"/>
                </a:cxn>
                <a:cxn ang="0">
                  <a:pos x="83" y="5"/>
                </a:cxn>
                <a:cxn ang="0">
                  <a:pos x="112" y="5"/>
                </a:cxn>
                <a:cxn ang="0">
                  <a:pos x="140" y="0"/>
                </a:cxn>
                <a:cxn ang="0">
                  <a:pos x="174" y="5"/>
                </a:cxn>
                <a:cxn ang="0">
                  <a:pos x="202" y="15"/>
                </a:cxn>
                <a:cxn ang="0">
                  <a:pos x="219" y="19"/>
                </a:cxn>
                <a:cxn ang="0">
                  <a:pos x="225" y="30"/>
                </a:cxn>
                <a:cxn ang="0">
                  <a:pos x="259" y="54"/>
                </a:cxn>
                <a:cxn ang="0">
                  <a:pos x="315" y="89"/>
                </a:cxn>
                <a:cxn ang="0">
                  <a:pos x="371" y="133"/>
                </a:cxn>
                <a:cxn ang="0">
                  <a:pos x="394" y="157"/>
                </a:cxn>
                <a:cxn ang="0">
                  <a:pos x="417" y="187"/>
                </a:cxn>
                <a:cxn ang="0">
                  <a:pos x="417" y="197"/>
                </a:cxn>
                <a:cxn ang="0">
                  <a:pos x="411" y="192"/>
                </a:cxn>
                <a:cxn ang="0">
                  <a:pos x="377" y="148"/>
                </a:cxn>
                <a:cxn ang="0">
                  <a:pos x="349" y="133"/>
                </a:cxn>
                <a:cxn ang="0">
                  <a:pos x="326" y="113"/>
                </a:cxn>
                <a:cxn ang="0">
                  <a:pos x="281" y="74"/>
                </a:cxn>
                <a:cxn ang="0">
                  <a:pos x="230" y="39"/>
                </a:cxn>
                <a:cxn ang="0">
                  <a:pos x="208" y="25"/>
                </a:cxn>
                <a:cxn ang="0">
                  <a:pos x="191" y="15"/>
                </a:cxn>
                <a:cxn ang="0">
                  <a:pos x="174" y="15"/>
                </a:cxn>
                <a:cxn ang="0">
                  <a:pos x="134" y="5"/>
                </a:cxn>
                <a:cxn ang="0">
                  <a:pos x="95" y="5"/>
                </a:cxn>
                <a:cxn ang="0">
                  <a:pos x="66" y="15"/>
                </a:cxn>
                <a:cxn ang="0">
                  <a:pos x="38" y="34"/>
                </a:cxn>
                <a:cxn ang="0">
                  <a:pos x="22" y="54"/>
                </a:cxn>
                <a:cxn ang="0">
                  <a:pos x="0" y="74"/>
                </a:cxn>
              </a:cxnLst>
              <a:rect l="0" t="0" r="r" b="b"/>
              <a:pathLst>
                <a:path w="417" h="197">
                  <a:moveTo>
                    <a:pt x="0" y="74"/>
                  </a:moveTo>
                  <a:lnTo>
                    <a:pt x="17" y="59"/>
                  </a:lnTo>
                  <a:lnTo>
                    <a:pt x="33" y="34"/>
                  </a:lnTo>
                  <a:lnTo>
                    <a:pt x="61" y="19"/>
                  </a:lnTo>
                  <a:lnTo>
                    <a:pt x="83" y="5"/>
                  </a:lnTo>
                  <a:lnTo>
                    <a:pt x="112" y="5"/>
                  </a:lnTo>
                  <a:lnTo>
                    <a:pt x="140" y="0"/>
                  </a:lnTo>
                  <a:lnTo>
                    <a:pt x="174" y="5"/>
                  </a:lnTo>
                  <a:lnTo>
                    <a:pt x="202" y="15"/>
                  </a:lnTo>
                  <a:lnTo>
                    <a:pt x="219" y="19"/>
                  </a:lnTo>
                  <a:lnTo>
                    <a:pt x="225" y="30"/>
                  </a:lnTo>
                  <a:lnTo>
                    <a:pt x="259" y="54"/>
                  </a:lnTo>
                  <a:lnTo>
                    <a:pt x="315" y="89"/>
                  </a:lnTo>
                  <a:lnTo>
                    <a:pt x="371" y="133"/>
                  </a:lnTo>
                  <a:lnTo>
                    <a:pt x="394" y="157"/>
                  </a:lnTo>
                  <a:lnTo>
                    <a:pt x="417" y="187"/>
                  </a:lnTo>
                  <a:lnTo>
                    <a:pt x="417" y="197"/>
                  </a:lnTo>
                  <a:lnTo>
                    <a:pt x="411" y="192"/>
                  </a:lnTo>
                  <a:lnTo>
                    <a:pt x="377" y="148"/>
                  </a:lnTo>
                  <a:lnTo>
                    <a:pt x="349" y="133"/>
                  </a:lnTo>
                  <a:lnTo>
                    <a:pt x="326" y="113"/>
                  </a:lnTo>
                  <a:lnTo>
                    <a:pt x="281" y="74"/>
                  </a:lnTo>
                  <a:lnTo>
                    <a:pt x="230" y="39"/>
                  </a:lnTo>
                  <a:lnTo>
                    <a:pt x="208" y="25"/>
                  </a:lnTo>
                  <a:lnTo>
                    <a:pt x="191" y="15"/>
                  </a:lnTo>
                  <a:lnTo>
                    <a:pt x="174" y="15"/>
                  </a:lnTo>
                  <a:lnTo>
                    <a:pt x="134" y="5"/>
                  </a:lnTo>
                  <a:lnTo>
                    <a:pt x="95" y="5"/>
                  </a:lnTo>
                  <a:lnTo>
                    <a:pt x="66" y="15"/>
                  </a:lnTo>
                  <a:lnTo>
                    <a:pt x="38" y="34"/>
                  </a:lnTo>
                  <a:lnTo>
                    <a:pt x="22" y="5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6" name="Freeform 224"/>
            <p:cNvSpPr>
              <a:spLocks/>
            </p:cNvSpPr>
            <p:nvPr/>
          </p:nvSpPr>
          <p:spPr bwMode="auto">
            <a:xfrm>
              <a:off x="5087938" y="9896347"/>
              <a:ext cx="581025" cy="40458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9" y="44"/>
                </a:cxn>
                <a:cxn ang="0">
                  <a:pos x="118" y="29"/>
                </a:cxn>
                <a:cxn ang="0">
                  <a:pos x="225" y="5"/>
                </a:cxn>
                <a:cxn ang="0">
                  <a:pos x="270" y="5"/>
                </a:cxn>
                <a:cxn ang="0">
                  <a:pos x="310" y="15"/>
                </a:cxn>
                <a:cxn ang="0">
                  <a:pos x="343" y="40"/>
                </a:cxn>
                <a:cxn ang="0">
                  <a:pos x="360" y="44"/>
                </a:cxn>
                <a:cxn ang="0">
                  <a:pos x="349" y="59"/>
                </a:cxn>
                <a:cxn ang="0">
                  <a:pos x="315" y="69"/>
                </a:cxn>
                <a:cxn ang="0">
                  <a:pos x="276" y="109"/>
                </a:cxn>
                <a:cxn ang="0">
                  <a:pos x="236" y="158"/>
                </a:cxn>
                <a:cxn ang="0">
                  <a:pos x="247" y="192"/>
                </a:cxn>
                <a:cxn ang="0">
                  <a:pos x="276" y="232"/>
                </a:cxn>
                <a:cxn ang="0">
                  <a:pos x="281" y="237"/>
                </a:cxn>
                <a:cxn ang="0">
                  <a:pos x="298" y="222"/>
                </a:cxn>
                <a:cxn ang="0">
                  <a:pos x="298" y="237"/>
                </a:cxn>
                <a:cxn ang="0">
                  <a:pos x="287" y="241"/>
                </a:cxn>
                <a:cxn ang="0">
                  <a:pos x="270" y="237"/>
                </a:cxn>
                <a:cxn ang="0">
                  <a:pos x="236" y="188"/>
                </a:cxn>
                <a:cxn ang="0">
                  <a:pos x="242" y="133"/>
                </a:cxn>
                <a:cxn ang="0">
                  <a:pos x="293" y="79"/>
                </a:cxn>
                <a:cxn ang="0">
                  <a:pos x="349" y="50"/>
                </a:cxn>
                <a:cxn ang="0">
                  <a:pos x="355" y="50"/>
                </a:cxn>
                <a:cxn ang="0">
                  <a:pos x="304" y="15"/>
                </a:cxn>
                <a:cxn ang="0">
                  <a:pos x="242" y="5"/>
                </a:cxn>
                <a:cxn ang="0">
                  <a:pos x="186" y="10"/>
                </a:cxn>
                <a:cxn ang="0">
                  <a:pos x="107" y="44"/>
                </a:cxn>
                <a:cxn ang="0">
                  <a:pos x="56" y="50"/>
                </a:cxn>
                <a:cxn ang="0">
                  <a:pos x="17" y="35"/>
                </a:cxn>
                <a:cxn ang="0">
                  <a:pos x="6" y="25"/>
                </a:cxn>
                <a:cxn ang="0">
                  <a:pos x="0" y="35"/>
                </a:cxn>
              </a:cxnLst>
              <a:rect l="0" t="0" r="r" b="b"/>
              <a:pathLst>
                <a:path w="366" h="241">
                  <a:moveTo>
                    <a:pt x="0" y="29"/>
                  </a:moveTo>
                  <a:lnTo>
                    <a:pt x="0" y="15"/>
                  </a:lnTo>
                  <a:lnTo>
                    <a:pt x="28" y="35"/>
                  </a:lnTo>
                  <a:lnTo>
                    <a:pt x="39" y="44"/>
                  </a:lnTo>
                  <a:lnTo>
                    <a:pt x="85" y="44"/>
                  </a:lnTo>
                  <a:lnTo>
                    <a:pt x="118" y="29"/>
                  </a:lnTo>
                  <a:lnTo>
                    <a:pt x="169" y="10"/>
                  </a:lnTo>
                  <a:lnTo>
                    <a:pt x="225" y="5"/>
                  </a:lnTo>
                  <a:lnTo>
                    <a:pt x="247" y="0"/>
                  </a:lnTo>
                  <a:lnTo>
                    <a:pt x="270" y="5"/>
                  </a:lnTo>
                  <a:lnTo>
                    <a:pt x="287" y="10"/>
                  </a:lnTo>
                  <a:lnTo>
                    <a:pt x="310" y="15"/>
                  </a:lnTo>
                  <a:lnTo>
                    <a:pt x="332" y="35"/>
                  </a:lnTo>
                  <a:lnTo>
                    <a:pt x="343" y="40"/>
                  </a:lnTo>
                  <a:lnTo>
                    <a:pt x="355" y="44"/>
                  </a:lnTo>
                  <a:lnTo>
                    <a:pt x="360" y="44"/>
                  </a:lnTo>
                  <a:lnTo>
                    <a:pt x="366" y="54"/>
                  </a:lnTo>
                  <a:lnTo>
                    <a:pt x="349" y="59"/>
                  </a:lnTo>
                  <a:lnTo>
                    <a:pt x="326" y="65"/>
                  </a:lnTo>
                  <a:lnTo>
                    <a:pt x="315" y="69"/>
                  </a:lnTo>
                  <a:lnTo>
                    <a:pt x="298" y="79"/>
                  </a:lnTo>
                  <a:lnTo>
                    <a:pt x="276" y="109"/>
                  </a:lnTo>
                  <a:lnTo>
                    <a:pt x="247" y="133"/>
                  </a:lnTo>
                  <a:lnTo>
                    <a:pt x="236" y="158"/>
                  </a:lnTo>
                  <a:lnTo>
                    <a:pt x="236" y="177"/>
                  </a:lnTo>
                  <a:lnTo>
                    <a:pt x="247" y="192"/>
                  </a:lnTo>
                  <a:lnTo>
                    <a:pt x="259" y="212"/>
                  </a:lnTo>
                  <a:lnTo>
                    <a:pt x="276" y="232"/>
                  </a:lnTo>
                  <a:lnTo>
                    <a:pt x="276" y="237"/>
                  </a:lnTo>
                  <a:lnTo>
                    <a:pt x="281" y="237"/>
                  </a:lnTo>
                  <a:lnTo>
                    <a:pt x="293" y="232"/>
                  </a:lnTo>
                  <a:lnTo>
                    <a:pt x="298" y="222"/>
                  </a:lnTo>
                  <a:lnTo>
                    <a:pt x="304" y="222"/>
                  </a:lnTo>
                  <a:lnTo>
                    <a:pt x="298" y="237"/>
                  </a:lnTo>
                  <a:lnTo>
                    <a:pt x="293" y="237"/>
                  </a:lnTo>
                  <a:lnTo>
                    <a:pt x="287" y="241"/>
                  </a:lnTo>
                  <a:lnTo>
                    <a:pt x="276" y="241"/>
                  </a:lnTo>
                  <a:lnTo>
                    <a:pt x="270" y="237"/>
                  </a:lnTo>
                  <a:lnTo>
                    <a:pt x="247" y="207"/>
                  </a:lnTo>
                  <a:lnTo>
                    <a:pt x="236" y="188"/>
                  </a:lnTo>
                  <a:lnTo>
                    <a:pt x="236" y="148"/>
                  </a:lnTo>
                  <a:lnTo>
                    <a:pt x="242" y="133"/>
                  </a:lnTo>
                  <a:lnTo>
                    <a:pt x="276" y="94"/>
                  </a:lnTo>
                  <a:lnTo>
                    <a:pt x="293" y="79"/>
                  </a:lnTo>
                  <a:lnTo>
                    <a:pt x="326" y="59"/>
                  </a:lnTo>
                  <a:lnTo>
                    <a:pt x="349" y="50"/>
                  </a:lnTo>
                  <a:lnTo>
                    <a:pt x="360" y="50"/>
                  </a:lnTo>
                  <a:lnTo>
                    <a:pt x="355" y="50"/>
                  </a:lnTo>
                  <a:lnTo>
                    <a:pt x="349" y="44"/>
                  </a:lnTo>
                  <a:lnTo>
                    <a:pt x="304" y="15"/>
                  </a:lnTo>
                  <a:lnTo>
                    <a:pt x="276" y="10"/>
                  </a:lnTo>
                  <a:lnTo>
                    <a:pt x="242" y="5"/>
                  </a:lnTo>
                  <a:lnTo>
                    <a:pt x="214" y="10"/>
                  </a:lnTo>
                  <a:lnTo>
                    <a:pt x="186" y="10"/>
                  </a:lnTo>
                  <a:lnTo>
                    <a:pt x="130" y="29"/>
                  </a:lnTo>
                  <a:lnTo>
                    <a:pt x="107" y="44"/>
                  </a:lnTo>
                  <a:lnTo>
                    <a:pt x="79" y="50"/>
                  </a:lnTo>
                  <a:lnTo>
                    <a:pt x="56" y="50"/>
                  </a:lnTo>
                  <a:lnTo>
                    <a:pt x="39" y="44"/>
                  </a:lnTo>
                  <a:lnTo>
                    <a:pt x="17" y="35"/>
                  </a:lnTo>
                  <a:lnTo>
                    <a:pt x="0" y="20"/>
                  </a:lnTo>
                  <a:lnTo>
                    <a:pt x="6" y="25"/>
                  </a:lnTo>
                  <a:lnTo>
                    <a:pt x="6" y="29"/>
                  </a:lnTo>
                  <a:lnTo>
                    <a:pt x="0" y="3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" name="Freeform 225"/>
            <p:cNvSpPr>
              <a:spLocks/>
            </p:cNvSpPr>
            <p:nvPr/>
          </p:nvSpPr>
          <p:spPr bwMode="auto">
            <a:xfrm>
              <a:off x="5651500" y="10467126"/>
              <a:ext cx="349250" cy="256850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20" y="15"/>
                </a:cxn>
                <a:cxn ang="0">
                  <a:pos x="209" y="25"/>
                </a:cxn>
                <a:cxn ang="0">
                  <a:pos x="192" y="30"/>
                </a:cxn>
                <a:cxn ang="0">
                  <a:pos x="141" y="30"/>
                </a:cxn>
                <a:cxn ang="0">
                  <a:pos x="107" y="15"/>
                </a:cxn>
                <a:cxn ang="0">
                  <a:pos x="90" y="5"/>
                </a:cxn>
                <a:cxn ang="0">
                  <a:pos x="73" y="5"/>
                </a:cxn>
                <a:cxn ang="0">
                  <a:pos x="68" y="10"/>
                </a:cxn>
                <a:cxn ang="0">
                  <a:pos x="56" y="20"/>
                </a:cxn>
                <a:cxn ang="0">
                  <a:pos x="45" y="40"/>
                </a:cxn>
                <a:cxn ang="0">
                  <a:pos x="45" y="74"/>
                </a:cxn>
                <a:cxn ang="0">
                  <a:pos x="51" y="89"/>
                </a:cxn>
                <a:cxn ang="0">
                  <a:pos x="51" y="113"/>
                </a:cxn>
                <a:cxn ang="0">
                  <a:pos x="39" y="133"/>
                </a:cxn>
                <a:cxn ang="0">
                  <a:pos x="22" y="143"/>
                </a:cxn>
                <a:cxn ang="0">
                  <a:pos x="5" y="153"/>
                </a:cxn>
                <a:cxn ang="0">
                  <a:pos x="0" y="153"/>
                </a:cxn>
                <a:cxn ang="0">
                  <a:pos x="0" y="148"/>
                </a:cxn>
                <a:cxn ang="0">
                  <a:pos x="17" y="143"/>
                </a:cxn>
                <a:cxn ang="0">
                  <a:pos x="28" y="138"/>
                </a:cxn>
                <a:cxn ang="0">
                  <a:pos x="34" y="123"/>
                </a:cxn>
                <a:cxn ang="0">
                  <a:pos x="45" y="108"/>
                </a:cxn>
                <a:cxn ang="0">
                  <a:pos x="45" y="89"/>
                </a:cxn>
                <a:cxn ang="0">
                  <a:pos x="39" y="69"/>
                </a:cxn>
                <a:cxn ang="0">
                  <a:pos x="39" y="34"/>
                </a:cxn>
                <a:cxn ang="0">
                  <a:pos x="45" y="25"/>
                </a:cxn>
                <a:cxn ang="0">
                  <a:pos x="62" y="10"/>
                </a:cxn>
                <a:cxn ang="0">
                  <a:pos x="68" y="5"/>
                </a:cxn>
                <a:cxn ang="0">
                  <a:pos x="84" y="5"/>
                </a:cxn>
                <a:cxn ang="0">
                  <a:pos x="107" y="10"/>
                </a:cxn>
                <a:cxn ang="0">
                  <a:pos x="135" y="20"/>
                </a:cxn>
                <a:cxn ang="0">
                  <a:pos x="158" y="30"/>
                </a:cxn>
                <a:cxn ang="0">
                  <a:pos x="197" y="30"/>
                </a:cxn>
                <a:cxn ang="0">
                  <a:pos x="209" y="20"/>
                </a:cxn>
                <a:cxn ang="0">
                  <a:pos x="220" y="10"/>
                </a:cxn>
                <a:cxn ang="0">
                  <a:pos x="220" y="0"/>
                </a:cxn>
              </a:cxnLst>
              <a:rect l="0" t="0" r="r" b="b"/>
              <a:pathLst>
                <a:path w="220" h="153">
                  <a:moveTo>
                    <a:pt x="220" y="0"/>
                  </a:moveTo>
                  <a:lnTo>
                    <a:pt x="220" y="15"/>
                  </a:lnTo>
                  <a:lnTo>
                    <a:pt x="209" y="25"/>
                  </a:lnTo>
                  <a:lnTo>
                    <a:pt x="192" y="30"/>
                  </a:lnTo>
                  <a:lnTo>
                    <a:pt x="141" y="30"/>
                  </a:lnTo>
                  <a:lnTo>
                    <a:pt x="107" y="15"/>
                  </a:lnTo>
                  <a:lnTo>
                    <a:pt x="90" y="5"/>
                  </a:lnTo>
                  <a:lnTo>
                    <a:pt x="73" y="5"/>
                  </a:lnTo>
                  <a:lnTo>
                    <a:pt x="68" y="10"/>
                  </a:lnTo>
                  <a:lnTo>
                    <a:pt x="56" y="20"/>
                  </a:lnTo>
                  <a:lnTo>
                    <a:pt x="45" y="40"/>
                  </a:lnTo>
                  <a:lnTo>
                    <a:pt x="45" y="74"/>
                  </a:lnTo>
                  <a:lnTo>
                    <a:pt x="51" y="89"/>
                  </a:lnTo>
                  <a:lnTo>
                    <a:pt x="51" y="113"/>
                  </a:lnTo>
                  <a:lnTo>
                    <a:pt x="39" y="133"/>
                  </a:lnTo>
                  <a:lnTo>
                    <a:pt x="22" y="143"/>
                  </a:lnTo>
                  <a:lnTo>
                    <a:pt x="5" y="15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17" y="143"/>
                  </a:lnTo>
                  <a:lnTo>
                    <a:pt x="28" y="138"/>
                  </a:lnTo>
                  <a:lnTo>
                    <a:pt x="34" y="123"/>
                  </a:lnTo>
                  <a:lnTo>
                    <a:pt x="45" y="108"/>
                  </a:lnTo>
                  <a:lnTo>
                    <a:pt x="45" y="89"/>
                  </a:lnTo>
                  <a:lnTo>
                    <a:pt x="39" y="69"/>
                  </a:lnTo>
                  <a:lnTo>
                    <a:pt x="39" y="34"/>
                  </a:lnTo>
                  <a:lnTo>
                    <a:pt x="45" y="25"/>
                  </a:lnTo>
                  <a:lnTo>
                    <a:pt x="62" y="10"/>
                  </a:lnTo>
                  <a:lnTo>
                    <a:pt x="68" y="5"/>
                  </a:lnTo>
                  <a:lnTo>
                    <a:pt x="84" y="5"/>
                  </a:lnTo>
                  <a:lnTo>
                    <a:pt x="107" y="10"/>
                  </a:lnTo>
                  <a:lnTo>
                    <a:pt x="135" y="20"/>
                  </a:lnTo>
                  <a:lnTo>
                    <a:pt x="158" y="30"/>
                  </a:lnTo>
                  <a:lnTo>
                    <a:pt x="197" y="30"/>
                  </a:lnTo>
                  <a:lnTo>
                    <a:pt x="209" y="20"/>
                  </a:lnTo>
                  <a:lnTo>
                    <a:pt x="220" y="1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8" name="Freeform 226"/>
            <p:cNvSpPr>
              <a:spLocks/>
            </p:cNvSpPr>
            <p:nvPr/>
          </p:nvSpPr>
          <p:spPr bwMode="auto">
            <a:xfrm>
              <a:off x="4899025" y="9433009"/>
              <a:ext cx="71438" cy="92667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5" y="30"/>
                </a:cxn>
                <a:cxn ang="0">
                  <a:pos x="28" y="104"/>
                </a:cxn>
                <a:cxn ang="0">
                  <a:pos x="17" y="178"/>
                </a:cxn>
                <a:cxn ang="0">
                  <a:pos x="6" y="256"/>
                </a:cxn>
                <a:cxn ang="0">
                  <a:pos x="6" y="478"/>
                </a:cxn>
                <a:cxn ang="0">
                  <a:pos x="17" y="517"/>
                </a:cxn>
                <a:cxn ang="0">
                  <a:pos x="28" y="552"/>
                </a:cxn>
                <a:cxn ang="0">
                  <a:pos x="12" y="523"/>
                </a:cxn>
                <a:cxn ang="0">
                  <a:pos x="6" y="493"/>
                </a:cxn>
                <a:cxn ang="0">
                  <a:pos x="6" y="453"/>
                </a:cxn>
                <a:cxn ang="0">
                  <a:pos x="0" y="419"/>
                </a:cxn>
                <a:cxn ang="0">
                  <a:pos x="0" y="341"/>
                </a:cxn>
                <a:cxn ang="0">
                  <a:pos x="6" y="267"/>
                </a:cxn>
                <a:cxn ang="0">
                  <a:pos x="23" y="123"/>
                </a:cxn>
                <a:cxn ang="0">
                  <a:pos x="40" y="55"/>
                </a:cxn>
                <a:cxn ang="0">
                  <a:pos x="45" y="20"/>
                </a:cxn>
                <a:cxn ang="0">
                  <a:pos x="45" y="0"/>
                </a:cxn>
              </a:cxnLst>
              <a:rect l="0" t="0" r="r" b="b"/>
              <a:pathLst>
                <a:path w="45" h="552">
                  <a:moveTo>
                    <a:pt x="45" y="0"/>
                  </a:moveTo>
                  <a:lnTo>
                    <a:pt x="45" y="30"/>
                  </a:lnTo>
                  <a:lnTo>
                    <a:pt x="28" y="104"/>
                  </a:lnTo>
                  <a:lnTo>
                    <a:pt x="17" y="178"/>
                  </a:lnTo>
                  <a:lnTo>
                    <a:pt x="6" y="256"/>
                  </a:lnTo>
                  <a:lnTo>
                    <a:pt x="6" y="478"/>
                  </a:lnTo>
                  <a:lnTo>
                    <a:pt x="17" y="517"/>
                  </a:lnTo>
                  <a:lnTo>
                    <a:pt x="28" y="552"/>
                  </a:lnTo>
                  <a:lnTo>
                    <a:pt x="12" y="523"/>
                  </a:lnTo>
                  <a:lnTo>
                    <a:pt x="6" y="493"/>
                  </a:lnTo>
                  <a:lnTo>
                    <a:pt x="6" y="453"/>
                  </a:lnTo>
                  <a:lnTo>
                    <a:pt x="0" y="419"/>
                  </a:lnTo>
                  <a:lnTo>
                    <a:pt x="0" y="341"/>
                  </a:lnTo>
                  <a:lnTo>
                    <a:pt x="6" y="267"/>
                  </a:lnTo>
                  <a:lnTo>
                    <a:pt x="23" y="123"/>
                  </a:lnTo>
                  <a:lnTo>
                    <a:pt x="40" y="55"/>
                  </a:lnTo>
                  <a:lnTo>
                    <a:pt x="45" y="2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9" name="Freeform 227"/>
            <p:cNvSpPr>
              <a:spLocks/>
            </p:cNvSpPr>
            <p:nvPr/>
          </p:nvSpPr>
          <p:spPr bwMode="auto">
            <a:xfrm>
              <a:off x="3889375" y="8274664"/>
              <a:ext cx="179388" cy="1878533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02" y="74"/>
                </a:cxn>
                <a:cxn ang="0">
                  <a:pos x="85" y="139"/>
                </a:cxn>
                <a:cxn ang="0">
                  <a:pos x="62" y="277"/>
                </a:cxn>
                <a:cxn ang="0">
                  <a:pos x="39" y="414"/>
                </a:cxn>
                <a:cxn ang="0">
                  <a:pos x="23" y="548"/>
                </a:cxn>
                <a:cxn ang="0">
                  <a:pos x="17" y="690"/>
                </a:cxn>
                <a:cxn ang="0">
                  <a:pos x="17" y="833"/>
                </a:cxn>
                <a:cxn ang="0">
                  <a:pos x="23" y="971"/>
                </a:cxn>
                <a:cxn ang="0">
                  <a:pos x="34" y="1035"/>
                </a:cxn>
                <a:cxn ang="0">
                  <a:pos x="39" y="1065"/>
                </a:cxn>
                <a:cxn ang="0">
                  <a:pos x="45" y="1075"/>
                </a:cxn>
                <a:cxn ang="0">
                  <a:pos x="51" y="1080"/>
                </a:cxn>
                <a:cxn ang="0">
                  <a:pos x="62" y="1090"/>
                </a:cxn>
                <a:cxn ang="0">
                  <a:pos x="73" y="1094"/>
                </a:cxn>
                <a:cxn ang="0">
                  <a:pos x="79" y="1099"/>
                </a:cxn>
                <a:cxn ang="0">
                  <a:pos x="85" y="1119"/>
                </a:cxn>
                <a:cxn ang="0">
                  <a:pos x="73" y="1119"/>
                </a:cxn>
                <a:cxn ang="0">
                  <a:pos x="62" y="1099"/>
                </a:cxn>
                <a:cxn ang="0">
                  <a:pos x="45" y="1094"/>
                </a:cxn>
                <a:cxn ang="0">
                  <a:pos x="34" y="1084"/>
                </a:cxn>
                <a:cxn ang="0">
                  <a:pos x="28" y="1075"/>
                </a:cxn>
                <a:cxn ang="0">
                  <a:pos x="28" y="1050"/>
                </a:cxn>
                <a:cxn ang="0">
                  <a:pos x="23" y="986"/>
                </a:cxn>
                <a:cxn ang="0">
                  <a:pos x="11" y="922"/>
                </a:cxn>
                <a:cxn ang="0">
                  <a:pos x="6" y="783"/>
                </a:cxn>
                <a:cxn ang="0">
                  <a:pos x="0" y="710"/>
                </a:cxn>
                <a:cxn ang="0">
                  <a:pos x="6" y="641"/>
                </a:cxn>
                <a:cxn ang="0">
                  <a:pos x="17" y="503"/>
                </a:cxn>
                <a:cxn ang="0">
                  <a:pos x="34" y="365"/>
                </a:cxn>
                <a:cxn ang="0">
                  <a:pos x="62" y="232"/>
                </a:cxn>
                <a:cxn ang="0">
                  <a:pos x="90" y="94"/>
                </a:cxn>
                <a:cxn ang="0">
                  <a:pos x="96" y="59"/>
                </a:cxn>
                <a:cxn ang="0">
                  <a:pos x="107" y="30"/>
                </a:cxn>
                <a:cxn ang="0">
                  <a:pos x="107" y="0"/>
                </a:cxn>
                <a:cxn ang="0">
                  <a:pos x="113" y="0"/>
                </a:cxn>
                <a:cxn ang="0">
                  <a:pos x="113" y="5"/>
                </a:cxn>
              </a:cxnLst>
              <a:rect l="0" t="0" r="r" b="b"/>
              <a:pathLst>
                <a:path w="113" h="1119">
                  <a:moveTo>
                    <a:pt x="113" y="5"/>
                  </a:moveTo>
                  <a:lnTo>
                    <a:pt x="102" y="74"/>
                  </a:lnTo>
                  <a:lnTo>
                    <a:pt x="85" y="139"/>
                  </a:lnTo>
                  <a:lnTo>
                    <a:pt x="62" y="277"/>
                  </a:lnTo>
                  <a:lnTo>
                    <a:pt x="39" y="414"/>
                  </a:lnTo>
                  <a:lnTo>
                    <a:pt x="23" y="548"/>
                  </a:lnTo>
                  <a:lnTo>
                    <a:pt x="17" y="690"/>
                  </a:lnTo>
                  <a:lnTo>
                    <a:pt x="17" y="833"/>
                  </a:lnTo>
                  <a:lnTo>
                    <a:pt x="23" y="971"/>
                  </a:lnTo>
                  <a:lnTo>
                    <a:pt x="34" y="1035"/>
                  </a:lnTo>
                  <a:lnTo>
                    <a:pt x="39" y="1065"/>
                  </a:lnTo>
                  <a:lnTo>
                    <a:pt x="45" y="1075"/>
                  </a:lnTo>
                  <a:lnTo>
                    <a:pt x="51" y="1080"/>
                  </a:lnTo>
                  <a:lnTo>
                    <a:pt x="62" y="1090"/>
                  </a:lnTo>
                  <a:lnTo>
                    <a:pt x="73" y="1094"/>
                  </a:lnTo>
                  <a:lnTo>
                    <a:pt x="79" y="1099"/>
                  </a:lnTo>
                  <a:lnTo>
                    <a:pt x="85" y="1119"/>
                  </a:lnTo>
                  <a:lnTo>
                    <a:pt x="73" y="1119"/>
                  </a:lnTo>
                  <a:lnTo>
                    <a:pt x="62" y="1099"/>
                  </a:lnTo>
                  <a:lnTo>
                    <a:pt x="45" y="1094"/>
                  </a:lnTo>
                  <a:lnTo>
                    <a:pt x="34" y="1084"/>
                  </a:lnTo>
                  <a:lnTo>
                    <a:pt x="28" y="1075"/>
                  </a:lnTo>
                  <a:lnTo>
                    <a:pt x="28" y="1050"/>
                  </a:lnTo>
                  <a:lnTo>
                    <a:pt x="23" y="986"/>
                  </a:lnTo>
                  <a:lnTo>
                    <a:pt x="11" y="922"/>
                  </a:lnTo>
                  <a:lnTo>
                    <a:pt x="6" y="783"/>
                  </a:lnTo>
                  <a:lnTo>
                    <a:pt x="0" y="710"/>
                  </a:lnTo>
                  <a:lnTo>
                    <a:pt x="6" y="641"/>
                  </a:lnTo>
                  <a:lnTo>
                    <a:pt x="17" y="503"/>
                  </a:lnTo>
                  <a:lnTo>
                    <a:pt x="34" y="365"/>
                  </a:lnTo>
                  <a:lnTo>
                    <a:pt x="62" y="232"/>
                  </a:lnTo>
                  <a:lnTo>
                    <a:pt x="90" y="94"/>
                  </a:lnTo>
                  <a:lnTo>
                    <a:pt x="96" y="59"/>
                  </a:lnTo>
                  <a:lnTo>
                    <a:pt x="107" y="30"/>
                  </a:lnTo>
                  <a:lnTo>
                    <a:pt x="107" y="0"/>
                  </a:lnTo>
                  <a:lnTo>
                    <a:pt x="113" y="0"/>
                  </a:lnTo>
                  <a:lnTo>
                    <a:pt x="113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0" name="Freeform 228"/>
            <p:cNvSpPr>
              <a:spLocks/>
            </p:cNvSpPr>
            <p:nvPr/>
          </p:nvSpPr>
          <p:spPr bwMode="auto">
            <a:xfrm>
              <a:off x="4362450" y="7257335"/>
              <a:ext cx="134938" cy="12422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55"/>
                </a:cxn>
                <a:cxn ang="0">
                  <a:pos x="12" y="59"/>
                </a:cxn>
                <a:cxn ang="0">
                  <a:pos x="23" y="69"/>
                </a:cxn>
                <a:cxn ang="0">
                  <a:pos x="40" y="74"/>
                </a:cxn>
                <a:cxn ang="0">
                  <a:pos x="57" y="69"/>
                </a:cxn>
                <a:cxn ang="0">
                  <a:pos x="74" y="64"/>
                </a:cxn>
                <a:cxn ang="0">
                  <a:pos x="85" y="55"/>
                </a:cxn>
                <a:cxn ang="0">
                  <a:pos x="85" y="25"/>
                </a:cxn>
                <a:cxn ang="0">
                  <a:pos x="74" y="15"/>
                </a:cxn>
                <a:cxn ang="0">
                  <a:pos x="57" y="10"/>
                </a:cxn>
                <a:cxn ang="0">
                  <a:pos x="46" y="0"/>
                </a:cxn>
                <a:cxn ang="0">
                  <a:pos x="23" y="10"/>
                </a:cxn>
                <a:cxn ang="0">
                  <a:pos x="12" y="10"/>
                </a:cxn>
                <a:cxn ang="0">
                  <a:pos x="0" y="40"/>
                </a:cxn>
              </a:cxnLst>
              <a:rect l="0" t="0" r="r" b="b"/>
              <a:pathLst>
                <a:path w="85" h="74">
                  <a:moveTo>
                    <a:pt x="0" y="40"/>
                  </a:moveTo>
                  <a:lnTo>
                    <a:pt x="0" y="55"/>
                  </a:lnTo>
                  <a:lnTo>
                    <a:pt x="12" y="59"/>
                  </a:lnTo>
                  <a:lnTo>
                    <a:pt x="23" y="69"/>
                  </a:lnTo>
                  <a:lnTo>
                    <a:pt x="40" y="74"/>
                  </a:lnTo>
                  <a:lnTo>
                    <a:pt x="57" y="69"/>
                  </a:lnTo>
                  <a:lnTo>
                    <a:pt x="74" y="64"/>
                  </a:lnTo>
                  <a:lnTo>
                    <a:pt x="85" y="55"/>
                  </a:lnTo>
                  <a:lnTo>
                    <a:pt x="85" y="25"/>
                  </a:lnTo>
                  <a:lnTo>
                    <a:pt x="74" y="15"/>
                  </a:lnTo>
                  <a:lnTo>
                    <a:pt x="57" y="10"/>
                  </a:lnTo>
                  <a:lnTo>
                    <a:pt x="46" y="0"/>
                  </a:lnTo>
                  <a:lnTo>
                    <a:pt x="23" y="10"/>
                  </a:lnTo>
                  <a:lnTo>
                    <a:pt x="12" y="1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C0CB"/>
            </a:solidFill>
            <a:ln w="0">
              <a:solidFill>
                <a:srgbClr val="FFC0C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1" name="Freeform 229"/>
            <p:cNvSpPr>
              <a:spLocks/>
            </p:cNvSpPr>
            <p:nvPr/>
          </p:nvSpPr>
          <p:spPr bwMode="auto">
            <a:xfrm>
              <a:off x="4041775" y="7282517"/>
              <a:ext cx="80963" cy="99047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6" y="40"/>
                </a:cxn>
                <a:cxn ang="0">
                  <a:pos x="6" y="49"/>
                </a:cxn>
                <a:cxn ang="0">
                  <a:pos x="11" y="54"/>
                </a:cxn>
                <a:cxn ang="0">
                  <a:pos x="23" y="59"/>
                </a:cxn>
                <a:cxn ang="0">
                  <a:pos x="34" y="54"/>
                </a:cxn>
                <a:cxn ang="0">
                  <a:pos x="39" y="49"/>
                </a:cxn>
                <a:cxn ang="0">
                  <a:pos x="51" y="44"/>
                </a:cxn>
                <a:cxn ang="0">
                  <a:pos x="51" y="20"/>
                </a:cxn>
                <a:cxn ang="0">
                  <a:pos x="45" y="10"/>
                </a:cxn>
                <a:cxn ang="0">
                  <a:pos x="34" y="0"/>
                </a:cxn>
                <a:cxn ang="0">
                  <a:pos x="17" y="0"/>
                </a:cxn>
                <a:cxn ang="0">
                  <a:pos x="6" y="10"/>
                </a:cxn>
                <a:cxn ang="0">
                  <a:pos x="6" y="20"/>
                </a:cxn>
                <a:cxn ang="0">
                  <a:pos x="0" y="29"/>
                </a:cxn>
              </a:cxnLst>
              <a:rect l="0" t="0" r="r" b="b"/>
              <a:pathLst>
                <a:path w="51" h="59">
                  <a:moveTo>
                    <a:pt x="0" y="29"/>
                  </a:moveTo>
                  <a:lnTo>
                    <a:pt x="6" y="40"/>
                  </a:lnTo>
                  <a:lnTo>
                    <a:pt x="6" y="49"/>
                  </a:lnTo>
                  <a:lnTo>
                    <a:pt x="11" y="54"/>
                  </a:lnTo>
                  <a:lnTo>
                    <a:pt x="23" y="59"/>
                  </a:lnTo>
                  <a:lnTo>
                    <a:pt x="34" y="54"/>
                  </a:lnTo>
                  <a:lnTo>
                    <a:pt x="39" y="49"/>
                  </a:lnTo>
                  <a:lnTo>
                    <a:pt x="51" y="44"/>
                  </a:lnTo>
                  <a:lnTo>
                    <a:pt x="51" y="20"/>
                  </a:lnTo>
                  <a:lnTo>
                    <a:pt x="45" y="10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6" y="10"/>
                  </a:lnTo>
                  <a:lnTo>
                    <a:pt x="6" y="2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C0CB"/>
            </a:solidFill>
            <a:ln w="0">
              <a:solidFill>
                <a:srgbClr val="FFC0C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2" name="Freeform 230"/>
            <p:cNvSpPr>
              <a:spLocks/>
            </p:cNvSpPr>
            <p:nvPr/>
          </p:nvSpPr>
          <p:spPr bwMode="auto">
            <a:xfrm>
              <a:off x="3798888" y="6248400"/>
              <a:ext cx="1271588" cy="1183526"/>
            </a:xfrm>
            <a:custGeom>
              <a:avLst/>
              <a:gdLst/>
              <a:ahLst/>
              <a:cxnLst>
                <a:cxn ang="0">
                  <a:pos x="637" y="665"/>
                </a:cxn>
                <a:cxn ang="0">
                  <a:pos x="710" y="596"/>
                </a:cxn>
                <a:cxn ang="0">
                  <a:pos x="761" y="518"/>
                </a:cxn>
                <a:cxn ang="0">
                  <a:pos x="789" y="424"/>
                </a:cxn>
                <a:cxn ang="0">
                  <a:pos x="784" y="300"/>
                </a:cxn>
                <a:cxn ang="0">
                  <a:pos x="744" y="202"/>
                </a:cxn>
                <a:cxn ang="0">
                  <a:pos x="705" y="143"/>
                </a:cxn>
                <a:cxn ang="0">
                  <a:pos x="620" y="74"/>
                </a:cxn>
                <a:cxn ang="0">
                  <a:pos x="553" y="39"/>
                </a:cxn>
                <a:cxn ang="0">
                  <a:pos x="480" y="20"/>
                </a:cxn>
                <a:cxn ang="0">
                  <a:pos x="401" y="10"/>
                </a:cxn>
                <a:cxn ang="0">
                  <a:pos x="321" y="20"/>
                </a:cxn>
                <a:cxn ang="0">
                  <a:pos x="248" y="39"/>
                </a:cxn>
                <a:cxn ang="0">
                  <a:pos x="181" y="74"/>
                </a:cxn>
                <a:cxn ang="0">
                  <a:pos x="119" y="118"/>
                </a:cxn>
                <a:cxn ang="0">
                  <a:pos x="51" y="202"/>
                </a:cxn>
                <a:cxn ang="0">
                  <a:pos x="23" y="266"/>
                </a:cxn>
                <a:cxn ang="0">
                  <a:pos x="6" y="340"/>
                </a:cxn>
                <a:cxn ang="0">
                  <a:pos x="12" y="448"/>
                </a:cxn>
                <a:cxn ang="0">
                  <a:pos x="40" y="518"/>
                </a:cxn>
                <a:cxn ang="0">
                  <a:pos x="96" y="607"/>
                </a:cxn>
                <a:cxn ang="0">
                  <a:pos x="85" y="611"/>
                </a:cxn>
                <a:cxn ang="0">
                  <a:pos x="29" y="522"/>
                </a:cxn>
                <a:cxn ang="0">
                  <a:pos x="6" y="448"/>
                </a:cxn>
                <a:cxn ang="0">
                  <a:pos x="0" y="340"/>
                </a:cxn>
                <a:cxn ang="0">
                  <a:pos x="12" y="266"/>
                </a:cxn>
                <a:cxn ang="0">
                  <a:pos x="46" y="197"/>
                </a:cxn>
                <a:cxn ang="0">
                  <a:pos x="91" y="138"/>
                </a:cxn>
                <a:cxn ang="0">
                  <a:pos x="147" y="88"/>
                </a:cxn>
                <a:cxn ang="0">
                  <a:pos x="209" y="44"/>
                </a:cxn>
                <a:cxn ang="0">
                  <a:pos x="276" y="20"/>
                </a:cxn>
                <a:cxn ang="0">
                  <a:pos x="355" y="5"/>
                </a:cxn>
                <a:cxn ang="0">
                  <a:pos x="440" y="5"/>
                </a:cxn>
                <a:cxn ang="0">
                  <a:pos x="519" y="20"/>
                </a:cxn>
                <a:cxn ang="0">
                  <a:pos x="593" y="44"/>
                </a:cxn>
                <a:cxn ang="0">
                  <a:pos x="654" y="88"/>
                </a:cxn>
                <a:cxn ang="0">
                  <a:pos x="710" y="138"/>
                </a:cxn>
                <a:cxn ang="0">
                  <a:pos x="750" y="197"/>
                </a:cxn>
                <a:cxn ang="0">
                  <a:pos x="784" y="266"/>
                </a:cxn>
                <a:cxn ang="0">
                  <a:pos x="795" y="340"/>
                </a:cxn>
                <a:cxn ang="0">
                  <a:pos x="789" y="473"/>
                </a:cxn>
                <a:cxn ang="0">
                  <a:pos x="750" y="562"/>
                </a:cxn>
                <a:cxn ang="0">
                  <a:pos x="682" y="636"/>
                </a:cxn>
                <a:cxn ang="0">
                  <a:pos x="598" y="705"/>
                </a:cxn>
              </a:cxnLst>
              <a:rect l="0" t="0" r="r" b="b"/>
              <a:pathLst>
                <a:path w="801" h="705">
                  <a:moveTo>
                    <a:pt x="593" y="695"/>
                  </a:moveTo>
                  <a:lnTo>
                    <a:pt x="637" y="665"/>
                  </a:lnTo>
                  <a:lnTo>
                    <a:pt x="676" y="636"/>
                  </a:lnTo>
                  <a:lnTo>
                    <a:pt x="710" y="596"/>
                  </a:lnTo>
                  <a:lnTo>
                    <a:pt x="738" y="562"/>
                  </a:lnTo>
                  <a:lnTo>
                    <a:pt x="761" y="518"/>
                  </a:lnTo>
                  <a:lnTo>
                    <a:pt x="778" y="468"/>
                  </a:lnTo>
                  <a:lnTo>
                    <a:pt x="789" y="424"/>
                  </a:lnTo>
                  <a:lnTo>
                    <a:pt x="789" y="340"/>
                  </a:lnTo>
                  <a:lnTo>
                    <a:pt x="784" y="300"/>
                  </a:lnTo>
                  <a:lnTo>
                    <a:pt x="761" y="232"/>
                  </a:lnTo>
                  <a:lnTo>
                    <a:pt x="744" y="202"/>
                  </a:lnTo>
                  <a:lnTo>
                    <a:pt x="721" y="168"/>
                  </a:lnTo>
                  <a:lnTo>
                    <a:pt x="705" y="143"/>
                  </a:lnTo>
                  <a:lnTo>
                    <a:pt x="648" y="94"/>
                  </a:lnTo>
                  <a:lnTo>
                    <a:pt x="620" y="74"/>
                  </a:lnTo>
                  <a:lnTo>
                    <a:pt x="587" y="54"/>
                  </a:lnTo>
                  <a:lnTo>
                    <a:pt x="553" y="39"/>
                  </a:lnTo>
                  <a:lnTo>
                    <a:pt x="519" y="29"/>
                  </a:lnTo>
                  <a:lnTo>
                    <a:pt x="480" y="20"/>
                  </a:lnTo>
                  <a:lnTo>
                    <a:pt x="440" y="14"/>
                  </a:lnTo>
                  <a:lnTo>
                    <a:pt x="401" y="10"/>
                  </a:lnTo>
                  <a:lnTo>
                    <a:pt x="361" y="14"/>
                  </a:lnTo>
                  <a:lnTo>
                    <a:pt x="321" y="20"/>
                  </a:lnTo>
                  <a:lnTo>
                    <a:pt x="282" y="29"/>
                  </a:lnTo>
                  <a:lnTo>
                    <a:pt x="248" y="39"/>
                  </a:lnTo>
                  <a:lnTo>
                    <a:pt x="215" y="54"/>
                  </a:lnTo>
                  <a:lnTo>
                    <a:pt x="181" y="74"/>
                  </a:lnTo>
                  <a:lnTo>
                    <a:pt x="153" y="94"/>
                  </a:lnTo>
                  <a:lnTo>
                    <a:pt x="119" y="118"/>
                  </a:lnTo>
                  <a:lnTo>
                    <a:pt x="74" y="168"/>
                  </a:lnTo>
                  <a:lnTo>
                    <a:pt x="51" y="202"/>
                  </a:lnTo>
                  <a:lnTo>
                    <a:pt x="40" y="232"/>
                  </a:lnTo>
                  <a:lnTo>
                    <a:pt x="23" y="266"/>
                  </a:lnTo>
                  <a:lnTo>
                    <a:pt x="12" y="300"/>
                  </a:lnTo>
                  <a:lnTo>
                    <a:pt x="6" y="340"/>
                  </a:lnTo>
                  <a:lnTo>
                    <a:pt x="6" y="409"/>
                  </a:lnTo>
                  <a:lnTo>
                    <a:pt x="12" y="448"/>
                  </a:lnTo>
                  <a:lnTo>
                    <a:pt x="23" y="483"/>
                  </a:lnTo>
                  <a:lnTo>
                    <a:pt x="40" y="518"/>
                  </a:lnTo>
                  <a:lnTo>
                    <a:pt x="51" y="547"/>
                  </a:lnTo>
                  <a:lnTo>
                    <a:pt x="96" y="607"/>
                  </a:lnTo>
                  <a:lnTo>
                    <a:pt x="119" y="636"/>
                  </a:lnTo>
                  <a:lnTo>
                    <a:pt x="85" y="611"/>
                  </a:lnTo>
                  <a:lnTo>
                    <a:pt x="63" y="582"/>
                  </a:lnTo>
                  <a:lnTo>
                    <a:pt x="29" y="522"/>
                  </a:lnTo>
                  <a:lnTo>
                    <a:pt x="12" y="483"/>
                  </a:lnTo>
                  <a:lnTo>
                    <a:pt x="6" y="448"/>
                  </a:lnTo>
                  <a:lnTo>
                    <a:pt x="0" y="409"/>
                  </a:lnTo>
                  <a:lnTo>
                    <a:pt x="0" y="340"/>
                  </a:lnTo>
                  <a:lnTo>
                    <a:pt x="6" y="300"/>
                  </a:lnTo>
                  <a:lnTo>
                    <a:pt x="12" y="266"/>
                  </a:lnTo>
                  <a:lnTo>
                    <a:pt x="29" y="226"/>
                  </a:lnTo>
                  <a:lnTo>
                    <a:pt x="46" y="197"/>
                  </a:lnTo>
                  <a:lnTo>
                    <a:pt x="68" y="162"/>
                  </a:lnTo>
                  <a:lnTo>
                    <a:pt x="91" y="138"/>
                  </a:lnTo>
                  <a:lnTo>
                    <a:pt x="119" y="109"/>
                  </a:lnTo>
                  <a:lnTo>
                    <a:pt x="147" y="88"/>
                  </a:lnTo>
                  <a:lnTo>
                    <a:pt x="176" y="64"/>
                  </a:lnTo>
                  <a:lnTo>
                    <a:pt x="209" y="44"/>
                  </a:lnTo>
                  <a:lnTo>
                    <a:pt x="242" y="35"/>
                  </a:lnTo>
                  <a:lnTo>
                    <a:pt x="276" y="20"/>
                  </a:lnTo>
                  <a:lnTo>
                    <a:pt x="316" y="10"/>
                  </a:lnTo>
                  <a:lnTo>
                    <a:pt x="355" y="5"/>
                  </a:lnTo>
                  <a:lnTo>
                    <a:pt x="401" y="0"/>
                  </a:lnTo>
                  <a:lnTo>
                    <a:pt x="440" y="5"/>
                  </a:lnTo>
                  <a:lnTo>
                    <a:pt x="480" y="10"/>
                  </a:lnTo>
                  <a:lnTo>
                    <a:pt x="519" y="20"/>
                  </a:lnTo>
                  <a:lnTo>
                    <a:pt x="559" y="35"/>
                  </a:lnTo>
                  <a:lnTo>
                    <a:pt x="593" y="44"/>
                  </a:lnTo>
                  <a:lnTo>
                    <a:pt x="625" y="64"/>
                  </a:lnTo>
                  <a:lnTo>
                    <a:pt x="654" y="88"/>
                  </a:lnTo>
                  <a:lnTo>
                    <a:pt x="682" y="109"/>
                  </a:lnTo>
                  <a:lnTo>
                    <a:pt x="710" y="138"/>
                  </a:lnTo>
                  <a:lnTo>
                    <a:pt x="733" y="162"/>
                  </a:lnTo>
                  <a:lnTo>
                    <a:pt x="750" y="197"/>
                  </a:lnTo>
                  <a:lnTo>
                    <a:pt x="767" y="226"/>
                  </a:lnTo>
                  <a:lnTo>
                    <a:pt x="784" y="266"/>
                  </a:lnTo>
                  <a:lnTo>
                    <a:pt x="789" y="300"/>
                  </a:lnTo>
                  <a:lnTo>
                    <a:pt x="795" y="340"/>
                  </a:lnTo>
                  <a:lnTo>
                    <a:pt x="801" y="374"/>
                  </a:lnTo>
                  <a:lnTo>
                    <a:pt x="789" y="473"/>
                  </a:lnTo>
                  <a:lnTo>
                    <a:pt x="767" y="522"/>
                  </a:lnTo>
                  <a:lnTo>
                    <a:pt x="750" y="562"/>
                  </a:lnTo>
                  <a:lnTo>
                    <a:pt x="716" y="601"/>
                  </a:lnTo>
                  <a:lnTo>
                    <a:pt x="682" y="636"/>
                  </a:lnTo>
                  <a:lnTo>
                    <a:pt x="642" y="670"/>
                  </a:lnTo>
                  <a:lnTo>
                    <a:pt x="598" y="705"/>
                  </a:lnTo>
                  <a:lnTo>
                    <a:pt x="593" y="695"/>
                  </a:lnTo>
                  <a:close/>
                </a:path>
              </a:pathLst>
            </a:custGeom>
            <a:solidFill>
              <a:srgbClr val="F0E68C"/>
            </a:solidFill>
            <a:ln w="0">
              <a:solidFill>
                <a:srgbClr val="F0E68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079500" indent="-215900"/>
            <a:r>
              <a:rPr lang="en-US"/>
              <a:t>A “Real” System</a:t>
            </a:r>
          </a:p>
        </p:txBody>
      </p:sp>
      <p:pic>
        <p:nvPicPr>
          <p:cNvPr id="171011" name="Picture 3" descr="moni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57350"/>
            <a:ext cx="5092700" cy="5200650"/>
          </a:xfrm>
          <a:prstGeom prst="rect">
            <a:avLst/>
          </a:prstGeom>
          <a:noFill/>
        </p:spPr>
      </p:pic>
      <p:pic>
        <p:nvPicPr>
          <p:cNvPr id="171012" name="Picture 4" descr="pri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334000"/>
            <a:ext cx="4543425" cy="1257300"/>
          </a:xfrm>
          <a:prstGeom prst="rect">
            <a:avLst/>
          </a:prstGeom>
          <a:noFill/>
        </p:spPr>
      </p:pic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5257800" y="3062288"/>
            <a:ext cx="2895600" cy="31099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defTabSz="914400"/>
            <a:r>
              <a: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 Receipt for Ernie</a:t>
            </a:r>
          </a:p>
          <a:p>
            <a:pPr defTabSz="914400"/>
            <a:r>
              <a: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11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o63ZJVxC91rN0uRv/DtgXxhl+UY=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   - Challenges -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 Alice: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 Sn0w 619- ziggy p3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 Bob: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 l4st phone et spla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8    - Response - 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 </a:t>
            </a:r>
            <a:r>
              <a:rPr lang="en-US" sz="11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9NKWoDpGQMWvUrJ5SKH8Q2CtwAQ=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 === Certified ===</a:t>
            </a:r>
            <a:b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</a:t>
            </a:r>
            <a:b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pic>
        <p:nvPicPr>
          <p:cNvPr id="171014" name="Picture 6" descr="shie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5181600"/>
            <a:ext cx="2676525" cy="381000"/>
          </a:xfrm>
          <a:prstGeom prst="rect">
            <a:avLst/>
          </a:prstGeom>
          <a:noFill/>
        </p:spPr>
      </p:pic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4191000" y="6248400"/>
            <a:ext cx="49530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1016" name="Picture 8" descr="printer-bott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5950" y="5507038"/>
            <a:ext cx="4543425" cy="1095375"/>
          </a:xfrm>
          <a:prstGeom prst="rect">
            <a:avLst/>
          </a:prstGeom>
          <a:noFill/>
        </p:spPr>
      </p:pic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533400" y="1981200"/>
            <a:ext cx="38671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000"/>
              <a:t>Hello Ernie, Thank you for voting</a:t>
            </a:r>
            <a:endParaRPr lang="en-US" sz="2000" b="1"/>
          </a:p>
        </p:txBody>
      </p:sp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609600" y="2362200"/>
            <a:ext cx="26352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Please take your receipt</a:t>
            </a:r>
          </a:p>
        </p:txBody>
      </p:sp>
    </p:spTree>
  </p:cSld>
  <p:clrMapOvr>
    <a:masterClrMapping/>
  </p:clrMapOvr>
  <p:transition advTm="26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6059E-6 L -3.33333E-6 -0.08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47" name="Rectangle 3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Mr. Drew announces the final tally</a:t>
            </a:r>
          </a:p>
          <a:p>
            <a:endParaRPr lang="en-US"/>
          </a:p>
          <a:p>
            <a:r>
              <a:rPr lang="en-US"/>
              <a:t>Mr. Drew must prove the tally correct</a:t>
            </a:r>
          </a:p>
          <a:p>
            <a:pPr lvl="1"/>
            <a:r>
              <a:rPr lang="en-US"/>
              <a:t>Without revealing who voted for what! </a:t>
            </a:r>
          </a:p>
          <a:p>
            <a:endParaRPr lang="en-US"/>
          </a:p>
          <a:p>
            <a:r>
              <a:rPr lang="en-US"/>
              <a:t>Recall: Mr. Drew is committed to</a:t>
            </a:r>
            <a:br>
              <a:rPr lang="en-US"/>
            </a:br>
            <a:r>
              <a:rPr lang="en-US"/>
              <a:t>everyone’s votes</a:t>
            </a:r>
          </a:p>
          <a:p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Counting the Votes</a:t>
            </a:r>
          </a:p>
        </p:txBody>
      </p:sp>
      <p:pic>
        <p:nvPicPr>
          <p:cNvPr id="68612" name="Picture 4" descr="dr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895600"/>
            <a:ext cx="933450" cy="2114550"/>
          </a:xfrm>
          <a:prstGeom prst="rect">
            <a:avLst/>
          </a:prstGeom>
          <a:noFill/>
        </p:spPr>
      </p:pic>
      <p:pic>
        <p:nvPicPr>
          <p:cNvPr id="68613" name="Picture 5" descr="wooden_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419600"/>
            <a:ext cx="3048000" cy="1685925"/>
          </a:xfrm>
          <a:prstGeom prst="rect">
            <a:avLst/>
          </a:prstGeom>
          <a:noFill/>
        </p:spPr>
      </p:pic>
      <p:grpSp>
        <p:nvGrpSpPr>
          <p:cNvPr id="68637" name="Group 29"/>
          <p:cNvGrpSpPr>
            <a:grpSpLocks/>
          </p:cNvGrpSpPr>
          <p:nvPr/>
        </p:nvGrpSpPr>
        <p:grpSpPr bwMode="auto">
          <a:xfrm>
            <a:off x="5791200" y="4532313"/>
            <a:ext cx="476250" cy="382587"/>
            <a:chOff x="3928" y="2877"/>
            <a:chExt cx="300" cy="241"/>
          </a:xfrm>
        </p:grpSpPr>
        <p:pic>
          <p:nvPicPr>
            <p:cNvPr id="68630" name="Picture 22" descr="box-clos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68631" name="Text Box 23"/>
            <p:cNvSpPr txBox="1">
              <a:spLocks noChangeArrowheads="1"/>
            </p:cNvSpPr>
            <p:nvPr/>
          </p:nvSpPr>
          <p:spPr bwMode="auto">
            <a:xfrm>
              <a:off x="3928" y="2912"/>
              <a:ext cx="284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Ernie</a:t>
              </a:r>
            </a:p>
          </p:txBody>
        </p:sp>
      </p:grpSp>
      <p:grpSp>
        <p:nvGrpSpPr>
          <p:cNvPr id="68638" name="Group 30"/>
          <p:cNvGrpSpPr>
            <a:grpSpLocks/>
          </p:cNvGrpSpPr>
          <p:nvPr/>
        </p:nvGrpSpPr>
        <p:grpSpPr bwMode="auto">
          <a:xfrm>
            <a:off x="6238875" y="4551363"/>
            <a:ext cx="476250" cy="382587"/>
            <a:chOff x="3928" y="2877"/>
            <a:chExt cx="300" cy="241"/>
          </a:xfrm>
        </p:grpSpPr>
        <p:pic>
          <p:nvPicPr>
            <p:cNvPr id="68639" name="Picture 31" descr="box-clos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68640" name="Text Box 32"/>
            <p:cNvSpPr txBox="1">
              <a:spLocks noChangeArrowheads="1"/>
            </p:cNvSpPr>
            <p:nvPr/>
          </p:nvSpPr>
          <p:spPr bwMode="auto">
            <a:xfrm>
              <a:off x="3928" y="2912"/>
              <a:ext cx="23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900"/>
                <a:t>Fay</a:t>
              </a:r>
            </a:p>
          </p:txBody>
        </p:sp>
      </p:grpSp>
      <p:grpSp>
        <p:nvGrpSpPr>
          <p:cNvPr id="68641" name="Group 33"/>
          <p:cNvGrpSpPr>
            <a:grpSpLocks/>
          </p:cNvGrpSpPr>
          <p:nvPr/>
        </p:nvGrpSpPr>
        <p:grpSpPr bwMode="auto">
          <a:xfrm>
            <a:off x="6696075" y="4570413"/>
            <a:ext cx="476250" cy="382587"/>
            <a:chOff x="3928" y="2877"/>
            <a:chExt cx="300" cy="241"/>
          </a:xfrm>
        </p:grpSpPr>
        <p:pic>
          <p:nvPicPr>
            <p:cNvPr id="68642" name="Picture 34" descr="box-clos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68643" name="Text Box 35"/>
            <p:cNvSpPr txBox="1">
              <a:spLocks noChangeArrowheads="1"/>
            </p:cNvSpPr>
            <p:nvPr/>
          </p:nvSpPr>
          <p:spPr bwMode="auto">
            <a:xfrm>
              <a:off x="3928" y="2912"/>
              <a:ext cx="248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Guy</a:t>
              </a:r>
            </a:p>
          </p:txBody>
        </p:sp>
      </p:grpSp>
      <p:grpSp>
        <p:nvGrpSpPr>
          <p:cNvPr id="68644" name="Group 36"/>
          <p:cNvGrpSpPr>
            <a:grpSpLocks/>
          </p:cNvGrpSpPr>
          <p:nvPr/>
        </p:nvGrpSpPr>
        <p:grpSpPr bwMode="auto">
          <a:xfrm>
            <a:off x="7153275" y="4570413"/>
            <a:ext cx="476250" cy="382587"/>
            <a:chOff x="3928" y="2877"/>
            <a:chExt cx="300" cy="241"/>
          </a:xfrm>
        </p:grpSpPr>
        <p:pic>
          <p:nvPicPr>
            <p:cNvPr id="68645" name="Picture 37" descr="box-clos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68646" name="Text Box 38"/>
            <p:cNvSpPr txBox="1">
              <a:spLocks noChangeArrowheads="1"/>
            </p:cNvSpPr>
            <p:nvPr/>
          </p:nvSpPr>
          <p:spPr bwMode="auto">
            <a:xfrm>
              <a:off x="3928" y="2912"/>
              <a:ext cx="28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Heidi</a:t>
              </a:r>
            </a:p>
          </p:txBody>
        </p:sp>
      </p:grpSp>
      <p:pic>
        <p:nvPicPr>
          <p:cNvPr id="68652" name="Picture 44" descr="sca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5067300"/>
            <a:ext cx="2705100" cy="1333500"/>
          </a:xfrm>
          <a:prstGeom prst="rect">
            <a:avLst/>
          </a:prstGeom>
          <a:noFill/>
        </p:spPr>
      </p:pic>
      <p:sp>
        <p:nvSpPr>
          <p:cNvPr id="68902" name="AutoShape 294"/>
          <p:cNvSpPr>
            <a:spLocks noChangeArrowheads="1"/>
          </p:cNvSpPr>
          <p:nvPr/>
        </p:nvSpPr>
        <p:spPr bwMode="auto">
          <a:xfrm>
            <a:off x="7162800" y="1828800"/>
            <a:ext cx="1143000" cy="685800"/>
          </a:xfrm>
          <a:prstGeom prst="wedgeRoundRectCallout">
            <a:avLst>
              <a:gd name="adj1" fmla="val 33750"/>
              <a:gd name="adj2" fmla="val 150000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Alice: 3</a:t>
            </a:r>
            <a:br>
              <a:rPr lang="en-US"/>
            </a:br>
            <a:r>
              <a:rPr lang="en-US"/>
              <a:t>Bob: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47" grpId="0" uiExpand="1" build="p"/>
      <p:bldP spid="6890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Mr. Drew puts k rows of</a:t>
            </a:r>
            <a:br>
              <a:rPr lang="en-US"/>
            </a:br>
            <a:r>
              <a:rPr lang="en-US"/>
              <a:t>new boxes on the table</a:t>
            </a:r>
          </a:p>
          <a:p>
            <a:pPr lvl="1"/>
            <a:r>
              <a:rPr lang="en-US"/>
              <a:t>Each row should contain the </a:t>
            </a:r>
            <a:br>
              <a:rPr lang="en-US"/>
            </a:br>
            <a:r>
              <a:rPr lang="en-US"/>
              <a:t>same votes in a random order</a:t>
            </a:r>
          </a:p>
          <a:p>
            <a:r>
              <a:rPr lang="en-US"/>
              <a:t>A “random beacon” gives k challenges</a:t>
            </a:r>
          </a:p>
          <a:p>
            <a:pPr lvl="1"/>
            <a:r>
              <a:rPr lang="en-US"/>
              <a:t>Everyone trusts that Mr. Drew</a:t>
            </a:r>
            <a:br>
              <a:rPr lang="en-US"/>
            </a:br>
            <a:r>
              <a:rPr lang="en-US"/>
              <a:t>cannot anticipate the</a:t>
            </a:r>
            <a:br>
              <a:rPr lang="en-US"/>
            </a:br>
            <a:r>
              <a:rPr lang="en-US"/>
              <a:t>challenges</a:t>
            </a:r>
          </a:p>
          <a:p>
            <a:endParaRPr lang="en-US"/>
          </a:p>
        </p:txBody>
      </p:sp>
      <p:pic>
        <p:nvPicPr>
          <p:cNvPr id="70660" name="Picture 4" descr="dr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895600"/>
            <a:ext cx="933450" cy="2114550"/>
          </a:xfrm>
          <a:prstGeom prst="rect">
            <a:avLst/>
          </a:prstGeom>
          <a:noFill/>
        </p:spPr>
      </p:pic>
      <p:pic>
        <p:nvPicPr>
          <p:cNvPr id="70661" name="Picture 5" descr="wooden_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419600"/>
            <a:ext cx="3048000" cy="1685925"/>
          </a:xfrm>
          <a:prstGeom prst="rect">
            <a:avLst/>
          </a:prstGeom>
          <a:noFill/>
        </p:spPr>
      </p:pic>
      <p:pic>
        <p:nvPicPr>
          <p:cNvPr id="70662" name="Picture 6" descr="box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7063" y="4365625"/>
            <a:ext cx="428625" cy="392113"/>
          </a:xfrm>
          <a:prstGeom prst="rect">
            <a:avLst/>
          </a:prstGeom>
          <a:noFill/>
        </p:spPr>
      </p:pic>
      <p:pic>
        <p:nvPicPr>
          <p:cNvPr id="70663" name="Picture 7" descr="box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6488" y="4365625"/>
            <a:ext cx="428625" cy="392113"/>
          </a:xfrm>
          <a:prstGeom prst="rect">
            <a:avLst/>
          </a:prstGeom>
          <a:noFill/>
        </p:spPr>
      </p:pic>
      <p:pic>
        <p:nvPicPr>
          <p:cNvPr id="70664" name="Picture 8" descr="box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4575" y="4343400"/>
            <a:ext cx="428625" cy="392113"/>
          </a:xfrm>
          <a:prstGeom prst="rect">
            <a:avLst/>
          </a:prstGeom>
          <a:noFill/>
        </p:spPr>
      </p:pic>
      <p:pic>
        <p:nvPicPr>
          <p:cNvPr id="70665" name="Picture 9" descr="box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354513"/>
            <a:ext cx="428625" cy="392112"/>
          </a:xfrm>
          <a:prstGeom prst="rect">
            <a:avLst/>
          </a:prstGeom>
          <a:noFill/>
        </p:spPr>
      </p:pic>
      <p:sp>
        <p:nvSpPr>
          <p:cNvPr id="70667" name="AutoShape 11"/>
          <p:cNvSpPr>
            <a:spLocks noChangeArrowheads="1"/>
          </p:cNvSpPr>
          <p:nvPr/>
        </p:nvSpPr>
        <p:spPr bwMode="auto">
          <a:xfrm>
            <a:off x="7162800" y="1828800"/>
            <a:ext cx="1143000" cy="685800"/>
          </a:xfrm>
          <a:prstGeom prst="wedgeRoundRectCallout">
            <a:avLst>
              <a:gd name="adj1" fmla="val 33750"/>
              <a:gd name="adj2" fmla="val 150000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Alice: 3</a:t>
            </a:r>
            <a:br>
              <a:rPr lang="en-US"/>
            </a:br>
            <a:r>
              <a:rPr lang="en-US"/>
              <a:t>Bob: 1</a:t>
            </a:r>
          </a:p>
        </p:txBody>
      </p:sp>
      <p:grpSp>
        <p:nvGrpSpPr>
          <p:cNvPr id="70668" name="Group 12"/>
          <p:cNvGrpSpPr>
            <a:grpSpLocks/>
          </p:cNvGrpSpPr>
          <p:nvPr/>
        </p:nvGrpSpPr>
        <p:grpSpPr bwMode="auto">
          <a:xfrm>
            <a:off x="5867400" y="4532313"/>
            <a:ext cx="476250" cy="382587"/>
            <a:chOff x="3928" y="2877"/>
            <a:chExt cx="300" cy="241"/>
          </a:xfrm>
        </p:grpSpPr>
        <p:pic>
          <p:nvPicPr>
            <p:cNvPr id="70669" name="Picture 13" descr="box-clos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0670" name="Text Box 14"/>
            <p:cNvSpPr txBox="1">
              <a:spLocks noChangeArrowheads="1"/>
            </p:cNvSpPr>
            <p:nvPr/>
          </p:nvSpPr>
          <p:spPr bwMode="auto">
            <a:xfrm>
              <a:off x="3928" y="2912"/>
              <a:ext cx="284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Ernie</a:t>
              </a:r>
            </a:p>
          </p:txBody>
        </p:sp>
      </p:grpSp>
      <p:grpSp>
        <p:nvGrpSpPr>
          <p:cNvPr id="70671" name="Group 15"/>
          <p:cNvGrpSpPr>
            <a:grpSpLocks/>
          </p:cNvGrpSpPr>
          <p:nvPr/>
        </p:nvGrpSpPr>
        <p:grpSpPr bwMode="auto">
          <a:xfrm>
            <a:off x="6315075" y="4551363"/>
            <a:ext cx="476250" cy="382587"/>
            <a:chOff x="3928" y="2877"/>
            <a:chExt cx="300" cy="241"/>
          </a:xfrm>
        </p:grpSpPr>
        <p:pic>
          <p:nvPicPr>
            <p:cNvPr id="70672" name="Picture 16" descr="box-clos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0673" name="Text Box 17"/>
            <p:cNvSpPr txBox="1">
              <a:spLocks noChangeArrowheads="1"/>
            </p:cNvSpPr>
            <p:nvPr/>
          </p:nvSpPr>
          <p:spPr bwMode="auto">
            <a:xfrm>
              <a:off x="3928" y="2912"/>
              <a:ext cx="23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900"/>
                <a:t>Fay</a:t>
              </a:r>
            </a:p>
          </p:txBody>
        </p:sp>
      </p:grpSp>
      <p:grpSp>
        <p:nvGrpSpPr>
          <p:cNvPr id="70674" name="Group 18"/>
          <p:cNvGrpSpPr>
            <a:grpSpLocks/>
          </p:cNvGrpSpPr>
          <p:nvPr/>
        </p:nvGrpSpPr>
        <p:grpSpPr bwMode="auto">
          <a:xfrm>
            <a:off x="6772275" y="4570413"/>
            <a:ext cx="476250" cy="382587"/>
            <a:chOff x="3928" y="2877"/>
            <a:chExt cx="300" cy="241"/>
          </a:xfrm>
        </p:grpSpPr>
        <p:pic>
          <p:nvPicPr>
            <p:cNvPr id="70675" name="Picture 19" descr="box-clos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0676" name="Text Box 20"/>
            <p:cNvSpPr txBox="1">
              <a:spLocks noChangeArrowheads="1"/>
            </p:cNvSpPr>
            <p:nvPr/>
          </p:nvSpPr>
          <p:spPr bwMode="auto">
            <a:xfrm>
              <a:off x="3928" y="2912"/>
              <a:ext cx="248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Guy</a:t>
              </a:r>
            </a:p>
          </p:txBody>
        </p:sp>
      </p:grpSp>
      <p:grpSp>
        <p:nvGrpSpPr>
          <p:cNvPr id="70677" name="Group 21"/>
          <p:cNvGrpSpPr>
            <a:grpSpLocks/>
          </p:cNvGrpSpPr>
          <p:nvPr/>
        </p:nvGrpSpPr>
        <p:grpSpPr bwMode="auto">
          <a:xfrm>
            <a:off x="7229475" y="4570413"/>
            <a:ext cx="476250" cy="382587"/>
            <a:chOff x="3928" y="2877"/>
            <a:chExt cx="300" cy="241"/>
          </a:xfrm>
        </p:grpSpPr>
        <p:pic>
          <p:nvPicPr>
            <p:cNvPr id="70678" name="Picture 22" descr="box-clos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0679" name="Text Box 23"/>
            <p:cNvSpPr txBox="1">
              <a:spLocks noChangeArrowheads="1"/>
            </p:cNvSpPr>
            <p:nvPr/>
          </p:nvSpPr>
          <p:spPr bwMode="auto">
            <a:xfrm>
              <a:off x="3928" y="2912"/>
              <a:ext cx="28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Heidi</a:t>
              </a:r>
            </a:p>
          </p:txBody>
        </p:sp>
      </p:grpSp>
      <p:grpSp>
        <p:nvGrpSpPr>
          <p:cNvPr id="70680" name="Group 24"/>
          <p:cNvGrpSpPr>
            <a:grpSpLocks/>
          </p:cNvGrpSpPr>
          <p:nvPr/>
        </p:nvGrpSpPr>
        <p:grpSpPr bwMode="auto">
          <a:xfrm>
            <a:off x="5486400" y="381000"/>
            <a:ext cx="1473200" cy="2192338"/>
            <a:chOff x="3806" y="1937"/>
            <a:chExt cx="1444" cy="2149"/>
          </a:xfrm>
        </p:grpSpPr>
        <p:sp>
          <p:nvSpPr>
            <p:cNvPr id="70681" name="Freeform 25"/>
            <p:cNvSpPr>
              <a:spLocks/>
            </p:cNvSpPr>
            <p:nvPr/>
          </p:nvSpPr>
          <p:spPr bwMode="auto">
            <a:xfrm flipH="1">
              <a:off x="4104" y="2145"/>
              <a:ext cx="816" cy="325"/>
            </a:xfrm>
            <a:custGeom>
              <a:avLst/>
              <a:gdLst/>
              <a:ahLst/>
              <a:cxnLst>
                <a:cxn ang="0">
                  <a:pos x="0" y="483"/>
                </a:cxn>
                <a:cxn ang="0">
                  <a:pos x="160" y="396"/>
                </a:cxn>
                <a:cxn ang="0">
                  <a:pos x="393" y="369"/>
                </a:cxn>
                <a:cxn ang="0">
                  <a:pos x="561" y="350"/>
                </a:cxn>
                <a:cxn ang="0">
                  <a:pos x="547" y="96"/>
                </a:cxn>
                <a:cxn ang="0">
                  <a:pos x="656" y="0"/>
                </a:cxn>
                <a:cxn ang="0">
                  <a:pos x="823" y="14"/>
                </a:cxn>
                <a:cxn ang="0">
                  <a:pos x="903" y="96"/>
                </a:cxn>
                <a:cxn ang="0">
                  <a:pos x="943" y="223"/>
                </a:cxn>
                <a:cxn ang="0">
                  <a:pos x="895" y="343"/>
                </a:cxn>
                <a:cxn ang="0">
                  <a:pos x="1245" y="324"/>
                </a:cxn>
                <a:cxn ang="0">
                  <a:pos x="1612" y="430"/>
                </a:cxn>
                <a:cxn ang="0">
                  <a:pos x="1633" y="531"/>
                </a:cxn>
                <a:cxn ang="0">
                  <a:pos x="1425" y="618"/>
                </a:cxn>
                <a:cxn ang="0">
                  <a:pos x="863" y="651"/>
                </a:cxn>
                <a:cxn ang="0">
                  <a:pos x="348" y="584"/>
                </a:cxn>
                <a:cxn ang="0">
                  <a:pos x="46" y="518"/>
                </a:cxn>
                <a:cxn ang="0">
                  <a:pos x="0" y="483"/>
                </a:cxn>
                <a:cxn ang="0">
                  <a:pos x="0" y="483"/>
                </a:cxn>
              </a:cxnLst>
              <a:rect l="0" t="0" r="r" b="b"/>
              <a:pathLst>
                <a:path w="1633" h="651">
                  <a:moveTo>
                    <a:pt x="0" y="483"/>
                  </a:moveTo>
                  <a:lnTo>
                    <a:pt x="160" y="396"/>
                  </a:lnTo>
                  <a:lnTo>
                    <a:pt x="393" y="369"/>
                  </a:lnTo>
                  <a:lnTo>
                    <a:pt x="561" y="350"/>
                  </a:lnTo>
                  <a:lnTo>
                    <a:pt x="547" y="96"/>
                  </a:lnTo>
                  <a:lnTo>
                    <a:pt x="656" y="0"/>
                  </a:lnTo>
                  <a:lnTo>
                    <a:pt x="823" y="14"/>
                  </a:lnTo>
                  <a:lnTo>
                    <a:pt x="903" y="96"/>
                  </a:lnTo>
                  <a:lnTo>
                    <a:pt x="943" y="223"/>
                  </a:lnTo>
                  <a:lnTo>
                    <a:pt x="895" y="343"/>
                  </a:lnTo>
                  <a:lnTo>
                    <a:pt x="1245" y="324"/>
                  </a:lnTo>
                  <a:lnTo>
                    <a:pt x="1612" y="430"/>
                  </a:lnTo>
                  <a:lnTo>
                    <a:pt x="1633" y="531"/>
                  </a:lnTo>
                  <a:lnTo>
                    <a:pt x="1425" y="618"/>
                  </a:lnTo>
                  <a:lnTo>
                    <a:pt x="863" y="651"/>
                  </a:lnTo>
                  <a:lnTo>
                    <a:pt x="348" y="584"/>
                  </a:lnTo>
                  <a:lnTo>
                    <a:pt x="46" y="518"/>
                  </a:lnTo>
                  <a:lnTo>
                    <a:pt x="0" y="483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2" name="Freeform 26"/>
            <p:cNvSpPr>
              <a:spLocks/>
            </p:cNvSpPr>
            <p:nvPr/>
          </p:nvSpPr>
          <p:spPr bwMode="auto">
            <a:xfrm flipH="1">
              <a:off x="4030" y="2470"/>
              <a:ext cx="988" cy="878"/>
            </a:xfrm>
            <a:custGeom>
              <a:avLst/>
              <a:gdLst/>
              <a:ahLst/>
              <a:cxnLst>
                <a:cxn ang="0">
                  <a:pos x="531" y="0"/>
                </a:cxn>
                <a:cxn ang="0">
                  <a:pos x="289" y="20"/>
                </a:cxn>
                <a:cxn ang="0">
                  <a:pos x="168" y="108"/>
                </a:cxn>
                <a:cxn ang="0">
                  <a:pos x="114" y="182"/>
                </a:cxn>
                <a:cxn ang="0">
                  <a:pos x="122" y="249"/>
                </a:cxn>
                <a:cxn ang="0">
                  <a:pos x="55" y="302"/>
                </a:cxn>
                <a:cxn ang="0">
                  <a:pos x="93" y="372"/>
                </a:cxn>
                <a:cxn ang="0">
                  <a:pos x="0" y="456"/>
                </a:cxn>
                <a:cxn ang="0">
                  <a:pos x="0" y="583"/>
                </a:cxn>
                <a:cxn ang="0">
                  <a:pos x="21" y="737"/>
                </a:cxn>
                <a:cxn ang="0">
                  <a:pos x="69" y="779"/>
                </a:cxn>
                <a:cxn ang="0">
                  <a:pos x="255" y="583"/>
                </a:cxn>
                <a:cxn ang="0">
                  <a:pos x="342" y="604"/>
                </a:cxn>
                <a:cxn ang="0">
                  <a:pos x="422" y="861"/>
                </a:cxn>
                <a:cxn ang="0">
                  <a:pos x="1374" y="1448"/>
                </a:cxn>
                <a:cxn ang="0">
                  <a:pos x="1601" y="1756"/>
                </a:cxn>
                <a:cxn ang="0">
                  <a:pos x="1772" y="1684"/>
                </a:cxn>
                <a:cxn ang="0">
                  <a:pos x="1975" y="1689"/>
                </a:cxn>
                <a:cxn ang="0">
                  <a:pos x="1948" y="1575"/>
                </a:cxn>
                <a:cxn ang="0">
                  <a:pos x="1762" y="1515"/>
                </a:cxn>
                <a:cxn ang="0">
                  <a:pos x="1667" y="1340"/>
                </a:cxn>
                <a:cxn ang="0">
                  <a:pos x="1848" y="1400"/>
                </a:cxn>
                <a:cxn ang="0">
                  <a:pos x="1920" y="1349"/>
                </a:cxn>
                <a:cxn ang="0">
                  <a:pos x="1850" y="1226"/>
                </a:cxn>
                <a:cxn ang="0">
                  <a:pos x="1882" y="1106"/>
                </a:cxn>
                <a:cxn ang="0">
                  <a:pos x="1821" y="1013"/>
                </a:cxn>
                <a:cxn ang="0">
                  <a:pos x="1534" y="891"/>
                </a:cxn>
                <a:cxn ang="0">
                  <a:pos x="1420" y="771"/>
                </a:cxn>
                <a:cxn ang="0">
                  <a:pos x="1279" y="503"/>
                </a:cxn>
                <a:cxn ang="0">
                  <a:pos x="1099" y="408"/>
                </a:cxn>
                <a:cxn ang="0">
                  <a:pos x="1006" y="389"/>
                </a:cxn>
                <a:cxn ang="0">
                  <a:pos x="846" y="435"/>
                </a:cxn>
                <a:cxn ang="0">
                  <a:pos x="723" y="298"/>
                </a:cxn>
                <a:cxn ang="0">
                  <a:pos x="698" y="114"/>
                </a:cxn>
                <a:cxn ang="0">
                  <a:pos x="531" y="0"/>
                </a:cxn>
                <a:cxn ang="0">
                  <a:pos x="531" y="0"/>
                </a:cxn>
              </a:cxnLst>
              <a:rect l="0" t="0" r="r" b="b"/>
              <a:pathLst>
                <a:path w="1975" h="1756">
                  <a:moveTo>
                    <a:pt x="531" y="0"/>
                  </a:moveTo>
                  <a:lnTo>
                    <a:pt x="289" y="20"/>
                  </a:lnTo>
                  <a:lnTo>
                    <a:pt x="168" y="108"/>
                  </a:lnTo>
                  <a:lnTo>
                    <a:pt x="114" y="182"/>
                  </a:lnTo>
                  <a:lnTo>
                    <a:pt x="122" y="249"/>
                  </a:lnTo>
                  <a:lnTo>
                    <a:pt x="55" y="302"/>
                  </a:lnTo>
                  <a:lnTo>
                    <a:pt x="93" y="372"/>
                  </a:lnTo>
                  <a:lnTo>
                    <a:pt x="0" y="456"/>
                  </a:lnTo>
                  <a:lnTo>
                    <a:pt x="0" y="583"/>
                  </a:lnTo>
                  <a:lnTo>
                    <a:pt x="21" y="737"/>
                  </a:lnTo>
                  <a:lnTo>
                    <a:pt x="69" y="779"/>
                  </a:lnTo>
                  <a:lnTo>
                    <a:pt x="255" y="583"/>
                  </a:lnTo>
                  <a:lnTo>
                    <a:pt x="342" y="604"/>
                  </a:lnTo>
                  <a:lnTo>
                    <a:pt x="422" y="861"/>
                  </a:lnTo>
                  <a:lnTo>
                    <a:pt x="1374" y="1448"/>
                  </a:lnTo>
                  <a:lnTo>
                    <a:pt x="1601" y="1756"/>
                  </a:lnTo>
                  <a:lnTo>
                    <a:pt x="1772" y="1684"/>
                  </a:lnTo>
                  <a:lnTo>
                    <a:pt x="1975" y="1689"/>
                  </a:lnTo>
                  <a:lnTo>
                    <a:pt x="1948" y="1575"/>
                  </a:lnTo>
                  <a:lnTo>
                    <a:pt x="1762" y="1515"/>
                  </a:lnTo>
                  <a:lnTo>
                    <a:pt x="1667" y="1340"/>
                  </a:lnTo>
                  <a:lnTo>
                    <a:pt x="1848" y="1400"/>
                  </a:lnTo>
                  <a:lnTo>
                    <a:pt x="1920" y="1349"/>
                  </a:lnTo>
                  <a:lnTo>
                    <a:pt x="1850" y="1226"/>
                  </a:lnTo>
                  <a:lnTo>
                    <a:pt x="1882" y="1106"/>
                  </a:lnTo>
                  <a:lnTo>
                    <a:pt x="1821" y="1013"/>
                  </a:lnTo>
                  <a:lnTo>
                    <a:pt x="1534" y="891"/>
                  </a:lnTo>
                  <a:lnTo>
                    <a:pt x="1420" y="771"/>
                  </a:lnTo>
                  <a:lnTo>
                    <a:pt x="1279" y="503"/>
                  </a:lnTo>
                  <a:lnTo>
                    <a:pt x="1099" y="408"/>
                  </a:lnTo>
                  <a:lnTo>
                    <a:pt x="1006" y="389"/>
                  </a:lnTo>
                  <a:lnTo>
                    <a:pt x="846" y="435"/>
                  </a:lnTo>
                  <a:lnTo>
                    <a:pt x="723" y="298"/>
                  </a:lnTo>
                  <a:lnTo>
                    <a:pt x="698" y="114"/>
                  </a:lnTo>
                  <a:lnTo>
                    <a:pt x="531" y="0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3" name="Freeform 27"/>
            <p:cNvSpPr>
              <a:spLocks/>
            </p:cNvSpPr>
            <p:nvPr/>
          </p:nvSpPr>
          <p:spPr bwMode="auto">
            <a:xfrm flipH="1">
              <a:off x="3980" y="3311"/>
              <a:ext cx="1107" cy="634"/>
            </a:xfrm>
            <a:custGeom>
              <a:avLst/>
              <a:gdLst/>
              <a:ahLst/>
              <a:cxnLst>
                <a:cxn ang="0">
                  <a:pos x="247" y="690"/>
                </a:cxn>
                <a:cxn ang="0">
                  <a:pos x="414" y="597"/>
                </a:cxn>
                <a:cxn ang="0">
                  <a:pos x="568" y="523"/>
                </a:cxn>
                <a:cxn ang="0">
                  <a:pos x="292" y="350"/>
                </a:cxn>
                <a:cxn ang="0">
                  <a:pos x="72" y="161"/>
                </a:cxn>
                <a:cxn ang="0">
                  <a:pos x="0" y="40"/>
                </a:cxn>
                <a:cxn ang="0">
                  <a:pos x="300" y="21"/>
                </a:cxn>
                <a:cxn ang="0">
                  <a:pos x="568" y="0"/>
                </a:cxn>
                <a:cxn ang="0">
                  <a:pos x="754" y="7"/>
                </a:cxn>
                <a:cxn ang="0">
                  <a:pos x="902" y="61"/>
                </a:cxn>
                <a:cxn ang="0">
                  <a:pos x="976" y="135"/>
                </a:cxn>
                <a:cxn ang="0">
                  <a:pos x="916" y="194"/>
                </a:cxn>
                <a:cxn ang="0">
                  <a:pos x="862" y="289"/>
                </a:cxn>
                <a:cxn ang="0">
                  <a:pos x="897" y="384"/>
                </a:cxn>
                <a:cxn ang="0">
                  <a:pos x="809" y="477"/>
                </a:cxn>
                <a:cxn ang="0">
                  <a:pos x="1189" y="443"/>
                </a:cxn>
                <a:cxn ang="0">
                  <a:pos x="1606" y="437"/>
                </a:cxn>
                <a:cxn ang="0">
                  <a:pos x="1919" y="504"/>
                </a:cxn>
                <a:cxn ang="0">
                  <a:pos x="2100" y="591"/>
                </a:cxn>
                <a:cxn ang="0">
                  <a:pos x="2134" y="644"/>
                </a:cxn>
                <a:cxn ang="0">
                  <a:pos x="2214" y="705"/>
                </a:cxn>
                <a:cxn ang="0">
                  <a:pos x="2149" y="1024"/>
                </a:cxn>
                <a:cxn ang="0">
                  <a:pos x="1606" y="1201"/>
                </a:cxn>
                <a:cxn ang="0">
                  <a:pos x="902" y="1268"/>
                </a:cxn>
                <a:cxn ang="0">
                  <a:pos x="486" y="1157"/>
                </a:cxn>
                <a:cxn ang="0">
                  <a:pos x="321" y="1098"/>
                </a:cxn>
                <a:cxn ang="0">
                  <a:pos x="287" y="811"/>
                </a:cxn>
                <a:cxn ang="0">
                  <a:pos x="247" y="690"/>
                </a:cxn>
                <a:cxn ang="0">
                  <a:pos x="247" y="690"/>
                </a:cxn>
              </a:cxnLst>
              <a:rect l="0" t="0" r="r" b="b"/>
              <a:pathLst>
                <a:path w="2214" h="1268">
                  <a:moveTo>
                    <a:pt x="247" y="690"/>
                  </a:moveTo>
                  <a:lnTo>
                    <a:pt x="414" y="597"/>
                  </a:lnTo>
                  <a:lnTo>
                    <a:pt x="568" y="523"/>
                  </a:lnTo>
                  <a:lnTo>
                    <a:pt x="292" y="350"/>
                  </a:lnTo>
                  <a:lnTo>
                    <a:pt x="72" y="161"/>
                  </a:lnTo>
                  <a:lnTo>
                    <a:pt x="0" y="40"/>
                  </a:lnTo>
                  <a:lnTo>
                    <a:pt x="300" y="21"/>
                  </a:lnTo>
                  <a:lnTo>
                    <a:pt x="568" y="0"/>
                  </a:lnTo>
                  <a:lnTo>
                    <a:pt x="754" y="7"/>
                  </a:lnTo>
                  <a:lnTo>
                    <a:pt x="902" y="61"/>
                  </a:lnTo>
                  <a:lnTo>
                    <a:pt x="976" y="135"/>
                  </a:lnTo>
                  <a:lnTo>
                    <a:pt x="916" y="194"/>
                  </a:lnTo>
                  <a:lnTo>
                    <a:pt x="862" y="289"/>
                  </a:lnTo>
                  <a:lnTo>
                    <a:pt x="897" y="384"/>
                  </a:lnTo>
                  <a:lnTo>
                    <a:pt x="809" y="477"/>
                  </a:lnTo>
                  <a:lnTo>
                    <a:pt x="1189" y="443"/>
                  </a:lnTo>
                  <a:lnTo>
                    <a:pt x="1606" y="437"/>
                  </a:lnTo>
                  <a:lnTo>
                    <a:pt x="1919" y="504"/>
                  </a:lnTo>
                  <a:lnTo>
                    <a:pt x="2100" y="591"/>
                  </a:lnTo>
                  <a:lnTo>
                    <a:pt x="2134" y="644"/>
                  </a:lnTo>
                  <a:lnTo>
                    <a:pt x="2214" y="705"/>
                  </a:lnTo>
                  <a:lnTo>
                    <a:pt x="2149" y="1024"/>
                  </a:lnTo>
                  <a:lnTo>
                    <a:pt x="1606" y="1201"/>
                  </a:lnTo>
                  <a:lnTo>
                    <a:pt x="902" y="1268"/>
                  </a:lnTo>
                  <a:lnTo>
                    <a:pt x="486" y="1157"/>
                  </a:lnTo>
                  <a:lnTo>
                    <a:pt x="321" y="1098"/>
                  </a:lnTo>
                  <a:lnTo>
                    <a:pt x="287" y="811"/>
                  </a:lnTo>
                  <a:lnTo>
                    <a:pt x="247" y="690"/>
                  </a:lnTo>
                  <a:lnTo>
                    <a:pt x="247" y="6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" name="Freeform 28"/>
            <p:cNvSpPr>
              <a:spLocks/>
            </p:cNvSpPr>
            <p:nvPr/>
          </p:nvSpPr>
          <p:spPr bwMode="auto">
            <a:xfrm flipH="1">
              <a:off x="4207" y="3634"/>
              <a:ext cx="686" cy="171"/>
            </a:xfrm>
            <a:custGeom>
              <a:avLst/>
              <a:gdLst/>
              <a:ahLst/>
              <a:cxnLst>
                <a:cxn ang="0">
                  <a:pos x="21" y="166"/>
                </a:cxn>
                <a:cxn ang="0">
                  <a:pos x="502" y="0"/>
                </a:cxn>
                <a:cxn ang="0">
                  <a:pos x="1372" y="67"/>
                </a:cxn>
                <a:cxn ang="0">
                  <a:pos x="1353" y="249"/>
                </a:cxn>
                <a:cxn ang="0">
                  <a:pos x="730" y="329"/>
                </a:cxn>
                <a:cxn ang="0">
                  <a:pos x="187" y="342"/>
                </a:cxn>
                <a:cxn ang="0">
                  <a:pos x="0" y="242"/>
                </a:cxn>
                <a:cxn ang="0">
                  <a:pos x="21" y="166"/>
                </a:cxn>
                <a:cxn ang="0">
                  <a:pos x="21" y="166"/>
                </a:cxn>
              </a:cxnLst>
              <a:rect l="0" t="0" r="r" b="b"/>
              <a:pathLst>
                <a:path w="1372" h="342">
                  <a:moveTo>
                    <a:pt x="21" y="166"/>
                  </a:moveTo>
                  <a:lnTo>
                    <a:pt x="502" y="0"/>
                  </a:lnTo>
                  <a:lnTo>
                    <a:pt x="1372" y="67"/>
                  </a:lnTo>
                  <a:lnTo>
                    <a:pt x="1353" y="249"/>
                  </a:lnTo>
                  <a:lnTo>
                    <a:pt x="730" y="329"/>
                  </a:lnTo>
                  <a:lnTo>
                    <a:pt x="187" y="342"/>
                  </a:lnTo>
                  <a:lnTo>
                    <a:pt x="0" y="242"/>
                  </a:lnTo>
                  <a:lnTo>
                    <a:pt x="21" y="166"/>
                  </a:lnTo>
                  <a:lnTo>
                    <a:pt x="21" y="166"/>
                  </a:lnTo>
                  <a:close/>
                </a:path>
              </a:pathLst>
            </a:custGeom>
            <a:solidFill>
              <a:srgbClr val="FFE0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5" name="Freeform 29"/>
            <p:cNvSpPr>
              <a:spLocks/>
            </p:cNvSpPr>
            <p:nvPr/>
          </p:nvSpPr>
          <p:spPr bwMode="auto">
            <a:xfrm flipH="1">
              <a:off x="4070" y="3589"/>
              <a:ext cx="813" cy="166"/>
            </a:xfrm>
            <a:custGeom>
              <a:avLst/>
              <a:gdLst/>
              <a:ahLst/>
              <a:cxnLst>
                <a:cxn ang="0">
                  <a:pos x="59" y="308"/>
                </a:cxn>
                <a:cxn ang="0">
                  <a:pos x="80" y="298"/>
                </a:cxn>
                <a:cxn ang="0">
                  <a:pos x="137" y="274"/>
                </a:cxn>
                <a:cxn ang="0">
                  <a:pos x="215" y="245"/>
                </a:cxn>
                <a:cxn ang="0">
                  <a:pos x="299" y="220"/>
                </a:cxn>
                <a:cxn ang="0">
                  <a:pos x="437" y="205"/>
                </a:cxn>
                <a:cxn ang="0">
                  <a:pos x="508" y="226"/>
                </a:cxn>
                <a:cxn ang="0">
                  <a:pos x="502" y="260"/>
                </a:cxn>
                <a:cxn ang="0">
                  <a:pos x="489" y="289"/>
                </a:cxn>
                <a:cxn ang="0">
                  <a:pos x="650" y="270"/>
                </a:cxn>
                <a:cxn ang="0">
                  <a:pos x="768" y="236"/>
                </a:cxn>
                <a:cxn ang="0">
                  <a:pos x="831" y="226"/>
                </a:cxn>
                <a:cxn ang="0">
                  <a:pos x="823" y="239"/>
                </a:cxn>
                <a:cxn ang="0">
                  <a:pos x="802" y="262"/>
                </a:cxn>
                <a:cxn ang="0">
                  <a:pos x="778" y="298"/>
                </a:cxn>
                <a:cxn ang="0">
                  <a:pos x="854" y="293"/>
                </a:cxn>
                <a:cxn ang="0">
                  <a:pos x="988" y="260"/>
                </a:cxn>
                <a:cxn ang="0">
                  <a:pos x="1112" y="236"/>
                </a:cxn>
                <a:cxn ang="0">
                  <a:pos x="1194" y="245"/>
                </a:cxn>
                <a:cxn ang="0">
                  <a:pos x="1226" y="294"/>
                </a:cxn>
                <a:cxn ang="0">
                  <a:pos x="1243" y="319"/>
                </a:cxn>
                <a:cxn ang="0">
                  <a:pos x="1275" y="332"/>
                </a:cxn>
                <a:cxn ang="0">
                  <a:pos x="1397" y="310"/>
                </a:cxn>
                <a:cxn ang="0">
                  <a:pos x="1471" y="283"/>
                </a:cxn>
                <a:cxn ang="0">
                  <a:pos x="1540" y="255"/>
                </a:cxn>
                <a:cxn ang="0">
                  <a:pos x="1625" y="209"/>
                </a:cxn>
                <a:cxn ang="0">
                  <a:pos x="1623" y="186"/>
                </a:cxn>
                <a:cxn ang="0">
                  <a:pos x="1580" y="158"/>
                </a:cxn>
                <a:cxn ang="0">
                  <a:pos x="1540" y="141"/>
                </a:cxn>
                <a:cxn ang="0">
                  <a:pos x="1492" y="122"/>
                </a:cxn>
                <a:cxn ang="0">
                  <a:pos x="1386" y="87"/>
                </a:cxn>
                <a:cxn ang="0">
                  <a:pos x="1298" y="61"/>
                </a:cxn>
                <a:cxn ang="0">
                  <a:pos x="1262" y="49"/>
                </a:cxn>
                <a:cxn ang="0">
                  <a:pos x="690" y="0"/>
                </a:cxn>
                <a:cxn ang="0">
                  <a:pos x="352" y="49"/>
                </a:cxn>
                <a:cxn ang="0">
                  <a:pos x="177" y="99"/>
                </a:cxn>
                <a:cxn ang="0">
                  <a:pos x="53" y="152"/>
                </a:cxn>
                <a:cxn ang="0">
                  <a:pos x="0" y="255"/>
                </a:cxn>
                <a:cxn ang="0">
                  <a:pos x="59" y="308"/>
                </a:cxn>
                <a:cxn ang="0">
                  <a:pos x="59" y="308"/>
                </a:cxn>
              </a:cxnLst>
              <a:rect l="0" t="0" r="r" b="b"/>
              <a:pathLst>
                <a:path w="1625" h="332">
                  <a:moveTo>
                    <a:pt x="59" y="308"/>
                  </a:moveTo>
                  <a:lnTo>
                    <a:pt x="80" y="298"/>
                  </a:lnTo>
                  <a:lnTo>
                    <a:pt x="137" y="274"/>
                  </a:lnTo>
                  <a:lnTo>
                    <a:pt x="215" y="245"/>
                  </a:lnTo>
                  <a:lnTo>
                    <a:pt x="299" y="220"/>
                  </a:lnTo>
                  <a:lnTo>
                    <a:pt x="437" y="205"/>
                  </a:lnTo>
                  <a:lnTo>
                    <a:pt x="508" y="226"/>
                  </a:lnTo>
                  <a:lnTo>
                    <a:pt x="502" y="260"/>
                  </a:lnTo>
                  <a:lnTo>
                    <a:pt x="489" y="289"/>
                  </a:lnTo>
                  <a:lnTo>
                    <a:pt x="650" y="270"/>
                  </a:lnTo>
                  <a:lnTo>
                    <a:pt x="768" y="236"/>
                  </a:lnTo>
                  <a:lnTo>
                    <a:pt x="831" y="226"/>
                  </a:lnTo>
                  <a:lnTo>
                    <a:pt x="823" y="239"/>
                  </a:lnTo>
                  <a:lnTo>
                    <a:pt x="802" y="262"/>
                  </a:lnTo>
                  <a:lnTo>
                    <a:pt x="778" y="298"/>
                  </a:lnTo>
                  <a:lnTo>
                    <a:pt x="854" y="293"/>
                  </a:lnTo>
                  <a:lnTo>
                    <a:pt x="988" y="260"/>
                  </a:lnTo>
                  <a:lnTo>
                    <a:pt x="1112" y="236"/>
                  </a:lnTo>
                  <a:lnTo>
                    <a:pt x="1194" y="245"/>
                  </a:lnTo>
                  <a:lnTo>
                    <a:pt x="1226" y="294"/>
                  </a:lnTo>
                  <a:lnTo>
                    <a:pt x="1243" y="319"/>
                  </a:lnTo>
                  <a:lnTo>
                    <a:pt x="1275" y="332"/>
                  </a:lnTo>
                  <a:lnTo>
                    <a:pt x="1397" y="310"/>
                  </a:lnTo>
                  <a:lnTo>
                    <a:pt x="1471" y="283"/>
                  </a:lnTo>
                  <a:lnTo>
                    <a:pt x="1540" y="255"/>
                  </a:lnTo>
                  <a:lnTo>
                    <a:pt x="1625" y="209"/>
                  </a:lnTo>
                  <a:lnTo>
                    <a:pt x="1623" y="186"/>
                  </a:lnTo>
                  <a:lnTo>
                    <a:pt x="1580" y="158"/>
                  </a:lnTo>
                  <a:lnTo>
                    <a:pt x="1540" y="141"/>
                  </a:lnTo>
                  <a:lnTo>
                    <a:pt x="1492" y="122"/>
                  </a:lnTo>
                  <a:lnTo>
                    <a:pt x="1386" y="87"/>
                  </a:lnTo>
                  <a:lnTo>
                    <a:pt x="1298" y="61"/>
                  </a:lnTo>
                  <a:lnTo>
                    <a:pt x="1262" y="49"/>
                  </a:lnTo>
                  <a:lnTo>
                    <a:pt x="690" y="0"/>
                  </a:lnTo>
                  <a:lnTo>
                    <a:pt x="352" y="49"/>
                  </a:lnTo>
                  <a:lnTo>
                    <a:pt x="177" y="99"/>
                  </a:lnTo>
                  <a:lnTo>
                    <a:pt x="53" y="152"/>
                  </a:lnTo>
                  <a:lnTo>
                    <a:pt x="0" y="255"/>
                  </a:lnTo>
                  <a:lnTo>
                    <a:pt x="59" y="308"/>
                  </a:lnTo>
                  <a:lnTo>
                    <a:pt x="59" y="308"/>
                  </a:lnTo>
                  <a:close/>
                </a:path>
              </a:pathLst>
            </a:custGeom>
            <a:solidFill>
              <a:srgbClr val="C891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6" name="Freeform 30"/>
            <p:cNvSpPr>
              <a:spLocks/>
            </p:cNvSpPr>
            <p:nvPr/>
          </p:nvSpPr>
          <p:spPr bwMode="auto">
            <a:xfrm flipH="1">
              <a:off x="4012" y="3742"/>
              <a:ext cx="898" cy="192"/>
            </a:xfrm>
            <a:custGeom>
              <a:avLst/>
              <a:gdLst/>
              <a:ahLst/>
              <a:cxnLst>
                <a:cxn ang="0">
                  <a:pos x="131" y="296"/>
                </a:cxn>
                <a:cxn ang="0">
                  <a:pos x="0" y="256"/>
                </a:cxn>
                <a:cxn ang="0">
                  <a:pos x="0" y="101"/>
                </a:cxn>
                <a:cxn ang="0">
                  <a:pos x="30" y="112"/>
                </a:cxn>
                <a:cxn ang="0">
                  <a:pos x="87" y="144"/>
                </a:cxn>
                <a:cxn ang="0">
                  <a:pos x="137" y="196"/>
                </a:cxn>
                <a:cxn ang="0">
                  <a:pos x="173" y="224"/>
                </a:cxn>
                <a:cxn ang="0">
                  <a:pos x="230" y="253"/>
                </a:cxn>
                <a:cxn ang="0">
                  <a:pos x="308" y="277"/>
                </a:cxn>
                <a:cxn ang="0">
                  <a:pos x="397" y="296"/>
                </a:cxn>
                <a:cxn ang="0">
                  <a:pos x="542" y="291"/>
                </a:cxn>
                <a:cxn ang="0">
                  <a:pos x="570" y="262"/>
                </a:cxn>
                <a:cxn ang="0">
                  <a:pos x="572" y="224"/>
                </a:cxn>
                <a:cxn ang="0">
                  <a:pos x="557" y="179"/>
                </a:cxn>
                <a:cxn ang="0">
                  <a:pos x="635" y="218"/>
                </a:cxn>
                <a:cxn ang="0">
                  <a:pos x="802" y="243"/>
                </a:cxn>
                <a:cxn ang="0">
                  <a:pos x="967" y="232"/>
                </a:cxn>
                <a:cxn ang="0">
                  <a:pos x="1216" y="194"/>
                </a:cxn>
                <a:cxn ang="0">
                  <a:pos x="1268" y="165"/>
                </a:cxn>
                <a:cxn ang="0">
                  <a:pos x="1270" y="137"/>
                </a:cxn>
                <a:cxn ang="0">
                  <a:pos x="1252" y="114"/>
                </a:cxn>
                <a:cxn ang="0">
                  <a:pos x="1241" y="106"/>
                </a:cxn>
                <a:cxn ang="0">
                  <a:pos x="1325" y="129"/>
                </a:cxn>
                <a:cxn ang="0">
                  <a:pos x="1366" y="116"/>
                </a:cxn>
                <a:cxn ang="0">
                  <a:pos x="1465" y="82"/>
                </a:cxn>
                <a:cxn ang="0">
                  <a:pos x="1524" y="59"/>
                </a:cxn>
                <a:cxn ang="0">
                  <a:pos x="1579" y="36"/>
                </a:cxn>
                <a:cxn ang="0">
                  <a:pos x="1667" y="2"/>
                </a:cxn>
                <a:cxn ang="0">
                  <a:pos x="1703" y="0"/>
                </a:cxn>
                <a:cxn ang="0">
                  <a:pos x="1726" y="42"/>
                </a:cxn>
                <a:cxn ang="0">
                  <a:pos x="1745" y="80"/>
                </a:cxn>
                <a:cxn ang="0">
                  <a:pos x="1768" y="120"/>
                </a:cxn>
                <a:cxn ang="0">
                  <a:pos x="1794" y="163"/>
                </a:cxn>
                <a:cxn ang="0">
                  <a:pos x="1422" y="287"/>
                </a:cxn>
                <a:cxn ang="0">
                  <a:pos x="756" y="350"/>
                </a:cxn>
                <a:cxn ang="0">
                  <a:pos x="498" y="384"/>
                </a:cxn>
                <a:cxn ang="0">
                  <a:pos x="249" y="355"/>
                </a:cxn>
                <a:cxn ang="0">
                  <a:pos x="131" y="296"/>
                </a:cxn>
                <a:cxn ang="0">
                  <a:pos x="131" y="296"/>
                </a:cxn>
              </a:cxnLst>
              <a:rect l="0" t="0" r="r" b="b"/>
              <a:pathLst>
                <a:path w="1794" h="384">
                  <a:moveTo>
                    <a:pt x="131" y="296"/>
                  </a:moveTo>
                  <a:lnTo>
                    <a:pt x="0" y="256"/>
                  </a:lnTo>
                  <a:lnTo>
                    <a:pt x="0" y="101"/>
                  </a:lnTo>
                  <a:lnTo>
                    <a:pt x="30" y="112"/>
                  </a:lnTo>
                  <a:lnTo>
                    <a:pt x="87" y="144"/>
                  </a:lnTo>
                  <a:lnTo>
                    <a:pt x="137" y="196"/>
                  </a:lnTo>
                  <a:lnTo>
                    <a:pt x="173" y="224"/>
                  </a:lnTo>
                  <a:lnTo>
                    <a:pt x="230" y="253"/>
                  </a:lnTo>
                  <a:lnTo>
                    <a:pt x="308" y="277"/>
                  </a:lnTo>
                  <a:lnTo>
                    <a:pt x="397" y="296"/>
                  </a:lnTo>
                  <a:lnTo>
                    <a:pt x="542" y="291"/>
                  </a:lnTo>
                  <a:lnTo>
                    <a:pt x="570" y="262"/>
                  </a:lnTo>
                  <a:lnTo>
                    <a:pt x="572" y="224"/>
                  </a:lnTo>
                  <a:lnTo>
                    <a:pt x="557" y="179"/>
                  </a:lnTo>
                  <a:lnTo>
                    <a:pt x="635" y="218"/>
                  </a:lnTo>
                  <a:lnTo>
                    <a:pt x="802" y="243"/>
                  </a:lnTo>
                  <a:lnTo>
                    <a:pt x="967" y="232"/>
                  </a:lnTo>
                  <a:lnTo>
                    <a:pt x="1216" y="194"/>
                  </a:lnTo>
                  <a:lnTo>
                    <a:pt x="1268" y="165"/>
                  </a:lnTo>
                  <a:lnTo>
                    <a:pt x="1270" y="137"/>
                  </a:lnTo>
                  <a:lnTo>
                    <a:pt x="1252" y="114"/>
                  </a:lnTo>
                  <a:lnTo>
                    <a:pt x="1241" y="106"/>
                  </a:lnTo>
                  <a:lnTo>
                    <a:pt x="1325" y="129"/>
                  </a:lnTo>
                  <a:lnTo>
                    <a:pt x="1366" y="116"/>
                  </a:lnTo>
                  <a:lnTo>
                    <a:pt x="1465" y="82"/>
                  </a:lnTo>
                  <a:lnTo>
                    <a:pt x="1524" y="59"/>
                  </a:lnTo>
                  <a:lnTo>
                    <a:pt x="1579" y="36"/>
                  </a:lnTo>
                  <a:lnTo>
                    <a:pt x="1667" y="2"/>
                  </a:lnTo>
                  <a:lnTo>
                    <a:pt x="1703" y="0"/>
                  </a:lnTo>
                  <a:lnTo>
                    <a:pt x="1726" y="42"/>
                  </a:lnTo>
                  <a:lnTo>
                    <a:pt x="1745" y="80"/>
                  </a:lnTo>
                  <a:lnTo>
                    <a:pt x="1768" y="120"/>
                  </a:lnTo>
                  <a:lnTo>
                    <a:pt x="1794" y="163"/>
                  </a:lnTo>
                  <a:lnTo>
                    <a:pt x="1422" y="287"/>
                  </a:lnTo>
                  <a:lnTo>
                    <a:pt x="756" y="350"/>
                  </a:lnTo>
                  <a:lnTo>
                    <a:pt x="498" y="384"/>
                  </a:lnTo>
                  <a:lnTo>
                    <a:pt x="249" y="355"/>
                  </a:lnTo>
                  <a:lnTo>
                    <a:pt x="131" y="296"/>
                  </a:lnTo>
                  <a:lnTo>
                    <a:pt x="131" y="296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7" name="Freeform 31"/>
            <p:cNvSpPr>
              <a:spLocks/>
            </p:cNvSpPr>
            <p:nvPr/>
          </p:nvSpPr>
          <p:spPr bwMode="auto">
            <a:xfrm flipH="1">
              <a:off x="4059" y="3558"/>
              <a:ext cx="839" cy="205"/>
            </a:xfrm>
            <a:custGeom>
              <a:avLst/>
              <a:gdLst/>
              <a:ahLst/>
              <a:cxnLst>
                <a:cxn ang="0">
                  <a:pos x="25" y="234"/>
                </a:cxn>
                <a:cxn ang="0">
                  <a:pos x="104" y="131"/>
                </a:cxn>
                <a:cxn ang="0">
                  <a:pos x="304" y="69"/>
                </a:cxn>
                <a:cxn ang="0">
                  <a:pos x="768" y="0"/>
                </a:cxn>
                <a:cxn ang="0">
                  <a:pos x="1302" y="34"/>
                </a:cxn>
                <a:cxn ang="0">
                  <a:pos x="1503" y="76"/>
                </a:cxn>
                <a:cxn ang="0">
                  <a:pos x="1594" y="116"/>
                </a:cxn>
                <a:cxn ang="0">
                  <a:pos x="1659" y="141"/>
                </a:cxn>
                <a:cxn ang="0">
                  <a:pos x="1678" y="175"/>
                </a:cxn>
                <a:cxn ang="0">
                  <a:pos x="1659" y="207"/>
                </a:cxn>
                <a:cxn ang="0">
                  <a:pos x="1629" y="240"/>
                </a:cxn>
                <a:cxn ang="0">
                  <a:pos x="1591" y="280"/>
                </a:cxn>
                <a:cxn ang="0">
                  <a:pos x="1408" y="175"/>
                </a:cxn>
                <a:cxn ang="0">
                  <a:pos x="1018" y="97"/>
                </a:cxn>
                <a:cxn ang="0">
                  <a:pos x="646" y="88"/>
                </a:cxn>
                <a:cxn ang="0">
                  <a:pos x="416" y="131"/>
                </a:cxn>
                <a:cxn ang="0">
                  <a:pos x="239" y="209"/>
                </a:cxn>
                <a:cxn ang="0">
                  <a:pos x="104" y="302"/>
                </a:cxn>
                <a:cxn ang="0">
                  <a:pos x="40" y="411"/>
                </a:cxn>
                <a:cxn ang="0">
                  <a:pos x="0" y="342"/>
                </a:cxn>
                <a:cxn ang="0">
                  <a:pos x="25" y="234"/>
                </a:cxn>
                <a:cxn ang="0">
                  <a:pos x="25" y="234"/>
                </a:cxn>
              </a:cxnLst>
              <a:rect l="0" t="0" r="r" b="b"/>
              <a:pathLst>
                <a:path w="1678" h="411">
                  <a:moveTo>
                    <a:pt x="25" y="234"/>
                  </a:moveTo>
                  <a:lnTo>
                    <a:pt x="104" y="131"/>
                  </a:lnTo>
                  <a:lnTo>
                    <a:pt x="304" y="69"/>
                  </a:lnTo>
                  <a:lnTo>
                    <a:pt x="768" y="0"/>
                  </a:lnTo>
                  <a:lnTo>
                    <a:pt x="1302" y="34"/>
                  </a:lnTo>
                  <a:lnTo>
                    <a:pt x="1503" y="76"/>
                  </a:lnTo>
                  <a:lnTo>
                    <a:pt x="1594" y="116"/>
                  </a:lnTo>
                  <a:lnTo>
                    <a:pt x="1659" y="141"/>
                  </a:lnTo>
                  <a:lnTo>
                    <a:pt x="1678" y="175"/>
                  </a:lnTo>
                  <a:lnTo>
                    <a:pt x="1659" y="207"/>
                  </a:lnTo>
                  <a:lnTo>
                    <a:pt x="1629" y="240"/>
                  </a:lnTo>
                  <a:lnTo>
                    <a:pt x="1591" y="280"/>
                  </a:lnTo>
                  <a:lnTo>
                    <a:pt x="1408" y="175"/>
                  </a:lnTo>
                  <a:lnTo>
                    <a:pt x="1018" y="97"/>
                  </a:lnTo>
                  <a:lnTo>
                    <a:pt x="646" y="88"/>
                  </a:lnTo>
                  <a:lnTo>
                    <a:pt x="416" y="131"/>
                  </a:lnTo>
                  <a:lnTo>
                    <a:pt x="239" y="209"/>
                  </a:lnTo>
                  <a:lnTo>
                    <a:pt x="104" y="302"/>
                  </a:lnTo>
                  <a:lnTo>
                    <a:pt x="40" y="411"/>
                  </a:lnTo>
                  <a:lnTo>
                    <a:pt x="0" y="342"/>
                  </a:lnTo>
                  <a:lnTo>
                    <a:pt x="25" y="234"/>
                  </a:lnTo>
                  <a:lnTo>
                    <a:pt x="25" y="234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8" name="Freeform 32"/>
            <p:cNvSpPr>
              <a:spLocks/>
            </p:cNvSpPr>
            <p:nvPr/>
          </p:nvSpPr>
          <p:spPr bwMode="auto">
            <a:xfrm flipH="1">
              <a:off x="4166" y="2174"/>
              <a:ext cx="715" cy="267"/>
            </a:xfrm>
            <a:custGeom>
              <a:avLst/>
              <a:gdLst/>
              <a:ahLst/>
              <a:cxnLst>
                <a:cxn ang="0">
                  <a:pos x="528" y="279"/>
                </a:cxn>
                <a:cxn ang="0">
                  <a:pos x="553" y="127"/>
                </a:cxn>
                <a:cxn ang="0">
                  <a:pos x="656" y="0"/>
                </a:cxn>
                <a:cxn ang="0">
                  <a:pos x="720" y="43"/>
                </a:cxn>
                <a:cxn ang="0">
                  <a:pos x="813" y="83"/>
                </a:cxn>
                <a:cxn ang="0">
                  <a:pos x="774" y="157"/>
                </a:cxn>
                <a:cxn ang="0">
                  <a:pos x="768" y="220"/>
                </a:cxn>
                <a:cxn ang="0">
                  <a:pos x="749" y="298"/>
                </a:cxn>
                <a:cxn ang="0">
                  <a:pos x="882" y="328"/>
                </a:cxn>
                <a:cxn ang="0">
                  <a:pos x="1017" y="342"/>
                </a:cxn>
                <a:cxn ang="0">
                  <a:pos x="1258" y="382"/>
                </a:cxn>
                <a:cxn ang="0">
                  <a:pos x="1395" y="439"/>
                </a:cxn>
                <a:cxn ang="0">
                  <a:pos x="1429" y="471"/>
                </a:cxn>
                <a:cxn ang="0">
                  <a:pos x="1106" y="534"/>
                </a:cxn>
                <a:cxn ang="0">
                  <a:pos x="435" y="509"/>
                </a:cxn>
                <a:cxn ang="0">
                  <a:pos x="158" y="484"/>
                </a:cxn>
                <a:cxn ang="0">
                  <a:pos x="0" y="425"/>
                </a:cxn>
                <a:cxn ang="0">
                  <a:pos x="34" y="412"/>
                </a:cxn>
                <a:cxn ang="0">
                  <a:pos x="118" y="391"/>
                </a:cxn>
                <a:cxn ang="0">
                  <a:pos x="348" y="387"/>
                </a:cxn>
                <a:cxn ang="0">
                  <a:pos x="538" y="401"/>
                </a:cxn>
                <a:cxn ang="0">
                  <a:pos x="483" y="382"/>
                </a:cxn>
                <a:cxn ang="0">
                  <a:pos x="426" y="344"/>
                </a:cxn>
                <a:cxn ang="0">
                  <a:pos x="441" y="321"/>
                </a:cxn>
                <a:cxn ang="0">
                  <a:pos x="477" y="300"/>
                </a:cxn>
                <a:cxn ang="0">
                  <a:pos x="528" y="279"/>
                </a:cxn>
                <a:cxn ang="0">
                  <a:pos x="528" y="279"/>
                </a:cxn>
              </a:cxnLst>
              <a:rect l="0" t="0" r="r" b="b"/>
              <a:pathLst>
                <a:path w="1429" h="534">
                  <a:moveTo>
                    <a:pt x="528" y="279"/>
                  </a:moveTo>
                  <a:lnTo>
                    <a:pt x="553" y="127"/>
                  </a:lnTo>
                  <a:lnTo>
                    <a:pt x="656" y="0"/>
                  </a:lnTo>
                  <a:lnTo>
                    <a:pt x="720" y="43"/>
                  </a:lnTo>
                  <a:lnTo>
                    <a:pt x="813" y="83"/>
                  </a:lnTo>
                  <a:lnTo>
                    <a:pt x="774" y="157"/>
                  </a:lnTo>
                  <a:lnTo>
                    <a:pt x="768" y="220"/>
                  </a:lnTo>
                  <a:lnTo>
                    <a:pt x="749" y="298"/>
                  </a:lnTo>
                  <a:lnTo>
                    <a:pt x="882" y="328"/>
                  </a:lnTo>
                  <a:lnTo>
                    <a:pt x="1017" y="342"/>
                  </a:lnTo>
                  <a:lnTo>
                    <a:pt x="1258" y="382"/>
                  </a:lnTo>
                  <a:lnTo>
                    <a:pt x="1395" y="439"/>
                  </a:lnTo>
                  <a:lnTo>
                    <a:pt x="1429" y="471"/>
                  </a:lnTo>
                  <a:lnTo>
                    <a:pt x="1106" y="534"/>
                  </a:lnTo>
                  <a:lnTo>
                    <a:pt x="435" y="509"/>
                  </a:lnTo>
                  <a:lnTo>
                    <a:pt x="158" y="484"/>
                  </a:lnTo>
                  <a:lnTo>
                    <a:pt x="0" y="425"/>
                  </a:lnTo>
                  <a:lnTo>
                    <a:pt x="34" y="412"/>
                  </a:lnTo>
                  <a:lnTo>
                    <a:pt x="118" y="391"/>
                  </a:lnTo>
                  <a:lnTo>
                    <a:pt x="348" y="387"/>
                  </a:lnTo>
                  <a:lnTo>
                    <a:pt x="538" y="401"/>
                  </a:lnTo>
                  <a:lnTo>
                    <a:pt x="483" y="382"/>
                  </a:lnTo>
                  <a:lnTo>
                    <a:pt x="426" y="344"/>
                  </a:lnTo>
                  <a:lnTo>
                    <a:pt x="441" y="321"/>
                  </a:lnTo>
                  <a:lnTo>
                    <a:pt x="477" y="300"/>
                  </a:lnTo>
                  <a:lnTo>
                    <a:pt x="528" y="279"/>
                  </a:lnTo>
                  <a:lnTo>
                    <a:pt x="528" y="279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9" name="Freeform 33"/>
            <p:cNvSpPr>
              <a:spLocks/>
            </p:cNvSpPr>
            <p:nvPr/>
          </p:nvSpPr>
          <p:spPr bwMode="auto">
            <a:xfrm flipH="1">
              <a:off x="4656" y="3345"/>
              <a:ext cx="342" cy="8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31" y="44"/>
                </a:cxn>
                <a:cxn ang="0">
                  <a:pos x="304" y="0"/>
                </a:cxn>
                <a:cxn ang="0">
                  <a:pos x="392" y="82"/>
                </a:cxn>
                <a:cxn ang="0">
                  <a:pos x="576" y="44"/>
                </a:cxn>
                <a:cxn ang="0">
                  <a:pos x="684" y="54"/>
                </a:cxn>
                <a:cxn ang="0">
                  <a:pos x="669" y="65"/>
                </a:cxn>
                <a:cxn ang="0">
                  <a:pos x="627" y="93"/>
                </a:cxn>
                <a:cxn ang="0">
                  <a:pos x="570" y="128"/>
                </a:cxn>
                <a:cxn ang="0">
                  <a:pos x="508" y="156"/>
                </a:cxn>
                <a:cxn ang="0">
                  <a:pos x="399" y="175"/>
                </a:cxn>
                <a:cxn ang="0">
                  <a:pos x="318" y="156"/>
                </a:cxn>
                <a:cxn ang="0">
                  <a:pos x="263" y="126"/>
                </a:cxn>
                <a:cxn ang="0">
                  <a:pos x="215" y="103"/>
                </a:cxn>
                <a:cxn ang="0">
                  <a:pos x="137" y="103"/>
                </a:cxn>
                <a:cxn ang="0">
                  <a:pos x="29" y="63"/>
                </a:cxn>
                <a:cxn ang="0">
                  <a:pos x="0" y="57"/>
                </a:cxn>
                <a:cxn ang="0">
                  <a:pos x="0" y="57"/>
                </a:cxn>
              </a:cxnLst>
              <a:rect l="0" t="0" r="r" b="b"/>
              <a:pathLst>
                <a:path w="684" h="175">
                  <a:moveTo>
                    <a:pt x="0" y="57"/>
                  </a:moveTo>
                  <a:lnTo>
                    <a:pt x="131" y="44"/>
                  </a:lnTo>
                  <a:lnTo>
                    <a:pt x="304" y="0"/>
                  </a:lnTo>
                  <a:lnTo>
                    <a:pt x="392" y="82"/>
                  </a:lnTo>
                  <a:lnTo>
                    <a:pt x="576" y="44"/>
                  </a:lnTo>
                  <a:lnTo>
                    <a:pt x="684" y="54"/>
                  </a:lnTo>
                  <a:lnTo>
                    <a:pt x="669" y="65"/>
                  </a:lnTo>
                  <a:lnTo>
                    <a:pt x="627" y="93"/>
                  </a:lnTo>
                  <a:lnTo>
                    <a:pt x="570" y="128"/>
                  </a:lnTo>
                  <a:lnTo>
                    <a:pt x="508" y="156"/>
                  </a:lnTo>
                  <a:lnTo>
                    <a:pt x="399" y="175"/>
                  </a:lnTo>
                  <a:lnTo>
                    <a:pt x="318" y="156"/>
                  </a:lnTo>
                  <a:lnTo>
                    <a:pt x="263" y="126"/>
                  </a:lnTo>
                  <a:lnTo>
                    <a:pt x="215" y="103"/>
                  </a:lnTo>
                  <a:lnTo>
                    <a:pt x="137" y="103"/>
                  </a:lnTo>
                  <a:lnTo>
                    <a:pt x="29" y="63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82EB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0" name="Freeform 34"/>
            <p:cNvSpPr>
              <a:spLocks/>
            </p:cNvSpPr>
            <p:nvPr/>
          </p:nvSpPr>
          <p:spPr bwMode="auto">
            <a:xfrm flipH="1">
              <a:off x="4612" y="3384"/>
              <a:ext cx="4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8" y="34"/>
                </a:cxn>
                <a:cxn ang="0">
                  <a:pos x="211" y="61"/>
                </a:cxn>
                <a:cxn ang="0">
                  <a:pos x="275" y="92"/>
                </a:cxn>
                <a:cxn ang="0">
                  <a:pos x="334" y="120"/>
                </a:cxn>
                <a:cxn ang="0">
                  <a:pos x="382" y="143"/>
                </a:cxn>
                <a:cxn ang="0">
                  <a:pos x="442" y="150"/>
                </a:cxn>
                <a:cxn ang="0">
                  <a:pos x="509" y="137"/>
                </a:cxn>
                <a:cxn ang="0">
                  <a:pos x="754" y="118"/>
                </a:cxn>
                <a:cxn ang="0">
                  <a:pos x="824" y="103"/>
                </a:cxn>
                <a:cxn ang="0">
                  <a:pos x="836" y="107"/>
                </a:cxn>
                <a:cxn ang="0">
                  <a:pos x="804" y="147"/>
                </a:cxn>
                <a:cxn ang="0">
                  <a:pos x="783" y="187"/>
                </a:cxn>
                <a:cxn ang="0">
                  <a:pos x="807" y="202"/>
                </a:cxn>
                <a:cxn ang="0">
                  <a:pos x="783" y="240"/>
                </a:cxn>
                <a:cxn ang="0">
                  <a:pos x="756" y="261"/>
                </a:cxn>
                <a:cxn ang="0">
                  <a:pos x="720" y="283"/>
                </a:cxn>
                <a:cxn ang="0">
                  <a:pos x="680" y="310"/>
                </a:cxn>
                <a:cxn ang="0">
                  <a:pos x="636" y="337"/>
                </a:cxn>
                <a:cxn ang="0">
                  <a:pos x="591" y="363"/>
                </a:cxn>
                <a:cxn ang="0">
                  <a:pos x="547" y="386"/>
                </a:cxn>
                <a:cxn ang="0">
                  <a:pos x="475" y="417"/>
                </a:cxn>
                <a:cxn ang="0">
                  <a:pos x="433" y="418"/>
                </a:cxn>
                <a:cxn ang="0">
                  <a:pos x="410" y="399"/>
                </a:cxn>
                <a:cxn ang="0">
                  <a:pos x="391" y="369"/>
                </a:cxn>
                <a:cxn ang="0">
                  <a:pos x="357" y="339"/>
                </a:cxn>
                <a:cxn ang="0">
                  <a:pos x="300" y="312"/>
                </a:cxn>
                <a:cxn ang="0">
                  <a:pos x="235" y="293"/>
                </a:cxn>
                <a:cxn ang="0">
                  <a:pos x="157" y="280"/>
                </a:cxn>
                <a:cxn ang="0">
                  <a:pos x="98" y="10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36" h="418">
                  <a:moveTo>
                    <a:pt x="0" y="0"/>
                  </a:moveTo>
                  <a:lnTo>
                    <a:pt x="148" y="34"/>
                  </a:lnTo>
                  <a:lnTo>
                    <a:pt x="211" y="61"/>
                  </a:lnTo>
                  <a:lnTo>
                    <a:pt x="275" y="92"/>
                  </a:lnTo>
                  <a:lnTo>
                    <a:pt x="334" y="120"/>
                  </a:lnTo>
                  <a:lnTo>
                    <a:pt x="382" y="143"/>
                  </a:lnTo>
                  <a:lnTo>
                    <a:pt x="442" y="150"/>
                  </a:lnTo>
                  <a:lnTo>
                    <a:pt x="509" y="137"/>
                  </a:lnTo>
                  <a:lnTo>
                    <a:pt x="754" y="118"/>
                  </a:lnTo>
                  <a:lnTo>
                    <a:pt x="824" y="103"/>
                  </a:lnTo>
                  <a:lnTo>
                    <a:pt x="836" y="107"/>
                  </a:lnTo>
                  <a:lnTo>
                    <a:pt x="804" y="147"/>
                  </a:lnTo>
                  <a:lnTo>
                    <a:pt x="783" y="187"/>
                  </a:lnTo>
                  <a:lnTo>
                    <a:pt x="807" y="202"/>
                  </a:lnTo>
                  <a:lnTo>
                    <a:pt x="783" y="240"/>
                  </a:lnTo>
                  <a:lnTo>
                    <a:pt x="756" y="261"/>
                  </a:lnTo>
                  <a:lnTo>
                    <a:pt x="720" y="283"/>
                  </a:lnTo>
                  <a:lnTo>
                    <a:pt x="680" y="310"/>
                  </a:lnTo>
                  <a:lnTo>
                    <a:pt x="636" y="337"/>
                  </a:lnTo>
                  <a:lnTo>
                    <a:pt x="591" y="363"/>
                  </a:lnTo>
                  <a:lnTo>
                    <a:pt x="547" y="386"/>
                  </a:lnTo>
                  <a:lnTo>
                    <a:pt x="475" y="417"/>
                  </a:lnTo>
                  <a:lnTo>
                    <a:pt x="433" y="418"/>
                  </a:lnTo>
                  <a:lnTo>
                    <a:pt x="410" y="399"/>
                  </a:lnTo>
                  <a:lnTo>
                    <a:pt x="391" y="369"/>
                  </a:lnTo>
                  <a:lnTo>
                    <a:pt x="357" y="339"/>
                  </a:lnTo>
                  <a:lnTo>
                    <a:pt x="300" y="312"/>
                  </a:lnTo>
                  <a:lnTo>
                    <a:pt x="235" y="293"/>
                  </a:lnTo>
                  <a:lnTo>
                    <a:pt x="157" y="280"/>
                  </a:lnTo>
                  <a:lnTo>
                    <a:pt x="98" y="1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1" name="Freeform 35"/>
            <p:cNvSpPr>
              <a:spLocks/>
            </p:cNvSpPr>
            <p:nvPr/>
          </p:nvSpPr>
          <p:spPr bwMode="auto">
            <a:xfrm flipH="1">
              <a:off x="4301" y="3109"/>
              <a:ext cx="411" cy="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9" y="99"/>
                </a:cxn>
                <a:cxn ang="0">
                  <a:pos x="821" y="177"/>
                </a:cxn>
                <a:cxn ang="0">
                  <a:pos x="753" y="367"/>
                </a:cxn>
                <a:cxn ang="0">
                  <a:pos x="660" y="378"/>
                </a:cxn>
                <a:cxn ang="0">
                  <a:pos x="513" y="314"/>
                </a:cxn>
                <a:cxn ang="0">
                  <a:pos x="10" y="16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21" h="378">
                  <a:moveTo>
                    <a:pt x="0" y="0"/>
                  </a:moveTo>
                  <a:lnTo>
                    <a:pt x="719" y="99"/>
                  </a:lnTo>
                  <a:lnTo>
                    <a:pt x="821" y="177"/>
                  </a:lnTo>
                  <a:lnTo>
                    <a:pt x="753" y="367"/>
                  </a:lnTo>
                  <a:lnTo>
                    <a:pt x="660" y="378"/>
                  </a:lnTo>
                  <a:lnTo>
                    <a:pt x="513" y="314"/>
                  </a:lnTo>
                  <a:lnTo>
                    <a:pt x="10" y="1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2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2" name="Freeform 36"/>
            <p:cNvSpPr>
              <a:spLocks/>
            </p:cNvSpPr>
            <p:nvPr/>
          </p:nvSpPr>
          <p:spPr bwMode="auto">
            <a:xfrm flipH="1">
              <a:off x="4661" y="3082"/>
              <a:ext cx="134" cy="154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30" y="53"/>
                </a:cxn>
                <a:cxn ang="0">
                  <a:pos x="0" y="146"/>
                </a:cxn>
                <a:cxn ang="0">
                  <a:pos x="30" y="201"/>
                </a:cxn>
                <a:cxn ang="0">
                  <a:pos x="108" y="235"/>
                </a:cxn>
                <a:cxn ang="0">
                  <a:pos x="167" y="308"/>
                </a:cxn>
                <a:cxn ang="0">
                  <a:pos x="226" y="254"/>
                </a:cxn>
                <a:cxn ang="0">
                  <a:pos x="211" y="211"/>
                </a:cxn>
                <a:cxn ang="0">
                  <a:pos x="270" y="131"/>
                </a:cxn>
                <a:cxn ang="0">
                  <a:pos x="118" y="0"/>
                </a:cxn>
                <a:cxn ang="0">
                  <a:pos x="118" y="0"/>
                </a:cxn>
              </a:cxnLst>
              <a:rect l="0" t="0" r="r" b="b"/>
              <a:pathLst>
                <a:path w="270" h="308">
                  <a:moveTo>
                    <a:pt x="118" y="0"/>
                  </a:moveTo>
                  <a:lnTo>
                    <a:pt x="30" y="53"/>
                  </a:lnTo>
                  <a:lnTo>
                    <a:pt x="0" y="146"/>
                  </a:lnTo>
                  <a:lnTo>
                    <a:pt x="30" y="201"/>
                  </a:lnTo>
                  <a:lnTo>
                    <a:pt x="108" y="235"/>
                  </a:lnTo>
                  <a:lnTo>
                    <a:pt x="167" y="308"/>
                  </a:lnTo>
                  <a:lnTo>
                    <a:pt x="226" y="254"/>
                  </a:lnTo>
                  <a:lnTo>
                    <a:pt x="211" y="211"/>
                  </a:lnTo>
                  <a:lnTo>
                    <a:pt x="270" y="131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CC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3" name="Freeform 37"/>
            <p:cNvSpPr>
              <a:spLocks/>
            </p:cNvSpPr>
            <p:nvPr/>
          </p:nvSpPr>
          <p:spPr bwMode="auto">
            <a:xfrm flipH="1">
              <a:off x="4373" y="3148"/>
              <a:ext cx="180" cy="150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9" y="80"/>
                </a:cxn>
                <a:cxn ang="0">
                  <a:pos x="0" y="167"/>
                </a:cxn>
                <a:cxn ang="0">
                  <a:pos x="21" y="270"/>
                </a:cxn>
                <a:cxn ang="0">
                  <a:pos x="108" y="279"/>
                </a:cxn>
                <a:cxn ang="0">
                  <a:pos x="137" y="236"/>
                </a:cxn>
                <a:cxn ang="0">
                  <a:pos x="192" y="300"/>
                </a:cxn>
                <a:cxn ang="0">
                  <a:pos x="245" y="275"/>
                </a:cxn>
                <a:cxn ang="0">
                  <a:pos x="279" y="148"/>
                </a:cxn>
                <a:cxn ang="0">
                  <a:pos x="279" y="104"/>
                </a:cxn>
                <a:cxn ang="0">
                  <a:pos x="361" y="70"/>
                </a:cxn>
                <a:cxn ang="0">
                  <a:pos x="270" y="6"/>
                </a:cxn>
                <a:cxn ang="0">
                  <a:pos x="146" y="0"/>
                </a:cxn>
                <a:cxn ang="0">
                  <a:pos x="93" y="15"/>
                </a:cxn>
                <a:cxn ang="0">
                  <a:pos x="93" y="15"/>
                </a:cxn>
              </a:cxnLst>
              <a:rect l="0" t="0" r="r" b="b"/>
              <a:pathLst>
                <a:path w="361" h="300">
                  <a:moveTo>
                    <a:pt x="93" y="15"/>
                  </a:moveTo>
                  <a:lnTo>
                    <a:pt x="9" y="80"/>
                  </a:lnTo>
                  <a:lnTo>
                    <a:pt x="0" y="167"/>
                  </a:lnTo>
                  <a:lnTo>
                    <a:pt x="21" y="270"/>
                  </a:lnTo>
                  <a:lnTo>
                    <a:pt x="108" y="279"/>
                  </a:lnTo>
                  <a:lnTo>
                    <a:pt x="137" y="236"/>
                  </a:lnTo>
                  <a:lnTo>
                    <a:pt x="192" y="300"/>
                  </a:lnTo>
                  <a:lnTo>
                    <a:pt x="245" y="275"/>
                  </a:lnTo>
                  <a:lnTo>
                    <a:pt x="279" y="148"/>
                  </a:lnTo>
                  <a:lnTo>
                    <a:pt x="279" y="104"/>
                  </a:lnTo>
                  <a:lnTo>
                    <a:pt x="361" y="70"/>
                  </a:lnTo>
                  <a:lnTo>
                    <a:pt x="270" y="6"/>
                  </a:lnTo>
                  <a:lnTo>
                    <a:pt x="146" y="0"/>
                  </a:lnTo>
                  <a:lnTo>
                    <a:pt x="93" y="15"/>
                  </a:lnTo>
                  <a:lnTo>
                    <a:pt x="93" y="15"/>
                  </a:lnTo>
                  <a:close/>
                </a:path>
              </a:pathLst>
            </a:custGeom>
            <a:solidFill>
              <a:srgbClr val="CC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4" name="Freeform 38"/>
            <p:cNvSpPr>
              <a:spLocks/>
            </p:cNvSpPr>
            <p:nvPr/>
          </p:nvSpPr>
          <p:spPr bwMode="auto">
            <a:xfrm flipH="1">
              <a:off x="4045" y="2507"/>
              <a:ext cx="884" cy="970"/>
            </a:xfrm>
            <a:custGeom>
              <a:avLst/>
              <a:gdLst/>
              <a:ahLst/>
              <a:cxnLst>
                <a:cxn ang="0">
                  <a:pos x="23" y="125"/>
                </a:cxn>
                <a:cxn ang="0">
                  <a:pos x="78" y="47"/>
                </a:cxn>
                <a:cxn ang="0">
                  <a:pos x="152" y="7"/>
                </a:cxn>
                <a:cxn ang="0">
                  <a:pos x="401" y="23"/>
                </a:cxn>
                <a:cxn ang="0">
                  <a:pos x="540" y="184"/>
                </a:cxn>
                <a:cxn ang="0">
                  <a:pos x="597" y="264"/>
                </a:cxn>
                <a:cxn ang="0">
                  <a:pos x="686" y="304"/>
                </a:cxn>
                <a:cxn ang="0">
                  <a:pos x="737" y="351"/>
                </a:cxn>
                <a:cxn ang="0">
                  <a:pos x="680" y="395"/>
                </a:cxn>
                <a:cxn ang="0">
                  <a:pos x="705" y="471"/>
                </a:cxn>
                <a:cxn ang="0">
                  <a:pos x="758" y="395"/>
                </a:cxn>
                <a:cxn ang="0">
                  <a:pos x="817" y="363"/>
                </a:cxn>
                <a:cxn ang="0">
                  <a:pos x="943" y="406"/>
                </a:cxn>
                <a:cxn ang="0">
                  <a:pos x="1043" y="486"/>
                </a:cxn>
                <a:cxn ang="0">
                  <a:pos x="1133" y="595"/>
                </a:cxn>
                <a:cxn ang="0">
                  <a:pos x="1199" y="709"/>
                </a:cxn>
                <a:cxn ang="0">
                  <a:pos x="1251" y="798"/>
                </a:cxn>
                <a:cxn ang="0">
                  <a:pos x="1306" y="857"/>
                </a:cxn>
                <a:cxn ang="0">
                  <a:pos x="1395" y="905"/>
                </a:cxn>
                <a:cxn ang="0">
                  <a:pos x="1513" y="950"/>
                </a:cxn>
                <a:cxn ang="0">
                  <a:pos x="1633" y="1015"/>
                </a:cxn>
                <a:cxn ang="0">
                  <a:pos x="1654" y="1085"/>
                </a:cxn>
                <a:cxn ang="0">
                  <a:pos x="1602" y="1053"/>
                </a:cxn>
                <a:cxn ang="0">
                  <a:pos x="1560" y="1032"/>
                </a:cxn>
                <a:cxn ang="0">
                  <a:pos x="1627" y="1106"/>
                </a:cxn>
                <a:cxn ang="0">
                  <a:pos x="1716" y="1209"/>
                </a:cxn>
                <a:cxn ang="0">
                  <a:pos x="1722" y="1292"/>
                </a:cxn>
                <a:cxn ang="0">
                  <a:pos x="1629" y="1321"/>
                </a:cxn>
                <a:cxn ang="0">
                  <a:pos x="1530" y="1287"/>
                </a:cxn>
                <a:cxn ang="0">
                  <a:pos x="1526" y="1420"/>
                </a:cxn>
                <a:cxn ang="0">
                  <a:pos x="1693" y="1534"/>
                </a:cxn>
                <a:cxn ang="0">
                  <a:pos x="1718" y="1577"/>
                </a:cxn>
                <a:cxn ang="0">
                  <a:pos x="1595" y="1610"/>
                </a:cxn>
                <a:cxn ang="0">
                  <a:pos x="1722" y="1870"/>
                </a:cxn>
                <a:cxn ang="0">
                  <a:pos x="1496" y="1802"/>
                </a:cxn>
                <a:cxn ang="0">
                  <a:pos x="1433" y="1889"/>
                </a:cxn>
                <a:cxn ang="0">
                  <a:pos x="1253" y="1933"/>
                </a:cxn>
                <a:cxn ang="0">
                  <a:pos x="1072" y="1591"/>
                </a:cxn>
                <a:cxn ang="0">
                  <a:pos x="1256" y="1477"/>
                </a:cxn>
                <a:cxn ang="0">
                  <a:pos x="1085" y="1355"/>
                </a:cxn>
                <a:cxn ang="0">
                  <a:pos x="812" y="1292"/>
                </a:cxn>
                <a:cxn ang="0">
                  <a:pos x="464" y="1237"/>
                </a:cxn>
                <a:cxn ang="0">
                  <a:pos x="327" y="1131"/>
                </a:cxn>
                <a:cxn ang="0">
                  <a:pos x="241" y="1020"/>
                </a:cxn>
                <a:cxn ang="0">
                  <a:pos x="173" y="895"/>
                </a:cxn>
                <a:cxn ang="0">
                  <a:pos x="84" y="572"/>
                </a:cxn>
                <a:cxn ang="0">
                  <a:pos x="298" y="479"/>
                </a:cxn>
                <a:cxn ang="0">
                  <a:pos x="196" y="332"/>
                </a:cxn>
                <a:cxn ang="0">
                  <a:pos x="49" y="220"/>
                </a:cxn>
                <a:cxn ang="0">
                  <a:pos x="0" y="171"/>
                </a:cxn>
              </a:cxnLst>
              <a:rect l="0" t="0" r="r" b="b"/>
              <a:pathLst>
                <a:path w="1769" h="1939">
                  <a:moveTo>
                    <a:pt x="0" y="171"/>
                  </a:moveTo>
                  <a:lnTo>
                    <a:pt x="23" y="125"/>
                  </a:lnTo>
                  <a:lnTo>
                    <a:pt x="48" y="85"/>
                  </a:lnTo>
                  <a:lnTo>
                    <a:pt x="78" y="47"/>
                  </a:lnTo>
                  <a:lnTo>
                    <a:pt x="112" y="23"/>
                  </a:lnTo>
                  <a:lnTo>
                    <a:pt x="152" y="7"/>
                  </a:lnTo>
                  <a:lnTo>
                    <a:pt x="236" y="0"/>
                  </a:lnTo>
                  <a:lnTo>
                    <a:pt x="401" y="23"/>
                  </a:lnTo>
                  <a:lnTo>
                    <a:pt x="504" y="102"/>
                  </a:lnTo>
                  <a:lnTo>
                    <a:pt x="540" y="184"/>
                  </a:lnTo>
                  <a:lnTo>
                    <a:pt x="563" y="228"/>
                  </a:lnTo>
                  <a:lnTo>
                    <a:pt x="597" y="264"/>
                  </a:lnTo>
                  <a:lnTo>
                    <a:pt x="641" y="287"/>
                  </a:lnTo>
                  <a:lnTo>
                    <a:pt x="686" y="304"/>
                  </a:lnTo>
                  <a:lnTo>
                    <a:pt x="743" y="332"/>
                  </a:lnTo>
                  <a:lnTo>
                    <a:pt x="737" y="351"/>
                  </a:lnTo>
                  <a:lnTo>
                    <a:pt x="715" y="372"/>
                  </a:lnTo>
                  <a:lnTo>
                    <a:pt x="680" y="395"/>
                  </a:lnTo>
                  <a:lnTo>
                    <a:pt x="680" y="519"/>
                  </a:lnTo>
                  <a:lnTo>
                    <a:pt x="705" y="471"/>
                  </a:lnTo>
                  <a:lnTo>
                    <a:pt x="732" y="431"/>
                  </a:lnTo>
                  <a:lnTo>
                    <a:pt x="758" y="395"/>
                  </a:lnTo>
                  <a:lnTo>
                    <a:pt x="785" y="372"/>
                  </a:lnTo>
                  <a:lnTo>
                    <a:pt x="817" y="363"/>
                  </a:lnTo>
                  <a:lnTo>
                    <a:pt x="895" y="382"/>
                  </a:lnTo>
                  <a:lnTo>
                    <a:pt x="943" y="406"/>
                  </a:lnTo>
                  <a:lnTo>
                    <a:pt x="992" y="443"/>
                  </a:lnTo>
                  <a:lnTo>
                    <a:pt x="1043" y="486"/>
                  </a:lnTo>
                  <a:lnTo>
                    <a:pt x="1091" y="538"/>
                  </a:lnTo>
                  <a:lnTo>
                    <a:pt x="1133" y="595"/>
                  </a:lnTo>
                  <a:lnTo>
                    <a:pt x="1169" y="652"/>
                  </a:lnTo>
                  <a:lnTo>
                    <a:pt x="1199" y="709"/>
                  </a:lnTo>
                  <a:lnTo>
                    <a:pt x="1228" y="758"/>
                  </a:lnTo>
                  <a:lnTo>
                    <a:pt x="1251" y="798"/>
                  </a:lnTo>
                  <a:lnTo>
                    <a:pt x="1275" y="830"/>
                  </a:lnTo>
                  <a:lnTo>
                    <a:pt x="1306" y="857"/>
                  </a:lnTo>
                  <a:lnTo>
                    <a:pt x="1344" y="880"/>
                  </a:lnTo>
                  <a:lnTo>
                    <a:pt x="1395" y="905"/>
                  </a:lnTo>
                  <a:lnTo>
                    <a:pt x="1454" y="927"/>
                  </a:lnTo>
                  <a:lnTo>
                    <a:pt x="1513" y="950"/>
                  </a:lnTo>
                  <a:lnTo>
                    <a:pt x="1564" y="973"/>
                  </a:lnTo>
                  <a:lnTo>
                    <a:pt x="1633" y="1015"/>
                  </a:lnTo>
                  <a:lnTo>
                    <a:pt x="1654" y="1032"/>
                  </a:lnTo>
                  <a:lnTo>
                    <a:pt x="1654" y="1085"/>
                  </a:lnTo>
                  <a:lnTo>
                    <a:pt x="1636" y="1076"/>
                  </a:lnTo>
                  <a:lnTo>
                    <a:pt x="1602" y="1053"/>
                  </a:lnTo>
                  <a:lnTo>
                    <a:pt x="1568" y="1032"/>
                  </a:lnTo>
                  <a:lnTo>
                    <a:pt x="1560" y="1032"/>
                  </a:lnTo>
                  <a:lnTo>
                    <a:pt x="1583" y="1060"/>
                  </a:lnTo>
                  <a:lnTo>
                    <a:pt x="1627" y="1106"/>
                  </a:lnTo>
                  <a:lnTo>
                    <a:pt x="1676" y="1159"/>
                  </a:lnTo>
                  <a:lnTo>
                    <a:pt x="1716" y="1209"/>
                  </a:lnTo>
                  <a:lnTo>
                    <a:pt x="1743" y="1266"/>
                  </a:lnTo>
                  <a:lnTo>
                    <a:pt x="1722" y="1292"/>
                  </a:lnTo>
                  <a:lnTo>
                    <a:pt x="1682" y="1313"/>
                  </a:lnTo>
                  <a:lnTo>
                    <a:pt x="1629" y="1321"/>
                  </a:lnTo>
                  <a:lnTo>
                    <a:pt x="1564" y="1302"/>
                  </a:lnTo>
                  <a:lnTo>
                    <a:pt x="1530" y="1287"/>
                  </a:lnTo>
                  <a:lnTo>
                    <a:pt x="1462" y="1258"/>
                  </a:lnTo>
                  <a:lnTo>
                    <a:pt x="1526" y="1420"/>
                  </a:lnTo>
                  <a:lnTo>
                    <a:pt x="1633" y="1522"/>
                  </a:lnTo>
                  <a:lnTo>
                    <a:pt x="1693" y="1534"/>
                  </a:lnTo>
                  <a:lnTo>
                    <a:pt x="1745" y="1560"/>
                  </a:lnTo>
                  <a:lnTo>
                    <a:pt x="1718" y="1577"/>
                  </a:lnTo>
                  <a:lnTo>
                    <a:pt x="1667" y="1593"/>
                  </a:lnTo>
                  <a:lnTo>
                    <a:pt x="1595" y="1610"/>
                  </a:lnTo>
                  <a:lnTo>
                    <a:pt x="1769" y="1786"/>
                  </a:lnTo>
                  <a:lnTo>
                    <a:pt x="1722" y="1870"/>
                  </a:lnTo>
                  <a:lnTo>
                    <a:pt x="1608" y="1895"/>
                  </a:lnTo>
                  <a:lnTo>
                    <a:pt x="1496" y="1802"/>
                  </a:lnTo>
                  <a:lnTo>
                    <a:pt x="1433" y="1777"/>
                  </a:lnTo>
                  <a:lnTo>
                    <a:pt x="1433" y="1889"/>
                  </a:lnTo>
                  <a:lnTo>
                    <a:pt x="1349" y="1939"/>
                  </a:lnTo>
                  <a:lnTo>
                    <a:pt x="1253" y="1933"/>
                  </a:lnTo>
                  <a:lnTo>
                    <a:pt x="1163" y="1830"/>
                  </a:lnTo>
                  <a:lnTo>
                    <a:pt x="1072" y="1591"/>
                  </a:lnTo>
                  <a:lnTo>
                    <a:pt x="1188" y="1570"/>
                  </a:lnTo>
                  <a:lnTo>
                    <a:pt x="1256" y="1477"/>
                  </a:lnTo>
                  <a:lnTo>
                    <a:pt x="1197" y="1374"/>
                  </a:lnTo>
                  <a:lnTo>
                    <a:pt x="1085" y="1355"/>
                  </a:lnTo>
                  <a:lnTo>
                    <a:pt x="899" y="1281"/>
                  </a:lnTo>
                  <a:lnTo>
                    <a:pt x="812" y="1292"/>
                  </a:lnTo>
                  <a:lnTo>
                    <a:pt x="631" y="1292"/>
                  </a:lnTo>
                  <a:lnTo>
                    <a:pt x="464" y="1237"/>
                  </a:lnTo>
                  <a:lnTo>
                    <a:pt x="393" y="1190"/>
                  </a:lnTo>
                  <a:lnTo>
                    <a:pt x="327" y="1131"/>
                  </a:lnTo>
                  <a:lnTo>
                    <a:pt x="268" y="1058"/>
                  </a:lnTo>
                  <a:lnTo>
                    <a:pt x="241" y="1020"/>
                  </a:lnTo>
                  <a:lnTo>
                    <a:pt x="217" y="979"/>
                  </a:lnTo>
                  <a:lnTo>
                    <a:pt x="173" y="895"/>
                  </a:lnTo>
                  <a:lnTo>
                    <a:pt x="137" y="808"/>
                  </a:lnTo>
                  <a:lnTo>
                    <a:pt x="84" y="572"/>
                  </a:lnTo>
                  <a:lnTo>
                    <a:pt x="264" y="547"/>
                  </a:lnTo>
                  <a:lnTo>
                    <a:pt x="298" y="479"/>
                  </a:lnTo>
                  <a:lnTo>
                    <a:pt x="264" y="336"/>
                  </a:lnTo>
                  <a:lnTo>
                    <a:pt x="196" y="332"/>
                  </a:lnTo>
                  <a:lnTo>
                    <a:pt x="74" y="268"/>
                  </a:lnTo>
                  <a:lnTo>
                    <a:pt x="49" y="220"/>
                  </a:lnTo>
                  <a:lnTo>
                    <a:pt x="0" y="171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66D1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5" name="Freeform 39"/>
            <p:cNvSpPr>
              <a:spLocks/>
            </p:cNvSpPr>
            <p:nvPr/>
          </p:nvSpPr>
          <p:spPr bwMode="auto">
            <a:xfrm flipH="1">
              <a:off x="4788" y="2537"/>
              <a:ext cx="68" cy="85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44" y="19"/>
                </a:cxn>
                <a:cxn ang="0">
                  <a:pos x="0" y="72"/>
                </a:cxn>
                <a:cxn ang="0">
                  <a:pos x="0" y="131"/>
                </a:cxn>
                <a:cxn ang="0">
                  <a:pos x="54" y="171"/>
                </a:cxn>
                <a:cxn ang="0">
                  <a:pos x="137" y="165"/>
                </a:cxn>
                <a:cxn ang="0">
                  <a:pos x="99" y="87"/>
                </a:cxn>
                <a:cxn ang="0">
                  <a:pos x="94" y="0"/>
                </a:cxn>
                <a:cxn ang="0">
                  <a:pos x="94" y="0"/>
                </a:cxn>
              </a:cxnLst>
              <a:rect l="0" t="0" r="r" b="b"/>
              <a:pathLst>
                <a:path w="137" h="171">
                  <a:moveTo>
                    <a:pt x="94" y="0"/>
                  </a:moveTo>
                  <a:lnTo>
                    <a:pt x="44" y="19"/>
                  </a:lnTo>
                  <a:lnTo>
                    <a:pt x="0" y="72"/>
                  </a:lnTo>
                  <a:lnTo>
                    <a:pt x="0" y="131"/>
                  </a:lnTo>
                  <a:lnTo>
                    <a:pt x="54" y="171"/>
                  </a:lnTo>
                  <a:lnTo>
                    <a:pt x="137" y="165"/>
                  </a:lnTo>
                  <a:lnTo>
                    <a:pt x="99" y="87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2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6" name="Freeform 40"/>
            <p:cNvSpPr>
              <a:spLocks/>
            </p:cNvSpPr>
            <p:nvPr/>
          </p:nvSpPr>
          <p:spPr bwMode="auto">
            <a:xfrm flipH="1">
              <a:off x="4788" y="2627"/>
              <a:ext cx="196" cy="232"/>
            </a:xfrm>
            <a:custGeom>
              <a:avLst/>
              <a:gdLst/>
              <a:ahLst/>
              <a:cxnLst>
                <a:cxn ang="0">
                  <a:pos x="30" y="386"/>
                </a:cxn>
                <a:cxn ang="0">
                  <a:pos x="21" y="230"/>
                </a:cxn>
                <a:cxn ang="0">
                  <a:pos x="26" y="150"/>
                </a:cxn>
                <a:cxn ang="0">
                  <a:pos x="49" y="109"/>
                </a:cxn>
                <a:cxn ang="0">
                  <a:pos x="89" y="82"/>
                </a:cxn>
                <a:cxn ang="0">
                  <a:pos x="53" y="69"/>
                </a:cxn>
                <a:cxn ang="0">
                  <a:pos x="24" y="59"/>
                </a:cxn>
                <a:cxn ang="0">
                  <a:pos x="49" y="10"/>
                </a:cxn>
                <a:cxn ang="0">
                  <a:pos x="99" y="0"/>
                </a:cxn>
                <a:cxn ang="0">
                  <a:pos x="182" y="29"/>
                </a:cxn>
                <a:cxn ang="0">
                  <a:pos x="230" y="44"/>
                </a:cxn>
                <a:cxn ang="0">
                  <a:pos x="304" y="93"/>
                </a:cxn>
                <a:cxn ang="0">
                  <a:pos x="338" y="93"/>
                </a:cxn>
                <a:cxn ang="0">
                  <a:pos x="387" y="175"/>
                </a:cxn>
                <a:cxn ang="0">
                  <a:pos x="391" y="280"/>
                </a:cxn>
                <a:cxn ang="0">
                  <a:pos x="313" y="302"/>
                </a:cxn>
                <a:cxn ang="0">
                  <a:pos x="254" y="323"/>
                </a:cxn>
                <a:cxn ang="0">
                  <a:pos x="167" y="333"/>
                </a:cxn>
                <a:cxn ang="0">
                  <a:pos x="148" y="358"/>
                </a:cxn>
                <a:cxn ang="0">
                  <a:pos x="114" y="407"/>
                </a:cxn>
                <a:cxn ang="0">
                  <a:pos x="81" y="441"/>
                </a:cxn>
                <a:cxn ang="0">
                  <a:pos x="49" y="460"/>
                </a:cxn>
                <a:cxn ang="0">
                  <a:pos x="17" y="464"/>
                </a:cxn>
                <a:cxn ang="0">
                  <a:pos x="0" y="445"/>
                </a:cxn>
                <a:cxn ang="0">
                  <a:pos x="15" y="409"/>
                </a:cxn>
                <a:cxn ang="0">
                  <a:pos x="30" y="386"/>
                </a:cxn>
                <a:cxn ang="0">
                  <a:pos x="30" y="386"/>
                </a:cxn>
              </a:cxnLst>
              <a:rect l="0" t="0" r="r" b="b"/>
              <a:pathLst>
                <a:path w="391" h="464">
                  <a:moveTo>
                    <a:pt x="30" y="386"/>
                  </a:moveTo>
                  <a:lnTo>
                    <a:pt x="21" y="230"/>
                  </a:lnTo>
                  <a:lnTo>
                    <a:pt x="26" y="150"/>
                  </a:lnTo>
                  <a:lnTo>
                    <a:pt x="49" y="109"/>
                  </a:lnTo>
                  <a:lnTo>
                    <a:pt x="89" y="82"/>
                  </a:lnTo>
                  <a:lnTo>
                    <a:pt x="53" y="69"/>
                  </a:lnTo>
                  <a:lnTo>
                    <a:pt x="24" y="59"/>
                  </a:lnTo>
                  <a:lnTo>
                    <a:pt x="49" y="10"/>
                  </a:lnTo>
                  <a:lnTo>
                    <a:pt x="99" y="0"/>
                  </a:lnTo>
                  <a:lnTo>
                    <a:pt x="182" y="29"/>
                  </a:lnTo>
                  <a:lnTo>
                    <a:pt x="230" y="44"/>
                  </a:lnTo>
                  <a:lnTo>
                    <a:pt x="304" y="93"/>
                  </a:lnTo>
                  <a:lnTo>
                    <a:pt x="338" y="93"/>
                  </a:lnTo>
                  <a:lnTo>
                    <a:pt x="387" y="175"/>
                  </a:lnTo>
                  <a:lnTo>
                    <a:pt x="391" y="280"/>
                  </a:lnTo>
                  <a:lnTo>
                    <a:pt x="313" y="302"/>
                  </a:lnTo>
                  <a:lnTo>
                    <a:pt x="254" y="323"/>
                  </a:lnTo>
                  <a:lnTo>
                    <a:pt x="167" y="333"/>
                  </a:lnTo>
                  <a:lnTo>
                    <a:pt x="148" y="358"/>
                  </a:lnTo>
                  <a:lnTo>
                    <a:pt x="114" y="407"/>
                  </a:lnTo>
                  <a:lnTo>
                    <a:pt x="81" y="441"/>
                  </a:lnTo>
                  <a:lnTo>
                    <a:pt x="49" y="460"/>
                  </a:lnTo>
                  <a:lnTo>
                    <a:pt x="17" y="464"/>
                  </a:lnTo>
                  <a:lnTo>
                    <a:pt x="0" y="445"/>
                  </a:lnTo>
                  <a:lnTo>
                    <a:pt x="15" y="409"/>
                  </a:lnTo>
                  <a:lnTo>
                    <a:pt x="30" y="386"/>
                  </a:lnTo>
                  <a:lnTo>
                    <a:pt x="30" y="386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7" name="Freeform 41"/>
            <p:cNvSpPr>
              <a:spLocks/>
            </p:cNvSpPr>
            <p:nvPr/>
          </p:nvSpPr>
          <p:spPr bwMode="auto">
            <a:xfrm flipH="1">
              <a:off x="4734" y="2676"/>
              <a:ext cx="154" cy="231"/>
            </a:xfrm>
            <a:custGeom>
              <a:avLst/>
              <a:gdLst/>
              <a:ahLst/>
              <a:cxnLst>
                <a:cxn ang="0">
                  <a:pos x="13" y="270"/>
                </a:cxn>
                <a:cxn ang="0">
                  <a:pos x="38" y="354"/>
                </a:cxn>
                <a:cxn ang="0">
                  <a:pos x="59" y="418"/>
                </a:cxn>
                <a:cxn ang="0">
                  <a:pos x="78" y="460"/>
                </a:cxn>
                <a:cxn ang="0">
                  <a:pos x="87" y="462"/>
                </a:cxn>
                <a:cxn ang="0">
                  <a:pos x="93" y="435"/>
                </a:cxn>
                <a:cxn ang="0">
                  <a:pos x="102" y="378"/>
                </a:cxn>
                <a:cxn ang="0">
                  <a:pos x="131" y="409"/>
                </a:cxn>
                <a:cxn ang="0">
                  <a:pos x="148" y="437"/>
                </a:cxn>
                <a:cxn ang="0">
                  <a:pos x="161" y="451"/>
                </a:cxn>
                <a:cxn ang="0">
                  <a:pos x="171" y="415"/>
                </a:cxn>
                <a:cxn ang="0">
                  <a:pos x="180" y="358"/>
                </a:cxn>
                <a:cxn ang="0">
                  <a:pos x="207" y="350"/>
                </a:cxn>
                <a:cxn ang="0">
                  <a:pos x="230" y="354"/>
                </a:cxn>
                <a:cxn ang="0">
                  <a:pos x="224" y="270"/>
                </a:cxn>
                <a:cxn ang="0">
                  <a:pos x="237" y="240"/>
                </a:cxn>
                <a:cxn ang="0">
                  <a:pos x="258" y="209"/>
                </a:cxn>
                <a:cxn ang="0">
                  <a:pos x="298" y="152"/>
                </a:cxn>
                <a:cxn ang="0">
                  <a:pos x="308" y="110"/>
                </a:cxn>
                <a:cxn ang="0">
                  <a:pos x="277" y="69"/>
                </a:cxn>
                <a:cxn ang="0">
                  <a:pos x="249" y="46"/>
                </a:cxn>
                <a:cxn ang="0">
                  <a:pos x="216" y="25"/>
                </a:cxn>
                <a:cxn ang="0">
                  <a:pos x="180" y="0"/>
                </a:cxn>
                <a:cxn ang="0">
                  <a:pos x="199" y="183"/>
                </a:cxn>
                <a:cxn ang="0">
                  <a:pos x="152" y="211"/>
                </a:cxn>
                <a:cxn ang="0">
                  <a:pos x="62" y="226"/>
                </a:cxn>
                <a:cxn ang="0">
                  <a:pos x="0" y="236"/>
                </a:cxn>
                <a:cxn ang="0">
                  <a:pos x="13" y="270"/>
                </a:cxn>
                <a:cxn ang="0">
                  <a:pos x="13" y="270"/>
                </a:cxn>
              </a:cxnLst>
              <a:rect l="0" t="0" r="r" b="b"/>
              <a:pathLst>
                <a:path w="308" h="462">
                  <a:moveTo>
                    <a:pt x="13" y="270"/>
                  </a:moveTo>
                  <a:lnTo>
                    <a:pt x="38" y="354"/>
                  </a:lnTo>
                  <a:lnTo>
                    <a:pt x="59" y="418"/>
                  </a:lnTo>
                  <a:lnTo>
                    <a:pt x="78" y="460"/>
                  </a:lnTo>
                  <a:lnTo>
                    <a:pt x="87" y="462"/>
                  </a:lnTo>
                  <a:lnTo>
                    <a:pt x="93" y="435"/>
                  </a:lnTo>
                  <a:lnTo>
                    <a:pt x="102" y="378"/>
                  </a:lnTo>
                  <a:lnTo>
                    <a:pt x="131" y="409"/>
                  </a:lnTo>
                  <a:lnTo>
                    <a:pt x="148" y="437"/>
                  </a:lnTo>
                  <a:lnTo>
                    <a:pt x="161" y="451"/>
                  </a:lnTo>
                  <a:lnTo>
                    <a:pt x="171" y="415"/>
                  </a:lnTo>
                  <a:lnTo>
                    <a:pt x="180" y="358"/>
                  </a:lnTo>
                  <a:lnTo>
                    <a:pt x="207" y="350"/>
                  </a:lnTo>
                  <a:lnTo>
                    <a:pt x="230" y="354"/>
                  </a:lnTo>
                  <a:lnTo>
                    <a:pt x="224" y="270"/>
                  </a:lnTo>
                  <a:lnTo>
                    <a:pt x="237" y="240"/>
                  </a:lnTo>
                  <a:lnTo>
                    <a:pt x="258" y="209"/>
                  </a:lnTo>
                  <a:lnTo>
                    <a:pt x="298" y="152"/>
                  </a:lnTo>
                  <a:lnTo>
                    <a:pt x="308" y="110"/>
                  </a:lnTo>
                  <a:lnTo>
                    <a:pt x="277" y="69"/>
                  </a:lnTo>
                  <a:lnTo>
                    <a:pt x="249" y="46"/>
                  </a:lnTo>
                  <a:lnTo>
                    <a:pt x="216" y="25"/>
                  </a:lnTo>
                  <a:lnTo>
                    <a:pt x="180" y="0"/>
                  </a:lnTo>
                  <a:lnTo>
                    <a:pt x="199" y="183"/>
                  </a:lnTo>
                  <a:lnTo>
                    <a:pt x="152" y="211"/>
                  </a:lnTo>
                  <a:lnTo>
                    <a:pt x="62" y="226"/>
                  </a:lnTo>
                  <a:lnTo>
                    <a:pt x="0" y="236"/>
                  </a:lnTo>
                  <a:lnTo>
                    <a:pt x="13" y="270"/>
                  </a:lnTo>
                  <a:lnTo>
                    <a:pt x="13" y="270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8" name="Freeform 42"/>
            <p:cNvSpPr>
              <a:spLocks/>
            </p:cNvSpPr>
            <p:nvPr/>
          </p:nvSpPr>
          <p:spPr bwMode="auto">
            <a:xfrm flipH="1">
              <a:off x="4137" y="2832"/>
              <a:ext cx="661" cy="589"/>
            </a:xfrm>
            <a:custGeom>
              <a:avLst/>
              <a:gdLst/>
              <a:ahLst/>
              <a:cxnLst>
                <a:cxn ang="0">
                  <a:pos x="208" y="82"/>
                </a:cxn>
                <a:cxn ang="0">
                  <a:pos x="196" y="199"/>
                </a:cxn>
                <a:cxn ang="0">
                  <a:pos x="150" y="165"/>
                </a:cxn>
                <a:cxn ang="0">
                  <a:pos x="154" y="232"/>
                </a:cxn>
                <a:cxn ang="0">
                  <a:pos x="93" y="268"/>
                </a:cxn>
                <a:cxn ang="0">
                  <a:pos x="17" y="226"/>
                </a:cxn>
                <a:cxn ang="0">
                  <a:pos x="0" y="270"/>
                </a:cxn>
                <a:cxn ang="0">
                  <a:pos x="36" y="357"/>
                </a:cxn>
                <a:cxn ang="0">
                  <a:pos x="95" y="426"/>
                </a:cxn>
                <a:cxn ang="0">
                  <a:pos x="168" y="469"/>
                </a:cxn>
                <a:cxn ang="0">
                  <a:pos x="263" y="557"/>
                </a:cxn>
                <a:cxn ang="0">
                  <a:pos x="217" y="587"/>
                </a:cxn>
                <a:cxn ang="0">
                  <a:pos x="643" y="656"/>
                </a:cxn>
                <a:cxn ang="0">
                  <a:pos x="823" y="705"/>
                </a:cxn>
                <a:cxn ang="0">
                  <a:pos x="966" y="808"/>
                </a:cxn>
                <a:cxn ang="0">
                  <a:pos x="878" y="950"/>
                </a:cxn>
                <a:cxn ang="0">
                  <a:pos x="916" y="1040"/>
                </a:cxn>
                <a:cxn ang="0">
                  <a:pos x="966" y="1116"/>
                </a:cxn>
                <a:cxn ang="0">
                  <a:pos x="1048" y="1165"/>
                </a:cxn>
                <a:cxn ang="0">
                  <a:pos x="1141" y="1146"/>
                </a:cxn>
                <a:cxn ang="0">
                  <a:pos x="1097" y="1019"/>
                </a:cxn>
                <a:cxn ang="0">
                  <a:pos x="1118" y="952"/>
                </a:cxn>
                <a:cxn ang="0">
                  <a:pos x="1209" y="1043"/>
                </a:cxn>
                <a:cxn ang="0">
                  <a:pos x="1297" y="1116"/>
                </a:cxn>
                <a:cxn ang="0">
                  <a:pos x="1323" y="1116"/>
                </a:cxn>
                <a:cxn ang="0">
                  <a:pos x="1253" y="1019"/>
                </a:cxn>
                <a:cxn ang="0">
                  <a:pos x="1186" y="916"/>
                </a:cxn>
                <a:cxn ang="0">
                  <a:pos x="1217" y="899"/>
                </a:cxn>
                <a:cxn ang="0">
                  <a:pos x="1300" y="901"/>
                </a:cxn>
                <a:cxn ang="0">
                  <a:pos x="1291" y="849"/>
                </a:cxn>
                <a:cxn ang="0">
                  <a:pos x="1224" y="775"/>
                </a:cxn>
                <a:cxn ang="0">
                  <a:pos x="1122" y="695"/>
                </a:cxn>
                <a:cxn ang="0">
                  <a:pos x="1196" y="701"/>
                </a:cxn>
                <a:cxn ang="0">
                  <a:pos x="1200" y="608"/>
                </a:cxn>
                <a:cxn ang="0">
                  <a:pos x="711" y="500"/>
                </a:cxn>
                <a:cxn ang="0">
                  <a:pos x="310" y="215"/>
                </a:cxn>
                <a:cxn ang="0">
                  <a:pos x="192" y="0"/>
                </a:cxn>
              </a:cxnLst>
              <a:rect l="0" t="0" r="r" b="b"/>
              <a:pathLst>
                <a:path w="1323" h="1176">
                  <a:moveTo>
                    <a:pt x="192" y="0"/>
                  </a:moveTo>
                  <a:lnTo>
                    <a:pt x="208" y="82"/>
                  </a:lnTo>
                  <a:lnTo>
                    <a:pt x="213" y="192"/>
                  </a:lnTo>
                  <a:lnTo>
                    <a:pt x="196" y="199"/>
                  </a:lnTo>
                  <a:lnTo>
                    <a:pt x="173" y="184"/>
                  </a:lnTo>
                  <a:lnTo>
                    <a:pt x="150" y="165"/>
                  </a:lnTo>
                  <a:lnTo>
                    <a:pt x="139" y="161"/>
                  </a:lnTo>
                  <a:lnTo>
                    <a:pt x="154" y="232"/>
                  </a:lnTo>
                  <a:lnTo>
                    <a:pt x="158" y="298"/>
                  </a:lnTo>
                  <a:lnTo>
                    <a:pt x="93" y="268"/>
                  </a:lnTo>
                  <a:lnTo>
                    <a:pt x="50" y="239"/>
                  </a:lnTo>
                  <a:lnTo>
                    <a:pt x="17" y="226"/>
                  </a:lnTo>
                  <a:lnTo>
                    <a:pt x="0" y="237"/>
                  </a:lnTo>
                  <a:lnTo>
                    <a:pt x="0" y="270"/>
                  </a:lnTo>
                  <a:lnTo>
                    <a:pt x="14" y="313"/>
                  </a:lnTo>
                  <a:lnTo>
                    <a:pt x="36" y="357"/>
                  </a:lnTo>
                  <a:lnTo>
                    <a:pt x="65" y="395"/>
                  </a:lnTo>
                  <a:lnTo>
                    <a:pt x="95" y="426"/>
                  </a:lnTo>
                  <a:lnTo>
                    <a:pt x="131" y="450"/>
                  </a:lnTo>
                  <a:lnTo>
                    <a:pt x="168" y="469"/>
                  </a:lnTo>
                  <a:lnTo>
                    <a:pt x="270" y="538"/>
                  </a:lnTo>
                  <a:lnTo>
                    <a:pt x="263" y="557"/>
                  </a:lnTo>
                  <a:lnTo>
                    <a:pt x="244" y="572"/>
                  </a:lnTo>
                  <a:lnTo>
                    <a:pt x="217" y="587"/>
                  </a:lnTo>
                  <a:lnTo>
                    <a:pt x="441" y="656"/>
                  </a:lnTo>
                  <a:lnTo>
                    <a:pt x="643" y="656"/>
                  </a:lnTo>
                  <a:lnTo>
                    <a:pt x="745" y="671"/>
                  </a:lnTo>
                  <a:lnTo>
                    <a:pt x="823" y="705"/>
                  </a:lnTo>
                  <a:lnTo>
                    <a:pt x="935" y="724"/>
                  </a:lnTo>
                  <a:lnTo>
                    <a:pt x="966" y="808"/>
                  </a:lnTo>
                  <a:lnTo>
                    <a:pt x="926" y="920"/>
                  </a:lnTo>
                  <a:lnTo>
                    <a:pt x="878" y="950"/>
                  </a:lnTo>
                  <a:lnTo>
                    <a:pt x="897" y="998"/>
                  </a:lnTo>
                  <a:lnTo>
                    <a:pt x="916" y="1040"/>
                  </a:lnTo>
                  <a:lnTo>
                    <a:pt x="941" y="1081"/>
                  </a:lnTo>
                  <a:lnTo>
                    <a:pt x="966" y="1116"/>
                  </a:lnTo>
                  <a:lnTo>
                    <a:pt x="991" y="1138"/>
                  </a:lnTo>
                  <a:lnTo>
                    <a:pt x="1048" y="1165"/>
                  </a:lnTo>
                  <a:lnTo>
                    <a:pt x="1110" y="1176"/>
                  </a:lnTo>
                  <a:lnTo>
                    <a:pt x="1141" y="1146"/>
                  </a:lnTo>
                  <a:lnTo>
                    <a:pt x="1120" y="1066"/>
                  </a:lnTo>
                  <a:lnTo>
                    <a:pt x="1097" y="1019"/>
                  </a:lnTo>
                  <a:lnTo>
                    <a:pt x="1072" y="906"/>
                  </a:lnTo>
                  <a:lnTo>
                    <a:pt x="1118" y="952"/>
                  </a:lnTo>
                  <a:lnTo>
                    <a:pt x="1162" y="996"/>
                  </a:lnTo>
                  <a:lnTo>
                    <a:pt x="1209" y="1043"/>
                  </a:lnTo>
                  <a:lnTo>
                    <a:pt x="1257" y="1085"/>
                  </a:lnTo>
                  <a:lnTo>
                    <a:pt x="1297" y="1116"/>
                  </a:lnTo>
                  <a:lnTo>
                    <a:pt x="1321" y="1129"/>
                  </a:lnTo>
                  <a:lnTo>
                    <a:pt x="1323" y="1116"/>
                  </a:lnTo>
                  <a:lnTo>
                    <a:pt x="1295" y="1076"/>
                  </a:lnTo>
                  <a:lnTo>
                    <a:pt x="1253" y="1019"/>
                  </a:lnTo>
                  <a:lnTo>
                    <a:pt x="1209" y="960"/>
                  </a:lnTo>
                  <a:lnTo>
                    <a:pt x="1186" y="916"/>
                  </a:lnTo>
                  <a:lnTo>
                    <a:pt x="1190" y="897"/>
                  </a:lnTo>
                  <a:lnTo>
                    <a:pt x="1217" y="899"/>
                  </a:lnTo>
                  <a:lnTo>
                    <a:pt x="1283" y="910"/>
                  </a:lnTo>
                  <a:lnTo>
                    <a:pt x="1300" y="901"/>
                  </a:lnTo>
                  <a:lnTo>
                    <a:pt x="1304" y="880"/>
                  </a:lnTo>
                  <a:lnTo>
                    <a:pt x="1291" y="849"/>
                  </a:lnTo>
                  <a:lnTo>
                    <a:pt x="1264" y="813"/>
                  </a:lnTo>
                  <a:lnTo>
                    <a:pt x="1224" y="775"/>
                  </a:lnTo>
                  <a:lnTo>
                    <a:pt x="1179" y="739"/>
                  </a:lnTo>
                  <a:lnTo>
                    <a:pt x="1122" y="695"/>
                  </a:lnTo>
                  <a:lnTo>
                    <a:pt x="1146" y="701"/>
                  </a:lnTo>
                  <a:lnTo>
                    <a:pt x="1196" y="701"/>
                  </a:lnTo>
                  <a:lnTo>
                    <a:pt x="1205" y="646"/>
                  </a:lnTo>
                  <a:lnTo>
                    <a:pt x="1200" y="608"/>
                  </a:lnTo>
                  <a:lnTo>
                    <a:pt x="1000" y="509"/>
                  </a:lnTo>
                  <a:lnTo>
                    <a:pt x="711" y="500"/>
                  </a:lnTo>
                  <a:lnTo>
                    <a:pt x="512" y="460"/>
                  </a:lnTo>
                  <a:lnTo>
                    <a:pt x="310" y="215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9" name="Freeform 43"/>
            <p:cNvSpPr>
              <a:spLocks/>
            </p:cNvSpPr>
            <p:nvPr/>
          </p:nvSpPr>
          <p:spPr bwMode="auto">
            <a:xfrm flipH="1">
              <a:off x="4602" y="2600"/>
              <a:ext cx="164" cy="161"/>
            </a:xfrm>
            <a:custGeom>
              <a:avLst/>
              <a:gdLst/>
              <a:ahLst/>
              <a:cxnLst>
                <a:cxn ang="0">
                  <a:pos x="236" y="112"/>
                </a:cxn>
                <a:cxn ang="0">
                  <a:pos x="181" y="72"/>
                </a:cxn>
                <a:cxn ang="0">
                  <a:pos x="156" y="21"/>
                </a:cxn>
                <a:cxn ang="0">
                  <a:pos x="143" y="0"/>
                </a:cxn>
                <a:cxn ang="0">
                  <a:pos x="124" y="91"/>
                </a:cxn>
                <a:cxn ang="0">
                  <a:pos x="82" y="86"/>
                </a:cxn>
                <a:cxn ang="0">
                  <a:pos x="34" y="63"/>
                </a:cxn>
                <a:cxn ang="0">
                  <a:pos x="6" y="68"/>
                </a:cxn>
                <a:cxn ang="0">
                  <a:pos x="0" y="87"/>
                </a:cxn>
                <a:cxn ang="0">
                  <a:pos x="59" y="146"/>
                </a:cxn>
                <a:cxn ang="0">
                  <a:pos x="87" y="188"/>
                </a:cxn>
                <a:cxn ang="0">
                  <a:pos x="116" y="238"/>
                </a:cxn>
                <a:cxn ang="0">
                  <a:pos x="144" y="285"/>
                </a:cxn>
                <a:cxn ang="0">
                  <a:pos x="167" y="317"/>
                </a:cxn>
                <a:cxn ang="0">
                  <a:pos x="192" y="321"/>
                </a:cxn>
                <a:cxn ang="0">
                  <a:pos x="186" y="274"/>
                </a:cxn>
                <a:cxn ang="0">
                  <a:pos x="160" y="220"/>
                </a:cxn>
                <a:cxn ang="0">
                  <a:pos x="152" y="200"/>
                </a:cxn>
                <a:cxn ang="0">
                  <a:pos x="194" y="232"/>
                </a:cxn>
                <a:cxn ang="0">
                  <a:pos x="219" y="249"/>
                </a:cxn>
                <a:cxn ang="0">
                  <a:pos x="236" y="253"/>
                </a:cxn>
                <a:cxn ang="0">
                  <a:pos x="226" y="213"/>
                </a:cxn>
                <a:cxn ang="0">
                  <a:pos x="201" y="165"/>
                </a:cxn>
                <a:cxn ang="0">
                  <a:pos x="209" y="175"/>
                </a:cxn>
                <a:cxn ang="0">
                  <a:pos x="226" y="190"/>
                </a:cxn>
                <a:cxn ang="0">
                  <a:pos x="251" y="200"/>
                </a:cxn>
                <a:cxn ang="0">
                  <a:pos x="308" y="186"/>
                </a:cxn>
                <a:cxn ang="0">
                  <a:pos x="329" y="150"/>
                </a:cxn>
                <a:cxn ang="0">
                  <a:pos x="308" y="135"/>
                </a:cxn>
                <a:cxn ang="0">
                  <a:pos x="277" y="122"/>
                </a:cxn>
                <a:cxn ang="0">
                  <a:pos x="236" y="112"/>
                </a:cxn>
                <a:cxn ang="0">
                  <a:pos x="236" y="112"/>
                </a:cxn>
              </a:cxnLst>
              <a:rect l="0" t="0" r="r" b="b"/>
              <a:pathLst>
                <a:path w="329" h="321">
                  <a:moveTo>
                    <a:pt x="236" y="112"/>
                  </a:moveTo>
                  <a:lnTo>
                    <a:pt x="181" y="72"/>
                  </a:lnTo>
                  <a:lnTo>
                    <a:pt x="156" y="21"/>
                  </a:lnTo>
                  <a:lnTo>
                    <a:pt x="143" y="0"/>
                  </a:lnTo>
                  <a:lnTo>
                    <a:pt x="124" y="91"/>
                  </a:lnTo>
                  <a:lnTo>
                    <a:pt x="82" y="86"/>
                  </a:lnTo>
                  <a:lnTo>
                    <a:pt x="34" y="63"/>
                  </a:lnTo>
                  <a:lnTo>
                    <a:pt x="6" y="68"/>
                  </a:lnTo>
                  <a:lnTo>
                    <a:pt x="0" y="87"/>
                  </a:lnTo>
                  <a:lnTo>
                    <a:pt x="59" y="146"/>
                  </a:lnTo>
                  <a:lnTo>
                    <a:pt x="87" y="188"/>
                  </a:lnTo>
                  <a:lnTo>
                    <a:pt x="116" y="238"/>
                  </a:lnTo>
                  <a:lnTo>
                    <a:pt x="144" y="285"/>
                  </a:lnTo>
                  <a:lnTo>
                    <a:pt x="167" y="317"/>
                  </a:lnTo>
                  <a:lnTo>
                    <a:pt x="192" y="321"/>
                  </a:lnTo>
                  <a:lnTo>
                    <a:pt x="186" y="274"/>
                  </a:lnTo>
                  <a:lnTo>
                    <a:pt x="160" y="220"/>
                  </a:lnTo>
                  <a:lnTo>
                    <a:pt x="152" y="200"/>
                  </a:lnTo>
                  <a:lnTo>
                    <a:pt x="194" y="232"/>
                  </a:lnTo>
                  <a:lnTo>
                    <a:pt x="219" y="249"/>
                  </a:lnTo>
                  <a:lnTo>
                    <a:pt x="236" y="253"/>
                  </a:lnTo>
                  <a:lnTo>
                    <a:pt x="226" y="213"/>
                  </a:lnTo>
                  <a:lnTo>
                    <a:pt x="201" y="165"/>
                  </a:lnTo>
                  <a:lnTo>
                    <a:pt x="209" y="175"/>
                  </a:lnTo>
                  <a:lnTo>
                    <a:pt x="226" y="190"/>
                  </a:lnTo>
                  <a:lnTo>
                    <a:pt x="251" y="200"/>
                  </a:lnTo>
                  <a:lnTo>
                    <a:pt x="308" y="186"/>
                  </a:lnTo>
                  <a:lnTo>
                    <a:pt x="329" y="150"/>
                  </a:lnTo>
                  <a:lnTo>
                    <a:pt x="308" y="135"/>
                  </a:lnTo>
                  <a:lnTo>
                    <a:pt x="277" y="122"/>
                  </a:lnTo>
                  <a:lnTo>
                    <a:pt x="236" y="112"/>
                  </a:lnTo>
                  <a:lnTo>
                    <a:pt x="236" y="112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0" name="Freeform 44"/>
            <p:cNvSpPr>
              <a:spLocks/>
            </p:cNvSpPr>
            <p:nvPr/>
          </p:nvSpPr>
          <p:spPr bwMode="auto">
            <a:xfrm flipH="1">
              <a:off x="4123" y="2754"/>
              <a:ext cx="477" cy="383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27" y="28"/>
                </a:cxn>
                <a:cxn ang="0">
                  <a:pos x="116" y="80"/>
                </a:cxn>
                <a:cxn ang="0">
                  <a:pos x="129" y="116"/>
                </a:cxn>
                <a:cxn ang="0">
                  <a:pos x="157" y="156"/>
                </a:cxn>
                <a:cxn ang="0">
                  <a:pos x="201" y="201"/>
                </a:cxn>
                <a:cxn ang="0">
                  <a:pos x="252" y="247"/>
                </a:cxn>
                <a:cxn ang="0">
                  <a:pos x="319" y="317"/>
                </a:cxn>
                <a:cxn ang="0">
                  <a:pos x="309" y="333"/>
                </a:cxn>
                <a:cxn ang="0">
                  <a:pos x="275" y="333"/>
                </a:cxn>
                <a:cxn ang="0">
                  <a:pos x="186" y="302"/>
                </a:cxn>
                <a:cxn ang="0">
                  <a:pos x="123" y="251"/>
                </a:cxn>
                <a:cxn ang="0">
                  <a:pos x="77" y="196"/>
                </a:cxn>
                <a:cxn ang="0">
                  <a:pos x="30" y="154"/>
                </a:cxn>
                <a:cxn ang="0">
                  <a:pos x="0" y="152"/>
                </a:cxn>
                <a:cxn ang="0">
                  <a:pos x="9" y="201"/>
                </a:cxn>
                <a:cxn ang="0">
                  <a:pos x="34" y="274"/>
                </a:cxn>
                <a:cxn ang="0">
                  <a:pos x="74" y="386"/>
                </a:cxn>
                <a:cxn ang="0">
                  <a:pos x="95" y="414"/>
                </a:cxn>
                <a:cxn ang="0">
                  <a:pos x="123" y="445"/>
                </a:cxn>
                <a:cxn ang="0">
                  <a:pos x="159" y="475"/>
                </a:cxn>
                <a:cxn ang="0">
                  <a:pos x="205" y="504"/>
                </a:cxn>
                <a:cxn ang="0">
                  <a:pos x="260" y="530"/>
                </a:cxn>
                <a:cxn ang="0">
                  <a:pos x="321" y="551"/>
                </a:cxn>
                <a:cxn ang="0">
                  <a:pos x="382" y="568"/>
                </a:cxn>
                <a:cxn ang="0">
                  <a:pos x="440" y="582"/>
                </a:cxn>
                <a:cxn ang="0">
                  <a:pos x="636" y="616"/>
                </a:cxn>
                <a:cxn ang="0">
                  <a:pos x="737" y="661"/>
                </a:cxn>
                <a:cxn ang="0">
                  <a:pos x="784" y="688"/>
                </a:cxn>
                <a:cxn ang="0">
                  <a:pos x="826" y="715"/>
                </a:cxn>
                <a:cxn ang="0">
                  <a:pos x="861" y="736"/>
                </a:cxn>
                <a:cxn ang="0">
                  <a:pos x="889" y="753"/>
                </a:cxn>
                <a:cxn ang="0">
                  <a:pos x="929" y="764"/>
                </a:cxn>
                <a:cxn ang="0">
                  <a:pos x="954" y="741"/>
                </a:cxn>
                <a:cxn ang="0">
                  <a:pos x="950" y="718"/>
                </a:cxn>
                <a:cxn ang="0">
                  <a:pos x="929" y="690"/>
                </a:cxn>
                <a:cxn ang="0">
                  <a:pos x="889" y="656"/>
                </a:cxn>
                <a:cxn ang="0">
                  <a:pos x="840" y="620"/>
                </a:cxn>
                <a:cxn ang="0">
                  <a:pos x="796" y="591"/>
                </a:cxn>
                <a:cxn ang="0">
                  <a:pos x="773" y="572"/>
                </a:cxn>
                <a:cxn ang="0">
                  <a:pos x="802" y="572"/>
                </a:cxn>
                <a:cxn ang="0">
                  <a:pos x="845" y="572"/>
                </a:cxn>
                <a:cxn ang="0">
                  <a:pos x="842" y="553"/>
                </a:cxn>
                <a:cxn ang="0">
                  <a:pos x="817" y="523"/>
                </a:cxn>
                <a:cxn ang="0">
                  <a:pos x="781" y="487"/>
                </a:cxn>
                <a:cxn ang="0">
                  <a:pos x="739" y="454"/>
                </a:cxn>
                <a:cxn ang="0">
                  <a:pos x="695" y="430"/>
                </a:cxn>
                <a:cxn ang="0">
                  <a:pos x="653" y="411"/>
                </a:cxn>
                <a:cxn ang="0">
                  <a:pos x="577" y="367"/>
                </a:cxn>
                <a:cxn ang="0">
                  <a:pos x="520" y="298"/>
                </a:cxn>
                <a:cxn ang="0">
                  <a:pos x="475" y="220"/>
                </a:cxn>
                <a:cxn ang="0">
                  <a:pos x="433" y="152"/>
                </a:cxn>
                <a:cxn ang="0">
                  <a:pos x="391" y="103"/>
                </a:cxn>
                <a:cxn ang="0">
                  <a:pos x="347" y="80"/>
                </a:cxn>
                <a:cxn ang="0">
                  <a:pos x="323" y="93"/>
                </a:cxn>
                <a:cxn ang="0">
                  <a:pos x="334" y="139"/>
                </a:cxn>
                <a:cxn ang="0">
                  <a:pos x="342" y="175"/>
                </a:cxn>
                <a:cxn ang="0">
                  <a:pos x="307" y="167"/>
                </a:cxn>
                <a:cxn ang="0">
                  <a:pos x="254" y="131"/>
                </a:cxn>
                <a:cxn ang="0">
                  <a:pos x="192" y="53"/>
                </a:cxn>
                <a:cxn ang="0">
                  <a:pos x="182" y="0"/>
                </a:cxn>
                <a:cxn ang="0">
                  <a:pos x="182" y="0"/>
                </a:cxn>
              </a:cxnLst>
              <a:rect l="0" t="0" r="r" b="b"/>
              <a:pathLst>
                <a:path w="954" h="764">
                  <a:moveTo>
                    <a:pt x="182" y="0"/>
                  </a:moveTo>
                  <a:lnTo>
                    <a:pt x="127" y="28"/>
                  </a:lnTo>
                  <a:lnTo>
                    <a:pt x="116" y="80"/>
                  </a:lnTo>
                  <a:lnTo>
                    <a:pt x="129" y="116"/>
                  </a:lnTo>
                  <a:lnTo>
                    <a:pt x="157" y="156"/>
                  </a:lnTo>
                  <a:lnTo>
                    <a:pt x="201" y="201"/>
                  </a:lnTo>
                  <a:lnTo>
                    <a:pt x="252" y="247"/>
                  </a:lnTo>
                  <a:lnTo>
                    <a:pt x="319" y="317"/>
                  </a:lnTo>
                  <a:lnTo>
                    <a:pt x="309" y="333"/>
                  </a:lnTo>
                  <a:lnTo>
                    <a:pt x="275" y="333"/>
                  </a:lnTo>
                  <a:lnTo>
                    <a:pt x="186" y="302"/>
                  </a:lnTo>
                  <a:lnTo>
                    <a:pt x="123" y="251"/>
                  </a:lnTo>
                  <a:lnTo>
                    <a:pt x="77" y="196"/>
                  </a:lnTo>
                  <a:lnTo>
                    <a:pt x="30" y="154"/>
                  </a:lnTo>
                  <a:lnTo>
                    <a:pt x="0" y="152"/>
                  </a:lnTo>
                  <a:lnTo>
                    <a:pt x="9" y="201"/>
                  </a:lnTo>
                  <a:lnTo>
                    <a:pt x="34" y="274"/>
                  </a:lnTo>
                  <a:lnTo>
                    <a:pt x="74" y="386"/>
                  </a:lnTo>
                  <a:lnTo>
                    <a:pt x="95" y="414"/>
                  </a:lnTo>
                  <a:lnTo>
                    <a:pt x="123" y="445"/>
                  </a:lnTo>
                  <a:lnTo>
                    <a:pt x="159" y="475"/>
                  </a:lnTo>
                  <a:lnTo>
                    <a:pt x="205" y="504"/>
                  </a:lnTo>
                  <a:lnTo>
                    <a:pt x="260" y="530"/>
                  </a:lnTo>
                  <a:lnTo>
                    <a:pt x="321" y="551"/>
                  </a:lnTo>
                  <a:lnTo>
                    <a:pt x="382" y="568"/>
                  </a:lnTo>
                  <a:lnTo>
                    <a:pt x="440" y="582"/>
                  </a:lnTo>
                  <a:lnTo>
                    <a:pt x="636" y="616"/>
                  </a:lnTo>
                  <a:lnTo>
                    <a:pt x="737" y="661"/>
                  </a:lnTo>
                  <a:lnTo>
                    <a:pt x="784" y="688"/>
                  </a:lnTo>
                  <a:lnTo>
                    <a:pt x="826" y="715"/>
                  </a:lnTo>
                  <a:lnTo>
                    <a:pt x="861" y="736"/>
                  </a:lnTo>
                  <a:lnTo>
                    <a:pt x="889" y="753"/>
                  </a:lnTo>
                  <a:lnTo>
                    <a:pt x="929" y="764"/>
                  </a:lnTo>
                  <a:lnTo>
                    <a:pt x="954" y="741"/>
                  </a:lnTo>
                  <a:lnTo>
                    <a:pt x="950" y="718"/>
                  </a:lnTo>
                  <a:lnTo>
                    <a:pt x="929" y="690"/>
                  </a:lnTo>
                  <a:lnTo>
                    <a:pt x="889" y="656"/>
                  </a:lnTo>
                  <a:lnTo>
                    <a:pt x="840" y="620"/>
                  </a:lnTo>
                  <a:lnTo>
                    <a:pt x="796" y="591"/>
                  </a:lnTo>
                  <a:lnTo>
                    <a:pt x="773" y="572"/>
                  </a:lnTo>
                  <a:lnTo>
                    <a:pt x="802" y="572"/>
                  </a:lnTo>
                  <a:lnTo>
                    <a:pt x="845" y="572"/>
                  </a:lnTo>
                  <a:lnTo>
                    <a:pt x="842" y="553"/>
                  </a:lnTo>
                  <a:lnTo>
                    <a:pt x="817" y="523"/>
                  </a:lnTo>
                  <a:lnTo>
                    <a:pt x="781" y="487"/>
                  </a:lnTo>
                  <a:lnTo>
                    <a:pt x="739" y="454"/>
                  </a:lnTo>
                  <a:lnTo>
                    <a:pt x="695" y="430"/>
                  </a:lnTo>
                  <a:lnTo>
                    <a:pt x="653" y="411"/>
                  </a:lnTo>
                  <a:lnTo>
                    <a:pt x="577" y="367"/>
                  </a:lnTo>
                  <a:lnTo>
                    <a:pt x="520" y="298"/>
                  </a:lnTo>
                  <a:lnTo>
                    <a:pt x="475" y="220"/>
                  </a:lnTo>
                  <a:lnTo>
                    <a:pt x="433" y="152"/>
                  </a:lnTo>
                  <a:lnTo>
                    <a:pt x="391" y="103"/>
                  </a:lnTo>
                  <a:lnTo>
                    <a:pt x="347" y="80"/>
                  </a:lnTo>
                  <a:lnTo>
                    <a:pt x="323" y="93"/>
                  </a:lnTo>
                  <a:lnTo>
                    <a:pt x="334" y="139"/>
                  </a:lnTo>
                  <a:lnTo>
                    <a:pt x="342" y="175"/>
                  </a:lnTo>
                  <a:lnTo>
                    <a:pt x="307" y="167"/>
                  </a:lnTo>
                  <a:lnTo>
                    <a:pt x="254" y="131"/>
                  </a:lnTo>
                  <a:lnTo>
                    <a:pt x="192" y="53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1" name="Freeform 45"/>
            <p:cNvSpPr>
              <a:spLocks/>
            </p:cNvSpPr>
            <p:nvPr/>
          </p:nvSpPr>
          <p:spPr bwMode="auto">
            <a:xfrm flipH="1">
              <a:off x="4729" y="2531"/>
              <a:ext cx="83" cy="76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57" y="0"/>
                </a:cxn>
                <a:cxn ang="0">
                  <a:pos x="135" y="21"/>
                </a:cxn>
                <a:cxn ang="0">
                  <a:pos x="165" y="93"/>
                </a:cxn>
                <a:cxn ang="0">
                  <a:pos x="112" y="152"/>
                </a:cxn>
                <a:cxn ang="0">
                  <a:pos x="38" y="148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65" h="152">
                  <a:moveTo>
                    <a:pt x="0" y="34"/>
                  </a:moveTo>
                  <a:lnTo>
                    <a:pt x="57" y="0"/>
                  </a:lnTo>
                  <a:lnTo>
                    <a:pt x="135" y="21"/>
                  </a:lnTo>
                  <a:lnTo>
                    <a:pt x="165" y="93"/>
                  </a:lnTo>
                  <a:lnTo>
                    <a:pt x="112" y="152"/>
                  </a:lnTo>
                  <a:lnTo>
                    <a:pt x="38" y="148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82EB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2" name="Freeform 46"/>
            <p:cNvSpPr>
              <a:spLocks/>
            </p:cNvSpPr>
            <p:nvPr/>
          </p:nvSpPr>
          <p:spPr bwMode="auto">
            <a:xfrm flipH="1">
              <a:off x="4907" y="2444"/>
              <a:ext cx="294" cy="1515"/>
            </a:xfrm>
            <a:custGeom>
              <a:avLst/>
              <a:gdLst/>
              <a:ahLst/>
              <a:cxnLst>
                <a:cxn ang="0">
                  <a:pos x="401" y="187"/>
                </a:cxn>
                <a:cxn ang="0">
                  <a:pos x="461" y="88"/>
                </a:cxn>
                <a:cxn ang="0">
                  <a:pos x="520" y="23"/>
                </a:cxn>
                <a:cxn ang="0">
                  <a:pos x="440" y="14"/>
                </a:cxn>
                <a:cxn ang="0">
                  <a:pos x="146" y="531"/>
                </a:cxn>
                <a:cxn ang="0">
                  <a:pos x="0" y="945"/>
                </a:cxn>
                <a:cxn ang="0">
                  <a:pos x="100" y="1280"/>
                </a:cxn>
                <a:cxn ang="0">
                  <a:pos x="172" y="1736"/>
                </a:cxn>
                <a:cxn ang="0">
                  <a:pos x="212" y="1924"/>
                </a:cxn>
                <a:cxn ang="0">
                  <a:pos x="515" y="2595"/>
                </a:cxn>
                <a:cxn ang="0">
                  <a:pos x="515" y="2823"/>
                </a:cxn>
                <a:cxn ang="0">
                  <a:pos x="454" y="2890"/>
                </a:cxn>
                <a:cxn ang="0">
                  <a:pos x="387" y="2842"/>
                </a:cxn>
                <a:cxn ang="0">
                  <a:pos x="313" y="2909"/>
                </a:cxn>
                <a:cxn ang="0">
                  <a:pos x="340" y="2983"/>
                </a:cxn>
                <a:cxn ang="0">
                  <a:pos x="395" y="3030"/>
                </a:cxn>
                <a:cxn ang="0">
                  <a:pos x="583" y="2853"/>
                </a:cxn>
                <a:cxn ang="0">
                  <a:pos x="568" y="2608"/>
                </a:cxn>
                <a:cxn ang="0">
                  <a:pos x="326" y="1964"/>
                </a:cxn>
                <a:cxn ang="0">
                  <a:pos x="258" y="1645"/>
                </a:cxn>
                <a:cxn ang="0">
                  <a:pos x="193" y="1006"/>
                </a:cxn>
                <a:cxn ang="0">
                  <a:pos x="366" y="1099"/>
                </a:cxn>
                <a:cxn ang="0">
                  <a:pos x="380" y="1622"/>
                </a:cxn>
                <a:cxn ang="0">
                  <a:pos x="448" y="1717"/>
                </a:cxn>
                <a:cxn ang="0">
                  <a:pos x="440" y="1173"/>
                </a:cxn>
                <a:cxn ang="0">
                  <a:pos x="524" y="803"/>
                </a:cxn>
                <a:cxn ang="0">
                  <a:pos x="387" y="979"/>
                </a:cxn>
                <a:cxn ang="0">
                  <a:pos x="212" y="956"/>
                </a:cxn>
                <a:cxn ang="0">
                  <a:pos x="178" y="918"/>
                </a:cxn>
                <a:cxn ang="0">
                  <a:pos x="302" y="867"/>
                </a:cxn>
                <a:cxn ang="0">
                  <a:pos x="275" y="854"/>
                </a:cxn>
                <a:cxn ang="0">
                  <a:pos x="188" y="833"/>
                </a:cxn>
                <a:cxn ang="0">
                  <a:pos x="247" y="536"/>
                </a:cxn>
                <a:cxn ang="0">
                  <a:pos x="374" y="242"/>
                </a:cxn>
              </a:cxnLst>
              <a:rect l="0" t="0" r="r" b="b"/>
              <a:pathLst>
                <a:path w="589" h="3030">
                  <a:moveTo>
                    <a:pt x="374" y="242"/>
                  </a:moveTo>
                  <a:lnTo>
                    <a:pt x="401" y="187"/>
                  </a:lnTo>
                  <a:lnTo>
                    <a:pt x="429" y="137"/>
                  </a:lnTo>
                  <a:lnTo>
                    <a:pt x="461" y="88"/>
                  </a:lnTo>
                  <a:lnTo>
                    <a:pt x="494" y="50"/>
                  </a:lnTo>
                  <a:lnTo>
                    <a:pt x="520" y="23"/>
                  </a:lnTo>
                  <a:lnTo>
                    <a:pt x="534" y="0"/>
                  </a:lnTo>
                  <a:lnTo>
                    <a:pt x="440" y="14"/>
                  </a:lnTo>
                  <a:lnTo>
                    <a:pt x="281" y="208"/>
                  </a:lnTo>
                  <a:lnTo>
                    <a:pt x="146" y="531"/>
                  </a:lnTo>
                  <a:lnTo>
                    <a:pt x="100" y="844"/>
                  </a:lnTo>
                  <a:lnTo>
                    <a:pt x="0" y="945"/>
                  </a:lnTo>
                  <a:lnTo>
                    <a:pt x="79" y="985"/>
                  </a:lnTo>
                  <a:lnTo>
                    <a:pt x="100" y="1280"/>
                  </a:lnTo>
                  <a:lnTo>
                    <a:pt x="159" y="1635"/>
                  </a:lnTo>
                  <a:lnTo>
                    <a:pt x="172" y="1736"/>
                  </a:lnTo>
                  <a:lnTo>
                    <a:pt x="74" y="1850"/>
                  </a:lnTo>
                  <a:lnTo>
                    <a:pt x="212" y="1924"/>
                  </a:lnTo>
                  <a:lnTo>
                    <a:pt x="347" y="2272"/>
                  </a:lnTo>
                  <a:lnTo>
                    <a:pt x="515" y="2595"/>
                  </a:lnTo>
                  <a:lnTo>
                    <a:pt x="522" y="2690"/>
                  </a:lnTo>
                  <a:lnTo>
                    <a:pt x="515" y="2823"/>
                  </a:lnTo>
                  <a:lnTo>
                    <a:pt x="486" y="2871"/>
                  </a:lnTo>
                  <a:lnTo>
                    <a:pt x="454" y="2890"/>
                  </a:lnTo>
                  <a:lnTo>
                    <a:pt x="408" y="2890"/>
                  </a:lnTo>
                  <a:lnTo>
                    <a:pt x="387" y="2842"/>
                  </a:lnTo>
                  <a:lnTo>
                    <a:pt x="334" y="2869"/>
                  </a:lnTo>
                  <a:lnTo>
                    <a:pt x="313" y="2909"/>
                  </a:lnTo>
                  <a:lnTo>
                    <a:pt x="321" y="2956"/>
                  </a:lnTo>
                  <a:lnTo>
                    <a:pt x="340" y="2983"/>
                  </a:lnTo>
                  <a:lnTo>
                    <a:pt x="364" y="3006"/>
                  </a:lnTo>
                  <a:lnTo>
                    <a:pt x="395" y="3030"/>
                  </a:lnTo>
                  <a:lnTo>
                    <a:pt x="520" y="3009"/>
                  </a:lnTo>
                  <a:lnTo>
                    <a:pt x="583" y="2853"/>
                  </a:lnTo>
                  <a:lnTo>
                    <a:pt x="589" y="2762"/>
                  </a:lnTo>
                  <a:lnTo>
                    <a:pt x="568" y="2608"/>
                  </a:lnTo>
                  <a:lnTo>
                    <a:pt x="461" y="2306"/>
                  </a:lnTo>
                  <a:lnTo>
                    <a:pt x="326" y="1964"/>
                  </a:lnTo>
                  <a:lnTo>
                    <a:pt x="286" y="1783"/>
                  </a:lnTo>
                  <a:lnTo>
                    <a:pt x="258" y="1645"/>
                  </a:lnTo>
                  <a:lnTo>
                    <a:pt x="212" y="1361"/>
                  </a:lnTo>
                  <a:lnTo>
                    <a:pt x="193" y="1006"/>
                  </a:lnTo>
                  <a:lnTo>
                    <a:pt x="361" y="1046"/>
                  </a:lnTo>
                  <a:lnTo>
                    <a:pt x="366" y="1099"/>
                  </a:lnTo>
                  <a:lnTo>
                    <a:pt x="361" y="1382"/>
                  </a:lnTo>
                  <a:lnTo>
                    <a:pt x="380" y="1622"/>
                  </a:lnTo>
                  <a:lnTo>
                    <a:pt x="401" y="1736"/>
                  </a:lnTo>
                  <a:lnTo>
                    <a:pt x="448" y="1717"/>
                  </a:lnTo>
                  <a:lnTo>
                    <a:pt x="461" y="1502"/>
                  </a:lnTo>
                  <a:lnTo>
                    <a:pt x="440" y="1173"/>
                  </a:lnTo>
                  <a:lnTo>
                    <a:pt x="480" y="926"/>
                  </a:lnTo>
                  <a:lnTo>
                    <a:pt x="524" y="803"/>
                  </a:lnTo>
                  <a:lnTo>
                    <a:pt x="435" y="833"/>
                  </a:lnTo>
                  <a:lnTo>
                    <a:pt x="387" y="979"/>
                  </a:lnTo>
                  <a:lnTo>
                    <a:pt x="260" y="972"/>
                  </a:lnTo>
                  <a:lnTo>
                    <a:pt x="212" y="956"/>
                  </a:lnTo>
                  <a:lnTo>
                    <a:pt x="159" y="932"/>
                  </a:lnTo>
                  <a:lnTo>
                    <a:pt x="178" y="918"/>
                  </a:lnTo>
                  <a:lnTo>
                    <a:pt x="233" y="899"/>
                  </a:lnTo>
                  <a:lnTo>
                    <a:pt x="302" y="867"/>
                  </a:lnTo>
                  <a:lnTo>
                    <a:pt x="326" y="844"/>
                  </a:lnTo>
                  <a:lnTo>
                    <a:pt x="275" y="854"/>
                  </a:lnTo>
                  <a:lnTo>
                    <a:pt x="207" y="858"/>
                  </a:lnTo>
                  <a:lnTo>
                    <a:pt x="188" y="833"/>
                  </a:lnTo>
                  <a:lnTo>
                    <a:pt x="193" y="812"/>
                  </a:lnTo>
                  <a:lnTo>
                    <a:pt x="247" y="536"/>
                  </a:lnTo>
                  <a:lnTo>
                    <a:pt x="321" y="316"/>
                  </a:lnTo>
                  <a:lnTo>
                    <a:pt x="374" y="242"/>
                  </a:lnTo>
                  <a:lnTo>
                    <a:pt x="374" y="242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3" name="Freeform 47"/>
            <p:cNvSpPr>
              <a:spLocks/>
            </p:cNvSpPr>
            <p:nvPr/>
          </p:nvSpPr>
          <p:spPr bwMode="auto">
            <a:xfrm flipH="1">
              <a:off x="3826" y="2404"/>
              <a:ext cx="1164" cy="1293"/>
            </a:xfrm>
            <a:custGeom>
              <a:avLst/>
              <a:gdLst/>
              <a:ahLst/>
              <a:cxnLst>
                <a:cxn ang="0">
                  <a:pos x="314" y="1098"/>
                </a:cxn>
                <a:cxn ang="0">
                  <a:pos x="485" y="728"/>
                </a:cxn>
                <a:cxn ang="0">
                  <a:pos x="669" y="159"/>
                </a:cxn>
                <a:cxn ang="0">
                  <a:pos x="187" y="0"/>
                </a:cxn>
                <a:cxn ang="0">
                  <a:pos x="1357" y="79"/>
                </a:cxn>
                <a:cxn ang="0">
                  <a:pos x="1907" y="167"/>
                </a:cxn>
                <a:cxn ang="0">
                  <a:pos x="2182" y="830"/>
                </a:cxn>
                <a:cxn ang="0">
                  <a:pos x="2296" y="1045"/>
                </a:cxn>
                <a:cxn ang="0">
                  <a:pos x="2161" y="1581"/>
                </a:cxn>
                <a:cxn ang="0">
                  <a:pos x="2296" y="1769"/>
                </a:cxn>
                <a:cxn ang="0">
                  <a:pos x="2129" y="1936"/>
                </a:cxn>
                <a:cxn ang="0">
                  <a:pos x="1920" y="2539"/>
                </a:cxn>
                <a:cxn ang="0">
                  <a:pos x="1888" y="2237"/>
                </a:cxn>
                <a:cxn ang="0">
                  <a:pos x="1432" y="2022"/>
                </a:cxn>
                <a:cxn ang="0">
                  <a:pos x="542" y="2043"/>
                </a:cxn>
                <a:cxn ang="0">
                  <a:pos x="1439" y="1963"/>
                </a:cxn>
                <a:cxn ang="0">
                  <a:pos x="1988" y="1849"/>
                </a:cxn>
                <a:cxn ang="0">
                  <a:pos x="2061" y="1138"/>
                </a:cxn>
                <a:cxn ang="0">
                  <a:pos x="1888" y="281"/>
                </a:cxn>
                <a:cxn ang="0">
                  <a:pos x="1700" y="180"/>
                </a:cxn>
                <a:cxn ang="0">
                  <a:pos x="1757" y="401"/>
                </a:cxn>
                <a:cxn ang="0">
                  <a:pos x="1802" y="714"/>
                </a:cxn>
                <a:cxn ang="0">
                  <a:pos x="1774" y="1005"/>
                </a:cxn>
                <a:cxn ang="0">
                  <a:pos x="1726" y="1037"/>
                </a:cxn>
                <a:cxn ang="0">
                  <a:pos x="1681" y="315"/>
                </a:cxn>
                <a:cxn ang="0">
                  <a:pos x="1430" y="203"/>
                </a:cxn>
                <a:cxn ang="0">
                  <a:pos x="1506" y="581"/>
                </a:cxn>
                <a:cxn ang="0">
                  <a:pos x="1528" y="967"/>
                </a:cxn>
                <a:cxn ang="0">
                  <a:pos x="1492" y="1058"/>
                </a:cxn>
                <a:cxn ang="0">
                  <a:pos x="1331" y="220"/>
                </a:cxn>
                <a:cxn ang="0">
                  <a:pos x="861" y="193"/>
                </a:cxn>
                <a:cxn ang="0">
                  <a:pos x="696" y="307"/>
                </a:cxn>
                <a:cxn ang="0">
                  <a:pos x="569" y="769"/>
                </a:cxn>
                <a:cxn ang="0">
                  <a:pos x="508" y="1357"/>
                </a:cxn>
                <a:cxn ang="0">
                  <a:pos x="0" y="1151"/>
                </a:cxn>
                <a:cxn ang="0">
                  <a:pos x="33" y="1064"/>
                </a:cxn>
              </a:cxnLst>
              <a:rect l="0" t="0" r="r" b="b"/>
              <a:pathLst>
                <a:path w="2329" h="2587">
                  <a:moveTo>
                    <a:pt x="33" y="1064"/>
                  </a:moveTo>
                  <a:lnTo>
                    <a:pt x="314" y="1098"/>
                  </a:lnTo>
                  <a:lnTo>
                    <a:pt x="434" y="1085"/>
                  </a:lnTo>
                  <a:lnTo>
                    <a:pt x="485" y="728"/>
                  </a:lnTo>
                  <a:lnTo>
                    <a:pt x="595" y="383"/>
                  </a:lnTo>
                  <a:lnTo>
                    <a:pt x="669" y="159"/>
                  </a:lnTo>
                  <a:lnTo>
                    <a:pt x="407" y="87"/>
                  </a:lnTo>
                  <a:lnTo>
                    <a:pt x="187" y="0"/>
                  </a:lnTo>
                  <a:lnTo>
                    <a:pt x="649" y="87"/>
                  </a:lnTo>
                  <a:lnTo>
                    <a:pt x="1357" y="79"/>
                  </a:lnTo>
                  <a:lnTo>
                    <a:pt x="1774" y="13"/>
                  </a:lnTo>
                  <a:lnTo>
                    <a:pt x="1907" y="167"/>
                  </a:lnTo>
                  <a:lnTo>
                    <a:pt x="2108" y="509"/>
                  </a:lnTo>
                  <a:lnTo>
                    <a:pt x="2182" y="830"/>
                  </a:lnTo>
                  <a:lnTo>
                    <a:pt x="2329" y="931"/>
                  </a:lnTo>
                  <a:lnTo>
                    <a:pt x="2296" y="1045"/>
                  </a:lnTo>
                  <a:lnTo>
                    <a:pt x="2182" y="1106"/>
                  </a:lnTo>
                  <a:lnTo>
                    <a:pt x="2161" y="1581"/>
                  </a:lnTo>
                  <a:lnTo>
                    <a:pt x="2142" y="1674"/>
                  </a:lnTo>
                  <a:lnTo>
                    <a:pt x="2296" y="1769"/>
                  </a:lnTo>
                  <a:lnTo>
                    <a:pt x="2281" y="1862"/>
                  </a:lnTo>
                  <a:lnTo>
                    <a:pt x="2129" y="1936"/>
                  </a:lnTo>
                  <a:lnTo>
                    <a:pt x="2015" y="2324"/>
                  </a:lnTo>
                  <a:lnTo>
                    <a:pt x="1920" y="2539"/>
                  </a:lnTo>
                  <a:lnTo>
                    <a:pt x="1776" y="2587"/>
                  </a:lnTo>
                  <a:lnTo>
                    <a:pt x="1888" y="2237"/>
                  </a:lnTo>
                  <a:lnTo>
                    <a:pt x="1962" y="1963"/>
                  </a:lnTo>
                  <a:lnTo>
                    <a:pt x="1432" y="2022"/>
                  </a:lnTo>
                  <a:lnTo>
                    <a:pt x="675" y="2077"/>
                  </a:lnTo>
                  <a:lnTo>
                    <a:pt x="542" y="2043"/>
                  </a:lnTo>
                  <a:lnTo>
                    <a:pt x="882" y="2009"/>
                  </a:lnTo>
                  <a:lnTo>
                    <a:pt x="1439" y="1963"/>
                  </a:lnTo>
                  <a:lnTo>
                    <a:pt x="1901" y="1883"/>
                  </a:lnTo>
                  <a:lnTo>
                    <a:pt x="1988" y="1849"/>
                  </a:lnTo>
                  <a:lnTo>
                    <a:pt x="2047" y="1440"/>
                  </a:lnTo>
                  <a:lnTo>
                    <a:pt x="2061" y="1138"/>
                  </a:lnTo>
                  <a:lnTo>
                    <a:pt x="2028" y="695"/>
                  </a:lnTo>
                  <a:lnTo>
                    <a:pt x="1888" y="281"/>
                  </a:lnTo>
                  <a:lnTo>
                    <a:pt x="1779" y="127"/>
                  </a:lnTo>
                  <a:lnTo>
                    <a:pt x="1700" y="180"/>
                  </a:lnTo>
                  <a:lnTo>
                    <a:pt x="1734" y="307"/>
                  </a:lnTo>
                  <a:lnTo>
                    <a:pt x="1757" y="401"/>
                  </a:lnTo>
                  <a:lnTo>
                    <a:pt x="1793" y="575"/>
                  </a:lnTo>
                  <a:lnTo>
                    <a:pt x="1802" y="714"/>
                  </a:lnTo>
                  <a:lnTo>
                    <a:pt x="1793" y="823"/>
                  </a:lnTo>
                  <a:lnTo>
                    <a:pt x="1774" y="1005"/>
                  </a:lnTo>
                  <a:lnTo>
                    <a:pt x="1745" y="1035"/>
                  </a:lnTo>
                  <a:lnTo>
                    <a:pt x="1726" y="1037"/>
                  </a:lnTo>
                  <a:lnTo>
                    <a:pt x="1739" y="669"/>
                  </a:lnTo>
                  <a:lnTo>
                    <a:pt x="1681" y="315"/>
                  </a:lnTo>
                  <a:lnTo>
                    <a:pt x="1606" y="188"/>
                  </a:lnTo>
                  <a:lnTo>
                    <a:pt x="1430" y="203"/>
                  </a:lnTo>
                  <a:lnTo>
                    <a:pt x="1452" y="281"/>
                  </a:lnTo>
                  <a:lnTo>
                    <a:pt x="1506" y="581"/>
                  </a:lnTo>
                  <a:lnTo>
                    <a:pt x="1540" y="904"/>
                  </a:lnTo>
                  <a:lnTo>
                    <a:pt x="1528" y="967"/>
                  </a:lnTo>
                  <a:lnTo>
                    <a:pt x="1513" y="1015"/>
                  </a:lnTo>
                  <a:lnTo>
                    <a:pt x="1492" y="1058"/>
                  </a:lnTo>
                  <a:lnTo>
                    <a:pt x="1452" y="663"/>
                  </a:lnTo>
                  <a:lnTo>
                    <a:pt x="1331" y="220"/>
                  </a:lnTo>
                  <a:lnTo>
                    <a:pt x="1091" y="214"/>
                  </a:lnTo>
                  <a:lnTo>
                    <a:pt x="861" y="193"/>
                  </a:lnTo>
                  <a:lnTo>
                    <a:pt x="744" y="180"/>
                  </a:lnTo>
                  <a:lnTo>
                    <a:pt x="696" y="307"/>
                  </a:lnTo>
                  <a:lnTo>
                    <a:pt x="652" y="496"/>
                  </a:lnTo>
                  <a:lnTo>
                    <a:pt x="569" y="769"/>
                  </a:lnTo>
                  <a:lnTo>
                    <a:pt x="521" y="1077"/>
                  </a:lnTo>
                  <a:lnTo>
                    <a:pt x="508" y="1357"/>
                  </a:lnTo>
                  <a:lnTo>
                    <a:pt x="449" y="1191"/>
                  </a:lnTo>
                  <a:lnTo>
                    <a:pt x="0" y="1151"/>
                  </a:lnTo>
                  <a:lnTo>
                    <a:pt x="33" y="1064"/>
                  </a:lnTo>
                  <a:lnTo>
                    <a:pt x="33" y="1064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4" name="Freeform 48"/>
            <p:cNvSpPr>
              <a:spLocks/>
            </p:cNvSpPr>
            <p:nvPr/>
          </p:nvSpPr>
          <p:spPr bwMode="auto">
            <a:xfrm flipH="1">
              <a:off x="3940" y="2920"/>
              <a:ext cx="834" cy="1112"/>
            </a:xfrm>
            <a:custGeom>
              <a:avLst/>
              <a:gdLst/>
              <a:ahLst/>
              <a:cxnLst>
                <a:cxn ang="0">
                  <a:pos x="87" y="45"/>
                </a:cxn>
                <a:cxn ang="0">
                  <a:pos x="509" y="87"/>
                </a:cxn>
                <a:cxn ang="0">
                  <a:pos x="969" y="72"/>
                </a:cxn>
                <a:cxn ang="0">
                  <a:pos x="1093" y="87"/>
                </a:cxn>
                <a:cxn ang="0">
                  <a:pos x="1414" y="45"/>
                </a:cxn>
                <a:cxn ang="0">
                  <a:pos x="1667" y="0"/>
                </a:cxn>
                <a:cxn ang="0">
                  <a:pos x="1667" y="74"/>
                </a:cxn>
                <a:cxn ang="0">
                  <a:pos x="1400" y="119"/>
                </a:cxn>
                <a:cxn ang="0">
                  <a:pos x="1106" y="159"/>
                </a:cxn>
                <a:cxn ang="0">
                  <a:pos x="1123" y="351"/>
                </a:cxn>
                <a:cxn ang="0">
                  <a:pos x="1112" y="655"/>
                </a:cxn>
                <a:cxn ang="0">
                  <a:pos x="1093" y="931"/>
                </a:cxn>
                <a:cxn ang="0">
                  <a:pos x="1045" y="1165"/>
                </a:cxn>
                <a:cxn ang="0">
                  <a:pos x="1043" y="1387"/>
                </a:cxn>
                <a:cxn ang="0">
                  <a:pos x="999" y="1665"/>
                </a:cxn>
                <a:cxn ang="0">
                  <a:pos x="1024" y="1876"/>
                </a:cxn>
                <a:cxn ang="0">
                  <a:pos x="1072" y="2043"/>
                </a:cxn>
                <a:cxn ang="0">
                  <a:pos x="1125" y="2083"/>
                </a:cxn>
                <a:cxn ang="0">
                  <a:pos x="1199" y="2030"/>
                </a:cxn>
                <a:cxn ang="0">
                  <a:pos x="1273" y="2070"/>
                </a:cxn>
                <a:cxn ang="0">
                  <a:pos x="1146" y="2224"/>
                </a:cxn>
                <a:cxn ang="0">
                  <a:pos x="1037" y="2178"/>
                </a:cxn>
                <a:cxn ang="0">
                  <a:pos x="923" y="1956"/>
                </a:cxn>
                <a:cxn ang="0">
                  <a:pos x="897" y="1709"/>
                </a:cxn>
                <a:cxn ang="0">
                  <a:pos x="979" y="1045"/>
                </a:cxn>
                <a:cxn ang="0">
                  <a:pos x="1024" y="469"/>
                </a:cxn>
                <a:cxn ang="0">
                  <a:pos x="1024" y="188"/>
                </a:cxn>
                <a:cxn ang="0">
                  <a:pos x="443" y="194"/>
                </a:cxn>
                <a:cxn ang="0">
                  <a:pos x="15" y="159"/>
                </a:cxn>
                <a:cxn ang="0">
                  <a:pos x="0" y="53"/>
                </a:cxn>
                <a:cxn ang="0">
                  <a:pos x="87" y="45"/>
                </a:cxn>
                <a:cxn ang="0">
                  <a:pos x="87" y="45"/>
                </a:cxn>
              </a:cxnLst>
              <a:rect l="0" t="0" r="r" b="b"/>
              <a:pathLst>
                <a:path w="1667" h="2224">
                  <a:moveTo>
                    <a:pt x="87" y="45"/>
                  </a:moveTo>
                  <a:lnTo>
                    <a:pt x="509" y="87"/>
                  </a:lnTo>
                  <a:lnTo>
                    <a:pt x="969" y="72"/>
                  </a:lnTo>
                  <a:lnTo>
                    <a:pt x="1093" y="87"/>
                  </a:lnTo>
                  <a:lnTo>
                    <a:pt x="1414" y="45"/>
                  </a:lnTo>
                  <a:lnTo>
                    <a:pt x="1667" y="0"/>
                  </a:lnTo>
                  <a:lnTo>
                    <a:pt x="1667" y="74"/>
                  </a:lnTo>
                  <a:lnTo>
                    <a:pt x="1400" y="119"/>
                  </a:lnTo>
                  <a:lnTo>
                    <a:pt x="1106" y="159"/>
                  </a:lnTo>
                  <a:lnTo>
                    <a:pt x="1123" y="351"/>
                  </a:lnTo>
                  <a:lnTo>
                    <a:pt x="1112" y="655"/>
                  </a:lnTo>
                  <a:lnTo>
                    <a:pt x="1093" y="931"/>
                  </a:lnTo>
                  <a:lnTo>
                    <a:pt x="1045" y="1165"/>
                  </a:lnTo>
                  <a:lnTo>
                    <a:pt x="1043" y="1387"/>
                  </a:lnTo>
                  <a:lnTo>
                    <a:pt x="999" y="1665"/>
                  </a:lnTo>
                  <a:lnTo>
                    <a:pt x="1024" y="1876"/>
                  </a:lnTo>
                  <a:lnTo>
                    <a:pt x="1072" y="2043"/>
                  </a:lnTo>
                  <a:lnTo>
                    <a:pt x="1125" y="2083"/>
                  </a:lnTo>
                  <a:lnTo>
                    <a:pt x="1199" y="2030"/>
                  </a:lnTo>
                  <a:lnTo>
                    <a:pt x="1273" y="2070"/>
                  </a:lnTo>
                  <a:lnTo>
                    <a:pt x="1146" y="2224"/>
                  </a:lnTo>
                  <a:lnTo>
                    <a:pt x="1037" y="2178"/>
                  </a:lnTo>
                  <a:lnTo>
                    <a:pt x="923" y="1956"/>
                  </a:lnTo>
                  <a:lnTo>
                    <a:pt x="897" y="1709"/>
                  </a:lnTo>
                  <a:lnTo>
                    <a:pt x="979" y="1045"/>
                  </a:lnTo>
                  <a:lnTo>
                    <a:pt x="1024" y="469"/>
                  </a:lnTo>
                  <a:lnTo>
                    <a:pt x="1024" y="188"/>
                  </a:lnTo>
                  <a:lnTo>
                    <a:pt x="443" y="194"/>
                  </a:lnTo>
                  <a:lnTo>
                    <a:pt x="15" y="159"/>
                  </a:lnTo>
                  <a:lnTo>
                    <a:pt x="0" y="53"/>
                  </a:lnTo>
                  <a:lnTo>
                    <a:pt x="87" y="45"/>
                  </a:lnTo>
                  <a:lnTo>
                    <a:pt x="87" y="45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5" name="Freeform 49"/>
            <p:cNvSpPr>
              <a:spLocks/>
            </p:cNvSpPr>
            <p:nvPr/>
          </p:nvSpPr>
          <p:spPr bwMode="auto">
            <a:xfrm flipH="1">
              <a:off x="4631" y="2980"/>
              <a:ext cx="440" cy="1058"/>
            </a:xfrm>
            <a:custGeom>
              <a:avLst/>
              <a:gdLst/>
              <a:ahLst/>
              <a:cxnLst>
                <a:cxn ang="0">
                  <a:pos x="616" y="0"/>
                </a:cxn>
                <a:cxn ang="0">
                  <a:pos x="581" y="407"/>
                </a:cxn>
                <a:cxn ang="0">
                  <a:pos x="616" y="664"/>
                </a:cxn>
                <a:cxn ang="0">
                  <a:pos x="654" y="886"/>
                </a:cxn>
                <a:cxn ang="0">
                  <a:pos x="312" y="873"/>
                </a:cxn>
                <a:cxn ang="0">
                  <a:pos x="0" y="785"/>
                </a:cxn>
                <a:cxn ang="0">
                  <a:pos x="66" y="892"/>
                </a:cxn>
                <a:cxn ang="0">
                  <a:pos x="410" y="930"/>
                </a:cxn>
                <a:cxn ang="0">
                  <a:pos x="654" y="936"/>
                </a:cxn>
                <a:cxn ang="0">
                  <a:pos x="703" y="1207"/>
                </a:cxn>
                <a:cxn ang="0">
                  <a:pos x="756" y="1510"/>
                </a:cxn>
                <a:cxn ang="0">
                  <a:pos x="791" y="1696"/>
                </a:cxn>
                <a:cxn ang="0">
                  <a:pos x="806" y="1844"/>
                </a:cxn>
                <a:cxn ang="0">
                  <a:pos x="791" y="1958"/>
                </a:cxn>
                <a:cxn ang="0">
                  <a:pos x="735" y="1998"/>
                </a:cxn>
                <a:cxn ang="0">
                  <a:pos x="682" y="1977"/>
                </a:cxn>
                <a:cxn ang="0">
                  <a:pos x="663" y="2118"/>
                </a:cxn>
                <a:cxn ang="0">
                  <a:pos x="810" y="2118"/>
                </a:cxn>
                <a:cxn ang="0">
                  <a:pos x="870" y="1932"/>
                </a:cxn>
                <a:cxn ang="0">
                  <a:pos x="880" y="1704"/>
                </a:cxn>
                <a:cxn ang="0">
                  <a:pos x="777" y="1207"/>
                </a:cxn>
                <a:cxn ang="0">
                  <a:pos x="663" y="403"/>
                </a:cxn>
                <a:cxn ang="0">
                  <a:pos x="682" y="18"/>
                </a:cxn>
                <a:cxn ang="0">
                  <a:pos x="616" y="0"/>
                </a:cxn>
                <a:cxn ang="0">
                  <a:pos x="616" y="0"/>
                </a:cxn>
              </a:cxnLst>
              <a:rect l="0" t="0" r="r" b="b"/>
              <a:pathLst>
                <a:path w="880" h="2118">
                  <a:moveTo>
                    <a:pt x="616" y="0"/>
                  </a:moveTo>
                  <a:lnTo>
                    <a:pt x="581" y="407"/>
                  </a:lnTo>
                  <a:lnTo>
                    <a:pt x="616" y="664"/>
                  </a:lnTo>
                  <a:lnTo>
                    <a:pt x="654" y="886"/>
                  </a:lnTo>
                  <a:lnTo>
                    <a:pt x="312" y="873"/>
                  </a:lnTo>
                  <a:lnTo>
                    <a:pt x="0" y="785"/>
                  </a:lnTo>
                  <a:lnTo>
                    <a:pt x="66" y="892"/>
                  </a:lnTo>
                  <a:lnTo>
                    <a:pt x="410" y="930"/>
                  </a:lnTo>
                  <a:lnTo>
                    <a:pt x="654" y="936"/>
                  </a:lnTo>
                  <a:lnTo>
                    <a:pt x="703" y="1207"/>
                  </a:lnTo>
                  <a:lnTo>
                    <a:pt x="756" y="1510"/>
                  </a:lnTo>
                  <a:lnTo>
                    <a:pt x="791" y="1696"/>
                  </a:lnTo>
                  <a:lnTo>
                    <a:pt x="806" y="1844"/>
                  </a:lnTo>
                  <a:lnTo>
                    <a:pt x="791" y="1958"/>
                  </a:lnTo>
                  <a:lnTo>
                    <a:pt x="735" y="1998"/>
                  </a:lnTo>
                  <a:lnTo>
                    <a:pt x="682" y="1977"/>
                  </a:lnTo>
                  <a:lnTo>
                    <a:pt x="663" y="2118"/>
                  </a:lnTo>
                  <a:lnTo>
                    <a:pt x="810" y="2118"/>
                  </a:lnTo>
                  <a:lnTo>
                    <a:pt x="870" y="1932"/>
                  </a:lnTo>
                  <a:lnTo>
                    <a:pt x="880" y="1704"/>
                  </a:lnTo>
                  <a:lnTo>
                    <a:pt x="777" y="1207"/>
                  </a:lnTo>
                  <a:lnTo>
                    <a:pt x="663" y="403"/>
                  </a:lnTo>
                  <a:lnTo>
                    <a:pt x="682" y="18"/>
                  </a:lnTo>
                  <a:lnTo>
                    <a:pt x="616" y="0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6" name="Freeform 50"/>
            <p:cNvSpPr>
              <a:spLocks/>
            </p:cNvSpPr>
            <p:nvPr/>
          </p:nvSpPr>
          <p:spPr bwMode="auto">
            <a:xfrm flipH="1">
              <a:off x="4451" y="2130"/>
              <a:ext cx="208" cy="246"/>
            </a:xfrm>
            <a:custGeom>
              <a:avLst/>
              <a:gdLst/>
              <a:ahLst/>
              <a:cxnLst>
                <a:cxn ang="0">
                  <a:pos x="344" y="380"/>
                </a:cxn>
                <a:cxn ang="0">
                  <a:pos x="378" y="255"/>
                </a:cxn>
                <a:cxn ang="0">
                  <a:pos x="372" y="194"/>
                </a:cxn>
                <a:cxn ang="0">
                  <a:pos x="359" y="160"/>
                </a:cxn>
                <a:cxn ang="0">
                  <a:pos x="334" y="120"/>
                </a:cxn>
                <a:cxn ang="0">
                  <a:pos x="285" y="80"/>
                </a:cxn>
                <a:cxn ang="0">
                  <a:pos x="220" y="63"/>
                </a:cxn>
                <a:cxn ang="0">
                  <a:pos x="156" y="72"/>
                </a:cxn>
                <a:cxn ang="0">
                  <a:pos x="110" y="116"/>
                </a:cxn>
                <a:cxn ang="0">
                  <a:pos x="78" y="257"/>
                </a:cxn>
                <a:cxn ang="0">
                  <a:pos x="81" y="335"/>
                </a:cxn>
                <a:cxn ang="0">
                  <a:pos x="100" y="399"/>
                </a:cxn>
                <a:cxn ang="0">
                  <a:pos x="129" y="435"/>
                </a:cxn>
                <a:cxn ang="0">
                  <a:pos x="156" y="468"/>
                </a:cxn>
                <a:cxn ang="0">
                  <a:pos x="157" y="492"/>
                </a:cxn>
                <a:cxn ang="0">
                  <a:pos x="135" y="492"/>
                </a:cxn>
                <a:cxn ang="0">
                  <a:pos x="61" y="418"/>
                </a:cxn>
                <a:cxn ang="0">
                  <a:pos x="13" y="302"/>
                </a:cxn>
                <a:cxn ang="0">
                  <a:pos x="0" y="177"/>
                </a:cxn>
                <a:cxn ang="0">
                  <a:pos x="5" y="120"/>
                </a:cxn>
                <a:cxn ang="0">
                  <a:pos x="23" y="72"/>
                </a:cxn>
                <a:cxn ang="0">
                  <a:pos x="51" y="34"/>
                </a:cxn>
                <a:cxn ang="0">
                  <a:pos x="93" y="10"/>
                </a:cxn>
                <a:cxn ang="0">
                  <a:pos x="195" y="0"/>
                </a:cxn>
                <a:cxn ang="0">
                  <a:pos x="298" y="32"/>
                </a:cxn>
                <a:cxn ang="0">
                  <a:pos x="372" y="95"/>
                </a:cxn>
                <a:cxn ang="0">
                  <a:pos x="403" y="164"/>
                </a:cxn>
                <a:cxn ang="0">
                  <a:pos x="416" y="247"/>
                </a:cxn>
                <a:cxn ang="0">
                  <a:pos x="408" y="329"/>
                </a:cxn>
                <a:cxn ang="0">
                  <a:pos x="393" y="365"/>
                </a:cxn>
                <a:cxn ang="0">
                  <a:pos x="372" y="397"/>
                </a:cxn>
                <a:cxn ang="0">
                  <a:pos x="349" y="405"/>
                </a:cxn>
                <a:cxn ang="0">
                  <a:pos x="344" y="380"/>
                </a:cxn>
                <a:cxn ang="0">
                  <a:pos x="344" y="380"/>
                </a:cxn>
              </a:cxnLst>
              <a:rect l="0" t="0" r="r" b="b"/>
              <a:pathLst>
                <a:path w="416" h="492">
                  <a:moveTo>
                    <a:pt x="344" y="380"/>
                  </a:moveTo>
                  <a:lnTo>
                    <a:pt x="378" y="255"/>
                  </a:lnTo>
                  <a:lnTo>
                    <a:pt x="372" y="194"/>
                  </a:lnTo>
                  <a:lnTo>
                    <a:pt x="359" y="160"/>
                  </a:lnTo>
                  <a:lnTo>
                    <a:pt x="334" y="120"/>
                  </a:lnTo>
                  <a:lnTo>
                    <a:pt x="285" y="80"/>
                  </a:lnTo>
                  <a:lnTo>
                    <a:pt x="220" y="63"/>
                  </a:lnTo>
                  <a:lnTo>
                    <a:pt x="156" y="72"/>
                  </a:lnTo>
                  <a:lnTo>
                    <a:pt x="110" y="116"/>
                  </a:lnTo>
                  <a:lnTo>
                    <a:pt x="78" y="257"/>
                  </a:lnTo>
                  <a:lnTo>
                    <a:pt x="81" y="335"/>
                  </a:lnTo>
                  <a:lnTo>
                    <a:pt x="100" y="399"/>
                  </a:lnTo>
                  <a:lnTo>
                    <a:pt x="129" y="435"/>
                  </a:lnTo>
                  <a:lnTo>
                    <a:pt x="156" y="468"/>
                  </a:lnTo>
                  <a:lnTo>
                    <a:pt x="157" y="492"/>
                  </a:lnTo>
                  <a:lnTo>
                    <a:pt x="135" y="492"/>
                  </a:lnTo>
                  <a:lnTo>
                    <a:pt x="61" y="418"/>
                  </a:lnTo>
                  <a:lnTo>
                    <a:pt x="13" y="302"/>
                  </a:lnTo>
                  <a:lnTo>
                    <a:pt x="0" y="177"/>
                  </a:lnTo>
                  <a:lnTo>
                    <a:pt x="5" y="120"/>
                  </a:lnTo>
                  <a:lnTo>
                    <a:pt x="23" y="72"/>
                  </a:lnTo>
                  <a:lnTo>
                    <a:pt x="51" y="34"/>
                  </a:lnTo>
                  <a:lnTo>
                    <a:pt x="93" y="10"/>
                  </a:lnTo>
                  <a:lnTo>
                    <a:pt x="195" y="0"/>
                  </a:lnTo>
                  <a:lnTo>
                    <a:pt x="298" y="32"/>
                  </a:lnTo>
                  <a:lnTo>
                    <a:pt x="372" y="95"/>
                  </a:lnTo>
                  <a:lnTo>
                    <a:pt x="403" y="164"/>
                  </a:lnTo>
                  <a:lnTo>
                    <a:pt x="416" y="247"/>
                  </a:lnTo>
                  <a:lnTo>
                    <a:pt x="408" y="329"/>
                  </a:lnTo>
                  <a:lnTo>
                    <a:pt x="393" y="365"/>
                  </a:lnTo>
                  <a:lnTo>
                    <a:pt x="372" y="397"/>
                  </a:lnTo>
                  <a:lnTo>
                    <a:pt x="349" y="405"/>
                  </a:lnTo>
                  <a:lnTo>
                    <a:pt x="344" y="380"/>
                  </a:lnTo>
                  <a:lnTo>
                    <a:pt x="344" y="3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7" name="Freeform 51"/>
            <p:cNvSpPr>
              <a:spLocks/>
            </p:cNvSpPr>
            <p:nvPr/>
          </p:nvSpPr>
          <p:spPr bwMode="auto">
            <a:xfrm flipH="1">
              <a:off x="4536" y="2201"/>
              <a:ext cx="52" cy="149"/>
            </a:xfrm>
            <a:custGeom>
              <a:avLst/>
              <a:gdLst/>
              <a:ahLst/>
              <a:cxnLst>
                <a:cxn ang="0">
                  <a:pos x="105" y="26"/>
                </a:cxn>
                <a:cxn ang="0">
                  <a:pos x="84" y="144"/>
                </a:cxn>
                <a:cxn ang="0">
                  <a:pos x="99" y="268"/>
                </a:cxn>
                <a:cxn ang="0">
                  <a:pos x="97" y="287"/>
                </a:cxn>
                <a:cxn ang="0">
                  <a:pos x="86" y="296"/>
                </a:cxn>
                <a:cxn ang="0">
                  <a:pos x="57" y="283"/>
                </a:cxn>
                <a:cxn ang="0">
                  <a:pos x="19" y="201"/>
                </a:cxn>
                <a:cxn ang="0">
                  <a:pos x="0" y="116"/>
                </a:cxn>
                <a:cxn ang="0">
                  <a:pos x="10" y="87"/>
                </a:cxn>
                <a:cxn ang="0">
                  <a:pos x="29" y="57"/>
                </a:cxn>
                <a:cxn ang="0">
                  <a:pos x="74" y="3"/>
                </a:cxn>
                <a:cxn ang="0">
                  <a:pos x="101" y="0"/>
                </a:cxn>
                <a:cxn ang="0">
                  <a:pos x="105" y="26"/>
                </a:cxn>
                <a:cxn ang="0">
                  <a:pos x="105" y="26"/>
                </a:cxn>
              </a:cxnLst>
              <a:rect l="0" t="0" r="r" b="b"/>
              <a:pathLst>
                <a:path w="105" h="296">
                  <a:moveTo>
                    <a:pt x="105" y="26"/>
                  </a:moveTo>
                  <a:lnTo>
                    <a:pt x="84" y="144"/>
                  </a:lnTo>
                  <a:lnTo>
                    <a:pt x="99" y="268"/>
                  </a:lnTo>
                  <a:lnTo>
                    <a:pt x="97" y="287"/>
                  </a:lnTo>
                  <a:lnTo>
                    <a:pt x="86" y="296"/>
                  </a:lnTo>
                  <a:lnTo>
                    <a:pt x="57" y="283"/>
                  </a:lnTo>
                  <a:lnTo>
                    <a:pt x="19" y="201"/>
                  </a:lnTo>
                  <a:lnTo>
                    <a:pt x="0" y="116"/>
                  </a:lnTo>
                  <a:lnTo>
                    <a:pt x="10" y="87"/>
                  </a:lnTo>
                  <a:lnTo>
                    <a:pt x="29" y="57"/>
                  </a:lnTo>
                  <a:lnTo>
                    <a:pt x="74" y="3"/>
                  </a:lnTo>
                  <a:lnTo>
                    <a:pt x="101" y="0"/>
                  </a:lnTo>
                  <a:lnTo>
                    <a:pt x="105" y="26"/>
                  </a:lnTo>
                  <a:lnTo>
                    <a:pt x="10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8" name="Freeform 52"/>
            <p:cNvSpPr>
              <a:spLocks/>
            </p:cNvSpPr>
            <p:nvPr/>
          </p:nvSpPr>
          <p:spPr bwMode="auto">
            <a:xfrm flipH="1">
              <a:off x="4060" y="2310"/>
              <a:ext cx="876" cy="156"/>
            </a:xfrm>
            <a:custGeom>
              <a:avLst/>
              <a:gdLst/>
              <a:ahLst/>
              <a:cxnLst>
                <a:cxn ang="0">
                  <a:pos x="93" y="130"/>
                </a:cxn>
                <a:cxn ang="0">
                  <a:pos x="121" y="154"/>
                </a:cxn>
                <a:cxn ang="0">
                  <a:pos x="175" y="175"/>
                </a:cxn>
                <a:cxn ang="0">
                  <a:pos x="251" y="192"/>
                </a:cxn>
                <a:cxn ang="0">
                  <a:pos x="346" y="206"/>
                </a:cxn>
                <a:cxn ang="0">
                  <a:pos x="578" y="221"/>
                </a:cxn>
                <a:cxn ang="0">
                  <a:pos x="842" y="223"/>
                </a:cxn>
                <a:cxn ang="0">
                  <a:pos x="1347" y="196"/>
                </a:cxn>
                <a:cxn ang="0">
                  <a:pos x="1530" y="173"/>
                </a:cxn>
                <a:cxn ang="0">
                  <a:pos x="1627" y="143"/>
                </a:cxn>
                <a:cxn ang="0">
                  <a:pos x="1623" y="126"/>
                </a:cxn>
                <a:cxn ang="0">
                  <a:pos x="1604" y="112"/>
                </a:cxn>
                <a:cxn ang="0">
                  <a:pos x="1534" y="86"/>
                </a:cxn>
                <a:cxn ang="0">
                  <a:pos x="1431" y="67"/>
                </a:cxn>
                <a:cxn ang="0">
                  <a:pos x="1309" y="54"/>
                </a:cxn>
                <a:cxn ang="0">
                  <a:pos x="903" y="40"/>
                </a:cxn>
                <a:cxn ang="0">
                  <a:pos x="931" y="0"/>
                </a:cxn>
                <a:cxn ang="0">
                  <a:pos x="1368" y="2"/>
                </a:cxn>
                <a:cxn ang="0">
                  <a:pos x="1604" y="44"/>
                </a:cxn>
                <a:cxn ang="0">
                  <a:pos x="1689" y="82"/>
                </a:cxn>
                <a:cxn ang="0">
                  <a:pos x="1741" y="133"/>
                </a:cxn>
                <a:cxn ang="0">
                  <a:pos x="1752" y="200"/>
                </a:cxn>
                <a:cxn ang="0">
                  <a:pos x="1714" y="228"/>
                </a:cxn>
                <a:cxn ang="0">
                  <a:pos x="1672" y="249"/>
                </a:cxn>
                <a:cxn ang="0">
                  <a:pos x="1579" y="278"/>
                </a:cxn>
                <a:cxn ang="0">
                  <a:pos x="1380" y="301"/>
                </a:cxn>
                <a:cxn ang="0">
                  <a:pos x="1077" y="314"/>
                </a:cxn>
                <a:cxn ang="0">
                  <a:pos x="676" y="306"/>
                </a:cxn>
                <a:cxn ang="0">
                  <a:pos x="285" y="270"/>
                </a:cxn>
                <a:cxn ang="0">
                  <a:pos x="125" y="238"/>
                </a:cxn>
                <a:cxn ang="0">
                  <a:pos x="7" y="194"/>
                </a:cxn>
                <a:cxn ang="0">
                  <a:pos x="0" y="175"/>
                </a:cxn>
                <a:cxn ang="0">
                  <a:pos x="15" y="151"/>
                </a:cxn>
                <a:cxn ang="0">
                  <a:pos x="43" y="124"/>
                </a:cxn>
                <a:cxn ang="0">
                  <a:pos x="78" y="101"/>
                </a:cxn>
                <a:cxn ang="0">
                  <a:pos x="144" y="74"/>
                </a:cxn>
                <a:cxn ang="0">
                  <a:pos x="245" y="46"/>
                </a:cxn>
                <a:cxn ang="0">
                  <a:pos x="348" y="27"/>
                </a:cxn>
                <a:cxn ang="0">
                  <a:pos x="420" y="21"/>
                </a:cxn>
                <a:cxn ang="0">
                  <a:pos x="443" y="44"/>
                </a:cxn>
                <a:cxn ang="0">
                  <a:pos x="427" y="55"/>
                </a:cxn>
                <a:cxn ang="0">
                  <a:pos x="386" y="59"/>
                </a:cxn>
                <a:cxn ang="0">
                  <a:pos x="237" y="80"/>
                </a:cxn>
                <a:cxn ang="0">
                  <a:pos x="161" y="105"/>
                </a:cxn>
                <a:cxn ang="0">
                  <a:pos x="93" y="130"/>
                </a:cxn>
                <a:cxn ang="0">
                  <a:pos x="93" y="130"/>
                </a:cxn>
              </a:cxnLst>
              <a:rect l="0" t="0" r="r" b="b"/>
              <a:pathLst>
                <a:path w="1752" h="314">
                  <a:moveTo>
                    <a:pt x="93" y="130"/>
                  </a:moveTo>
                  <a:lnTo>
                    <a:pt x="121" y="154"/>
                  </a:lnTo>
                  <a:lnTo>
                    <a:pt x="175" y="175"/>
                  </a:lnTo>
                  <a:lnTo>
                    <a:pt x="251" y="192"/>
                  </a:lnTo>
                  <a:lnTo>
                    <a:pt x="346" y="206"/>
                  </a:lnTo>
                  <a:lnTo>
                    <a:pt x="578" y="221"/>
                  </a:lnTo>
                  <a:lnTo>
                    <a:pt x="842" y="223"/>
                  </a:lnTo>
                  <a:lnTo>
                    <a:pt x="1347" y="196"/>
                  </a:lnTo>
                  <a:lnTo>
                    <a:pt x="1530" y="173"/>
                  </a:lnTo>
                  <a:lnTo>
                    <a:pt x="1627" y="143"/>
                  </a:lnTo>
                  <a:lnTo>
                    <a:pt x="1623" y="126"/>
                  </a:lnTo>
                  <a:lnTo>
                    <a:pt x="1604" y="112"/>
                  </a:lnTo>
                  <a:lnTo>
                    <a:pt x="1534" y="86"/>
                  </a:lnTo>
                  <a:lnTo>
                    <a:pt x="1431" y="67"/>
                  </a:lnTo>
                  <a:lnTo>
                    <a:pt x="1309" y="54"/>
                  </a:lnTo>
                  <a:lnTo>
                    <a:pt x="903" y="40"/>
                  </a:lnTo>
                  <a:lnTo>
                    <a:pt x="931" y="0"/>
                  </a:lnTo>
                  <a:lnTo>
                    <a:pt x="1368" y="2"/>
                  </a:lnTo>
                  <a:lnTo>
                    <a:pt x="1604" y="44"/>
                  </a:lnTo>
                  <a:lnTo>
                    <a:pt x="1689" y="82"/>
                  </a:lnTo>
                  <a:lnTo>
                    <a:pt x="1741" y="133"/>
                  </a:lnTo>
                  <a:lnTo>
                    <a:pt x="1752" y="200"/>
                  </a:lnTo>
                  <a:lnTo>
                    <a:pt x="1714" y="228"/>
                  </a:lnTo>
                  <a:lnTo>
                    <a:pt x="1672" y="249"/>
                  </a:lnTo>
                  <a:lnTo>
                    <a:pt x="1579" y="278"/>
                  </a:lnTo>
                  <a:lnTo>
                    <a:pt x="1380" y="301"/>
                  </a:lnTo>
                  <a:lnTo>
                    <a:pt x="1077" y="314"/>
                  </a:lnTo>
                  <a:lnTo>
                    <a:pt x="676" y="306"/>
                  </a:lnTo>
                  <a:lnTo>
                    <a:pt x="285" y="270"/>
                  </a:lnTo>
                  <a:lnTo>
                    <a:pt x="125" y="238"/>
                  </a:lnTo>
                  <a:lnTo>
                    <a:pt x="7" y="194"/>
                  </a:lnTo>
                  <a:lnTo>
                    <a:pt x="0" y="175"/>
                  </a:lnTo>
                  <a:lnTo>
                    <a:pt x="15" y="151"/>
                  </a:lnTo>
                  <a:lnTo>
                    <a:pt x="43" y="124"/>
                  </a:lnTo>
                  <a:lnTo>
                    <a:pt x="78" y="101"/>
                  </a:lnTo>
                  <a:lnTo>
                    <a:pt x="144" y="74"/>
                  </a:lnTo>
                  <a:lnTo>
                    <a:pt x="245" y="46"/>
                  </a:lnTo>
                  <a:lnTo>
                    <a:pt x="348" y="27"/>
                  </a:lnTo>
                  <a:lnTo>
                    <a:pt x="420" y="21"/>
                  </a:lnTo>
                  <a:lnTo>
                    <a:pt x="443" y="44"/>
                  </a:lnTo>
                  <a:lnTo>
                    <a:pt x="427" y="55"/>
                  </a:lnTo>
                  <a:lnTo>
                    <a:pt x="386" y="59"/>
                  </a:lnTo>
                  <a:lnTo>
                    <a:pt x="237" y="80"/>
                  </a:lnTo>
                  <a:lnTo>
                    <a:pt x="161" y="105"/>
                  </a:lnTo>
                  <a:lnTo>
                    <a:pt x="93" y="130"/>
                  </a:lnTo>
                  <a:lnTo>
                    <a:pt x="93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9" name="Freeform 53"/>
            <p:cNvSpPr>
              <a:spLocks/>
            </p:cNvSpPr>
            <p:nvPr/>
          </p:nvSpPr>
          <p:spPr bwMode="auto">
            <a:xfrm flipH="1">
              <a:off x="4891" y="2427"/>
              <a:ext cx="284" cy="1551"/>
            </a:xfrm>
            <a:custGeom>
              <a:avLst/>
              <a:gdLst/>
              <a:ahLst/>
              <a:cxnLst>
                <a:cxn ang="0">
                  <a:pos x="382" y="76"/>
                </a:cxn>
                <a:cxn ang="0">
                  <a:pos x="294" y="192"/>
                </a:cxn>
                <a:cxn ang="0">
                  <a:pos x="224" y="321"/>
                </a:cxn>
                <a:cxn ang="0">
                  <a:pos x="146" y="538"/>
                </a:cxn>
                <a:cxn ang="0">
                  <a:pos x="87" y="1198"/>
                </a:cxn>
                <a:cxn ang="0">
                  <a:pos x="127" y="1540"/>
                </a:cxn>
                <a:cxn ang="0">
                  <a:pos x="180" y="1789"/>
                </a:cxn>
                <a:cxn ang="0">
                  <a:pos x="226" y="1948"/>
                </a:cxn>
                <a:cxn ang="0">
                  <a:pos x="277" y="2101"/>
                </a:cxn>
                <a:cxn ang="0">
                  <a:pos x="336" y="2241"/>
                </a:cxn>
                <a:cxn ang="0">
                  <a:pos x="399" y="2369"/>
                </a:cxn>
                <a:cxn ang="0">
                  <a:pos x="463" y="2492"/>
                </a:cxn>
                <a:cxn ang="0">
                  <a:pos x="560" y="2806"/>
                </a:cxn>
                <a:cxn ang="0">
                  <a:pos x="549" y="3007"/>
                </a:cxn>
                <a:cxn ang="0">
                  <a:pos x="500" y="3074"/>
                </a:cxn>
                <a:cxn ang="0">
                  <a:pos x="410" y="3102"/>
                </a:cxn>
                <a:cxn ang="0">
                  <a:pos x="254" y="3040"/>
                </a:cxn>
                <a:cxn ang="0">
                  <a:pos x="256" y="2931"/>
                </a:cxn>
                <a:cxn ang="0">
                  <a:pos x="319" y="2918"/>
                </a:cxn>
                <a:cxn ang="0">
                  <a:pos x="321" y="2992"/>
                </a:cxn>
                <a:cxn ang="0">
                  <a:pos x="403" y="3015"/>
                </a:cxn>
                <a:cxn ang="0">
                  <a:pos x="482" y="2908"/>
                </a:cxn>
                <a:cxn ang="0">
                  <a:pos x="488" y="2779"/>
                </a:cxn>
                <a:cxn ang="0">
                  <a:pos x="448" y="2644"/>
                </a:cxn>
                <a:cxn ang="0">
                  <a:pos x="387" y="2523"/>
                </a:cxn>
                <a:cxn ang="0">
                  <a:pos x="321" y="2407"/>
                </a:cxn>
                <a:cxn ang="0">
                  <a:pos x="253" y="2268"/>
                </a:cxn>
                <a:cxn ang="0">
                  <a:pos x="190" y="2120"/>
                </a:cxn>
                <a:cxn ang="0">
                  <a:pos x="110" y="1882"/>
                </a:cxn>
                <a:cxn ang="0">
                  <a:pos x="34" y="1547"/>
                </a:cxn>
                <a:cxn ang="0">
                  <a:pos x="15" y="861"/>
                </a:cxn>
                <a:cxn ang="0">
                  <a:pos x="61" y="618"/>
                </a:cxn>
                <a:cxn ang="0">
                  <a:pos x="108" y="464"/>
                </a:cxn>
                <a:cxn ang="0">
                  <a:pos x="173" y="318"/>
                </a:cxn>
                <a:cxn ang="0">
                  <a:pos x="233" y="215"/>
                </a:cxn>
                <a:cxn ang="0">
                  <a:pos x="277" y="150"/>
                </a:cxn>
                <a:cxn ang="0">
                  <a:pos x="353" y="57"/>
                </a:cxn>
                <a:cxn ang="0">
                  <a:pos x="433" y="25"/>
                </a:cxn>
              </a:cxnLst>
              <a:rect l="0" t="0" r="r" b="b"/>
              <a:pathLst>
                <a:path w="568" h="3102">
                  <a:moveTo>
                    <a:pt x="433" y="25"/>
                  </a:moveTo>
                  <a:lnTo>
                    <a:pt x="382" y="76"/>
                  </a:lnTo>
                  <a:lnTo>
                    <a:pt x="336" y="133"/>
                  </a:lnTo>
                  <a:lnTo>
                    <a:pt x="294" y="192"/>
                  </a:lnTo>
                  <a:lnTo>
                    <a:pt x="256" y="255"/>
                  </a:lnTo>
                  <a:lnTo>
                    <a:pt x="224" y="321"/>
                  </a:lnTo>
                  <a:lnTo>
                    <a:pt x="194" y="392"/>
                  </a:lnTo>
                  <a:lnTo>
                    <a:pt x="146" y="538"/>
                  </a:lnTo>
                  <a:lnTo>
                    <a:pt x="91" y="857"/>
                  </a:lnTo>
                  <a:lnTo>
                    <a:pt x="87" y="1198"/>
                  </a:lnTo>
                  <a:lnTo>
                    <a:pt x="102" y="1369"/>
                  </a:lnTo>
                  <a:lnTo>
                    <a:pt x="127" y="1540"/>
                  </a:lnTo>
                  <a:lnTo>
                    <a:pt x="159" y="1707"/>
                  </a:lnTo>
                  <a:lnTo>
                    <a:pt x="180" y="1789"/>
                  </a:lnTo>
                  <a:lnTo>
                    <a:pt x="201" y="1871"/>
                  </a:lnTo>
                  <a:lnTo>
                    <a:pt x="226" y="1948"/>
                  </a:lnTo>
                  <a:lnTo>
                    <a:pt x="251" y="2026"/>
                  </a:lnTo>
                  <a:lnTo>
                    <a:pt x="277" y="2101"/>
                  </a:lnTo>
                  <a:lnTo>
                    <a:pt x="306" y="2173"/>
                  </a:lnTo>
                  <a:lnTo>
                    <a:pt x="336" y="2241"/>
                  </a:lnTo>
                  <a:lnTo>
                    <a:pt x="367" y="2306"/>
                  </a:lnTo>
                  <a:lnTo>
                    <a:pt x="399" y="2369"/>
                  </a:lnTo>
                  <a:lnTo>
                    <a:pt x="431" y="2429"/>
                  </a:lnTo>
                  <a:lnTo>
                    <a:pt x="463" y="2492"/>
                  </a:lnTo>
                  <a:lnTo>
                    <a:pt x="501" y="2583"/>
                  </a:lnTo>
                  <a:lnTo>
                    <a:pt x="560" y="2806"/>
                  </a:lnTo>
                  <a:lnTo>
                    <a:pt x="568" y="2914"/>
                  </a:lnTo>
                  <a:lnTo>
                    <a:pt x="549" y="3007"/>
                  </a:lnTo>
                  <a:lnTo>
                    <a:pt x="530" y="3043"/>
                  </a:lnTo>
                  <a:lnTo>
                    <a:pt x="500" y="3074"/>
                  </a:lnTo>
                  <a:lnTo>
                    <a:pt x="460" y="3093"/>
                  </a:lnTo>
                  <a:lnTo>
                    <a:pt x="410" y="3102"/>
                  </a:lnTo>
                  <a:lnTo>
                    <a:pt x="321" y="3087"/>
                  </a:lnTo>
                  <a:lnTo>
                    <a:pt x="254" y="3040"/>
                  </a:lnTo>
                  <a:lnTo>
                    <a:pt x="237" y="2969"/>
                  </a:lnTo>
                  <a:lnTo>
                    <a:pt x="256" y="2931"/>
                  </a:lnTo>
                  <a:lnTo>
                    <a:pt x="298" y="2891"/>
                  </a:lnTo>
                  <a:lnTo>
                    <a:pt x="319" y="2918"/>
                  </a:lnTo>
                  <a:lnTo>
                    <a:pt x="306" y="2969"/>
                  </a:lnTo>
                  <a:lnTo>
                    <a:pt x="321" y="2992"/>
                  </a:lnTo>
                  <a:lnTo>
                    <a:pt x="346" y="3007"/>
                  </a:lnTo>
                  <a:lnTo>
                    <a:pt x="403" y="3015"/>
                  </a:lnTo>
                  <a:lnTo>
                    <a:pt x="452" y="2965"/>
                  </a:lnTo>
                  <a:lnTo>
                    <a:pt x="482" y="2908"/>
                  </a:lnTo>
                  <a:lnTo>
                    <a:pt x="492" y="2846"/>
                  </a:lnTo>
                  <a:lnTo>
                    <a:pt x="488" y="2779"/>
                  </a:lnTo>
                  <a:lnTo>
                    <a:pt x="473" y="2713"/>
                  </a:lnTo>
                  <a:lnTo>
                    <a:pt x="448" y="2644"/>
                  </a:lnTo>
                  <a:lnTo>
                    <a:pt x="418" y="2581"/>
                  </a:lnTo>
                  <a:lnTo>
                    <a:pt x="387" y="2523"/>
                  </a:lnTo>
                  <a:lnTo>
                    <a:pt x="359" y="2471"/>
                  </a:lnTo>
                  <a:lnTo>
                    <a:pt x="321" y="2407"/>
                  </a:lnTo>
                  <a:lnTo>
                    <a:pt x="287" y="2338"/>
                  </a:lnTo>
                  <a:lnTo>
                    <a:pt x="253" y="2268"/>
                  </a:lnTo>
                  <a:lnTo>
                    <a:pt x="220" y="2196"/>
                  </a:lnTo>
                  <a:lnTo>
                    <a:pt x="190" y="2120"/>
                  </a:lnTo>
                  <a:lnTo>
                    <a:pt x="161" y="2042"/>
                  </a:lnTo>
                  <a:lnTo>
                    <a:pt x="110" y="1882"/>
                  </a:lnTo>
                  <a:lnTo>
                    <a:pt x="68" y="1717"/>
                  </a:lnTo>
                  <a:lnTo>
                    <a:pt x="34" y="1547"/>
                  </a:lnTo>
                  <a:lnTo>
                    <a:pt x="0" y="1201"/>
                  </a:lnTo>
                  <a:lnTo>
                    <a:pt x="15" y="861"/>
                  </a:lnTo>
                  <a:lnTo>
                    <a:pt x="42" y="698"/>
                  </a:lnTo>
                  <a:lnTo>
                    <a:pt x="61" y="618"/>
                  </a:lnTo>
                  <a:lnTo>
                    <a:pt x="83" y="540"/>
                  </a:lnTo>
                  <a:lnTo>
                    <a:pt x="108" y="464"/>
                  </a:lnTo>
                  <a:lnTo>
                    <a:pt x="138" y="390"/>
                  </a:lnTo>
                  <a:lnTo>
                    <a:pt x="173" y="318"/>
                  </a:lnTo>
                  <a:lnTo>
                    <a:pt x="213" y="247"/>
                  </a:lnTo>
                  <a:lnTo>
                    <a:pt x="233" y="215"/>
                  </a:lnTo>
                  <a:lnTo>
                    <a:pt x="254" y="183"/>
                  </a:lnTo>
                  <a:lnTo>
                    <a:pt x="277" y="150"/>
                  </a:lnTo>
                  <a:lnTo>
                    <a:pt x="302" y="118"/>
                  </a:lnTo>
                  <a:lnTo>
                    <a:pt x="353" y="57"/>
                  </a:lnTo>
                  <a:lnTo>
                    <a:pt x="410" y="0"/>
                  </a:lnTo>
                  <a:lnTo>
                    <a:pt x="433" y="25"/>
                  </a:lnTo>
                  <a:lnTo>
                    <a:pt x="433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0" name="Freeform 54"/>
            <p:cNvSpPr>
              <a:spLocks/>
            </p:cNvSpPr>
            <p:nvPr/>
          </p:nvSpPr>
          <p:spPr bwMode="auto">
            <a:xfrm flipH="1">
              <a:off x="3872" y="2412"/>
              <a:ext cx="234" cy="127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04" y="68"/>
                </a:cxn>
                <a:cxn ang="0">
                  <a:pos x="144" y="108"/>
                </a:cxn>
                <a:cxn ang="0">
                  <a:pos x="180" y="150"/>
                </a:cxn>
                <a:cxn ang="0">
                  <a:pos x="215" y="195"/>
                </a:cxn>
                <a:cxn ang="0">
                  <a:pos x="247" y="243"/>
                </a:cxn>
                <a:cxn ang="0">
                  <a:pos x="302" y="347"/>
                </a:cxn>
                <a:cxn ang="0">
                  <a:pos x="350" y="460"/>
                </a:cxn>
                <a:cxn ang="0">
                  <a:pos x="389" y="577"/>
                </a:cxn>
                <a:cxn ang="0">
                  <a:pos x="441" y="830"/>
                </a:cxn>
                <a:cxn ang="0">
                  <a:pos x="465" y="1091"/>
                </a:cxn>
                <a:cxn ang="0">
                  <a:pos x="467" y="1220"/>
                </a:cxn>
                <a:cxn ang="0">
                  <a:pos x="464" y="1347"/>
                </a:cxn>
                <a:cxn ang="0">
                  <a:pos x="439" y="1587"/>
                </a:cxn>
                <a:cxn ang="0">
                  <a:pos x="420" y="1697"/>
                </a:cxn>
                <a:cxn ang="0">
                  <a:pos x="395" y="1798"/>
                </a:cxn>
                <a:cxn ang="0">
                  <a:pos x="357" y="1994"/>
                </a:cxn>
                <a:cxn ang="0">
                  <a:pos x="338" y="2092"/>
                </a:cxn>
                <a:cxn ang="0">
                  <a:pos x="313" y="2189"/>
                </a:cxn>
                <a:cxn ang="0">
                  <a:pos x="283" y="2273"/>
                </a:cxn>
                <a:cxn ang="0">
                  <a:pos x="253" y="2357"/>
                </a:cxn>
                <a:cxn ang="0">
                  <a:pos x="222" y="2440"/>
                </a:cxn>
                <a:cxn ang="0">
                  <a:pos x="194" y="2526"/>
                </a:cxn>
                <a:cxn ang="0">
                  <a:pos x="179" y="2547"/>
                </a:cxn>
                <a:cxn ang="0">
                  <a:pos x="156" y="2549"/>
                </a:cxn>
                <a:cxn ang="0">
                  <a:pos x="131" y="2509"/>
                </a:cxn>
                <a:cxn ang="0">
                  <a:pos x="161" y="2366"/>
                </a:cxn>
                <a:cxn ang="0">
                  <a:pos x="194" y="2231"/>
                </a:cxn>
                <a:cxn ang="0">
                  <a:pos x="226" y="2100"/>
                </a:cxn>
                <a:cxn ang="0">
                  <a:pos x="256" y="1973"/>
                </a:cxn>
                <a:cxn ang="0">
                  <a:pos x="285" y="1851"/>
                </a:cxn>
                <a:cxn ang="0">
                  <a:pos x="313" y="1729"/>
                </a:cxn>
                <a:cxn ang="0">
                  <a:pos x="355" y="1494"/>
                </a:cxn>
                <a:cxn ang="0">
                  <a:pos x="378" y="1254"/>
                </a:cxn>
                <a:cxn ang="0">
                  <a:pos x="372" y="1005"/>
                </a:cxn>
                <a:cxn ang="0">
                  <a:pos x="359" y="876"/>
                </a:cxn>
                <a:cxn ang="0">
                  <a:pos x="336" y="741"/>
                </a:cxn>
                <a:cxn ang="0">
                  <a:pos x="302" y="598"/>
                </a:cxn>
                <a:cxn ang="0">
                  <a:pos x="281" y="526"/>
                </a:cxn>
                <a:cxn ang="0">
                  <a:pos x="258" y="450"/>
                </a:cxn>
                <a:cxn ang="0">
                  <a:pos x="237" y="387"/>
                </a:cxn>
                <a:cxn ang="0">
                  <a:pos x="217" y="328"/>
                </a:cxn>
                <a:cxn ang="0">
                  <a:pos x="194" y="270"/>
                </a:cxn>
                <a:cxn ang="0">
                  <a:pos x="167" y="214"/>
                </a:cxn>
                <a:cxn ang="0">
                  <a:pos x="135" y="163"/>
                </a:cxn>
                <a:cxn ang="0">
                  <a:pos x="99" y="114"/>
                </a:cxn>
                <a:cxn ang="0">
                  <a:pos x="53" y="68"/>
                </a:cxn>
                <a:cxn ang="0">
                  <a:pos x="0" y="28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467" h="2549">
                  <a:moveTo>
                    <a:pt x="19" y="0"/>
                  </a:moveTo>
                  <a:lnTo>
                    <a:pt x="104" y="68"/>
                  </a:lnTo>
                  <a:lnTo>
                    <a:pt x="144" y="108"/>
                  </a:lnTo>
                  <a:lnTo>
                    <a:pt x="180" y="150"/>
                  </a:lnTo>
                  <a:lnTo>
                    <a:pt x="215" y="195"/>
                  </a:lnTo>
                  <a:lnTo>
                    <a:pt x="247" y="243"/>
                  </a:lnTo>
                  <a:lnTo>
                    <a:pt x="302" y="347"/>
                  </a:lnTo>
                  <a:lnTo>
                    <a:pt x="350" y="460"/>
                  </a:lnTo>
                  <a:lnTo>
                    <a:pt x="389" y="577"/>
                  </a:lnTo>
                  <a:lnTo>
                    <a:pt x="441" y="830"/>
                  </a:lnTo>
                  <a:lnTo>
                    <a:pt x="465" y="1091"/>
                  </a:lnTo>
                  <a:lnTo>
                    <a:pt x="467" y="1220"/>
                  </a:lnTo>
                  <a:lnTo>
                    <a:pt x="464" y="1347"/>
                  </a:lnTo>
                  <a:lnTo>
                    <a:pt x="439" y="1587"/>
                  </a:lnTo>
                  <a:lnTo>
                    <a:pt x="420" y="1697"/>
                  </a:lnTo>
                  <a:lnTo>
                    <a:pt x="395" y="1798"/>
                  </a:lnTo>
                  <a:lnTo>
                    <a:pt x="357" y="1994"/>
                  </a:lnTo>
                  <a:lnTo>
                    <a:pt x="338" y="2092"/>
                  </a:lnTo>
                  <a:lnTo>
                    <a:pt x="313" y="2189"/>
                  </a:lnTo>
                  <a:lnTo>
                    <a:pt x="283" y="2273"/>
                  </a:lnTo>
                  <a:lnTo>
                    <a:pt x="253" y="2357"/>
                  </a:lnTo>
                  <a:lnTo>
                    <a:pt x="222" y="2440"/>
                  </a:lnTo>
                  <a:lnTo>
                    <a:pt x="194" y="2526"/>
                  </a:lnTo>
                  <a:lnTo>
                    <a:pt x="179" y="2547"/>
                  </a:lnTo>
                  <a:lnTo>
                    <a:pt x="156" y="2549"/>
                  </a:lnTo>
                  <a:lnTo>
                    <a:pt x="131" y="2509"/>
                  </a:lnTo>
                  <a:lnTo>
                    <a:pt x="161" y="2366"/>
                  </a:lnTo>
                  <a:lnTo>
                    <a:pt x="194" y="2231"/>
                  </a:lnTo>
                  <a:lnTo>
                    <a:pt x="226" y="2100"/>
                  </a:lnTo>
                  <a:lnTo>
                    <a:pt x="256" y="1973"/>
                  </a:lnTo>
                  <a:lnTo>
                    <a:pt x="285" y="1851"/>
                  </a:lnTo>
                  <a:lnTo>
                    <a:pt x="313" y="1729"/>
                  </a:lnTo>
                  <a:lnTo>
                    <a:pt x="355" y="1494"/>
                  </a:lnTo>
                  <a:lnTo>
                    <a:pt x="378" y="1254"/>
                  </a:lnTo>
                  <a:lnTo>
                    <a:pt x="372" y="1005"/>
                  </a:lnTo>
                  <a:lnTo>
                    <a:pt x="359" y="876"/>
                  </a:lnTo>
                  <a:lnTo>
                    <a:pt x="336" y="741"/>
                  </a:lnTo>
                  <a:lnTo>
                    <a:pt x="302" y="598"/>
                  </a:lnTo>
                  <a:lnTo>
                    <a:pt x="281" y="526"/>
                  </a:lnTo>
                  <a:lnTo>
                    <a:pt x="258" y="450"/>
                  </a:lnTo>
                  <a:lnTo>
                    <a:pt x="237" y="387"/>
                  </a:lnTo>
                  <a:lnTo>
                    <a:pt x="217" y="328"/>
                  </a:lnTo>
                  <a:lnTo>
                    <a:pt x="194" y="270"/>
                  </a:lnTo>
                  <a:lnTo>
                    <a:pt x="167" y="214"/>
                  </a:lnTo>
                  <a:lnTo>
                    <a:pt x="135" y="163"/>
                  </a:lnTo>
                  <a:lnTo>
                    <a:pt x="99" y="114"/>
                  </a:lnTo>
                  <a:lnTo>
                    <a:pt x="53" y="68"/>
                  </a:lnTo>
                  <a:lnTo>
                    <a:pt x="0" y="28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1" name="Freeform 55"/>
            <p:cNvSpPr>
              <a:spLocks/>
            </p:cNvSpPr>
            <p:nvPr/>
          </p:nvSpPr>
          <p:spPr bwMode="auto">
            <a:xfrm flipH="1">
              <a:off x="4080" y="3516"/>
              <a:ext cx="828" cy="117"/>
            </a:xfrm>
            <a:custGeom>
              <a:avLst/>
              <a:gdLst/>
              <a:ahLst/>
              <a:cxnLst>
                <a:cxn ang="0">
                  <a:pos x="17" y="179"/>
                </a:cxn>
                <a:cxn ang="0">
                  <a:pos x="156" y="143"/>
                </a:cxn>
                <a:cxn ang="0">
                  <a:pos x="296" y="107"/>
                </a:cxn>
                <a:cxn ang="0">
                  <a:pos x="439" y="75"/>
                </a:cxn>
                <a:cxn ang="0">
                  <a:pos x="583" y="44"/>
                </a:cxn>
                <a:cxn ang="0">
                  <a:pos x="728" y="21"/>
                </a:cxn>
                <a:cxn ang="0">
                  <a:pos x="872" y="6"/>
                </a:cxn>
                <a:cxn ang="0">
                  <a:pos x="1161" y="0"/>
                </a:cxn>
                <a:cxn ang="0">
                  <a:pos x="1437" y="29"/>
                </a:cxn>
                <a:cxn ang="0">
                  <a:pos x="1549" y="59"/>
                </a:cxn>
                <a:cxn ang="0">
                  <a:pos x="1648" y="126"/>
                </a:cxn>
                <a:cxn ang="0">
                  <a:pos x="1655" y="175"/>
                </a:cxn>
                <a:cxn ang="0">
                  <a:pos x="1634" y="189"/>
                </a:cxn>
                <a:cxn ang="0">
                  <a:pos x="1604" y="181"/>
                </a:cxn>
                <a:cxn ang="0">
                  <a:pos x="1554" y="158"/>
                </a:cxn>
                <a:cxn ang="0">
                  <a:pos x="1499" y="137"/>
                </a:cxn>
                <a:cxn ang="0">
                  <a:pos x="1381" y="105"/>
                </a:cxn>
                <a:cxn ang="0">
                  <a:pos x="1254" y="82"/>
                </a:cxn>
                <a:cxn ang="0">
                  <a:pos x="1123" y="71"/>
                </a:cxn>
                <a:cxn ang="0">
                  <a:pos x="857" y="67"/>
                </a:cxn>
                <a:cxn ang="0">
                  <a:pos x="617" y="84"/>
                </a:cxn>
                <a:cxn ang="0">
                  <a:pos x="357" y="116"/>
                </a:cxn>
                <a:cxn ang="0">
                  <a:pos x="106" y="196"/>
                </a:cxn>
                <a:cxn ang="0">
                  <a:pos x="72" y="215"/>
                </a:cxn>
                <a:cxn ang="0">
                  <a:pos x="38" y="234"/>
                </a:cxn>
                <a:cxn ang="0">
                  <a:pos x="15" y="234"/>
                </a:cxn>
                <a:cxn ang="0">
                  <a:pos x="2" y="217"/>
                </a:cxn>
                <a:cxn ang="0">
                  <a:pos x="0" y="194"/>
                </a:cxn>
                <a:cxn ang="0">
                  <a:pos x="17" y="179"/>
                </a:cxn>
                <a:cxn ang="0">
                  <a:pos x="17" y="179"/>
                </a:cxn>
              </a:cxnLst>
              <a:rect l="0" t="0" r="r" b="b"/>
              <a:pathLst>
                <a:path w="1655" h="234">
                  <a:moveTo>
                    <a:pt x="17" y="179"/>
                  </a:moveTo>
                  <a:lnTo>
                    <a:pt x="156" y="143"/>
                  </a:lnTo>
                  <a:lnTo>
                    <a:pt x="296" y="107"/>
                  </a:lnTo>
                  <a:lnTo>
                    <a:pt x="439" y="75"/>
                  </a:lnTo>
                  <a:lnTo>
                    <a:pt x="583" y="44"/>
                  </a:lnTo>
                  <a:lnTo>
                    <a:pt x="728" y="21"/>
                  </a:lnTo>
                  <a:lnTo>
                    <a:pt x="872" y="6"/>
                  </a:lnTo>
                  <a:lnTo>
                    <a:pt x="1161" y="0"/>
                  </a:lnTo>
                  <a:lnTo>
                    <a:pt x="1437" y="29"/>
                  </a:lnTo>
                  <a:lnTo>
                    <a:pt x="1549" y="59"/>
                  </a:lnTo>
                  <a:lnTo>
                    <a:pt x="1648" y="126"/>
                  </a:lnTo>
                  <a:lnTo>
                    <a:pt x="1655" y="175"/>
                  </a:lnTo>
                  <a:lnTo>
                    <a:pt x="1634" y="189"/>
                  </a:lnTo>
                  <a:lnTo>
                    <a:pt x="1604" y="181"/>
                  </a:lnTo>
                  <a:lnTo>
                    <a:pt x="1554" y="158"/>
                  </a:lnTo>
                  <a:lnTo>
                    <a:pt x="1499" y="137"/>
                  </a:lnTo>
                  <a:lnTo>
                    <a:pt x="1381" y="105"/>
                  </a:lnTo>
                  <a:lnTo>
                    <a:pt x="1254" y="82"/>
                  </a:lnTo>
                  <a:lnTo>
                    <a:pt x="1123" y="71"/>
                  </a:lnTo>
                  <a:lnTo>
                    <a:pt x="857" y="67"/>
                  </a:lnTo>
                  <a:lnTo>
                    <a:pt x="617" y="84"/>
                  </a:lnTo>
                  <a:lnTo>
                    <a:pt x="357" y="116"/>
                  </a:lnTo>
                  <a:lnTo>
                    <a:pt x="106" y="196"/>
                  </a:lnTo>
                  <a:lnTo>
                    <a:pt x="72" y="215"/>
                  </a:lnTo>
                  <a:lnTo>
                    <a:pt x="38" y="234"/>
                  </a:lnTo>
                  <a:lnTo>
                    <a:pt x="15" y="234"/>
                  </a:lnTo>
                  <a:lnTo>
                    <a:pt x="2" y="217"/>
                  </a:lnTo>
                  <a:lnTo>
                    <a:pt x="0" y="194"/>
                  </a:lnTo>
                  <a:lnTo>
                    <a:pt x="17" y="17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2" name="Freeform 56"/>
            <p:cNvSpPr>
              <a:spLocks/>
            </p:cNvSpPr>
            <p:nvPr/>
          </p:nvSpPr>
          <p:spPr bwMode="auto">
            <a:xfrm flipH="1">
              <a:off x="4111" y="3640"/>
              <a:ext cx="799" cy="184"/>
            </a:xfrm>
            <a:custGeom>
              <a:avLst/>
              <a:gdLst/>
              <a:ahLst/>
              <a:cxnLst>
                <a:cxn ang="0">
                  <a:pos x="160" y="25"/>
                </a:cxn>
                <a:cxn ang="0">
                  <a:pos x="106" y="88"/>
                </a:cxn>
                <a:cxn ang="0">
                  <a:pos x="84" y="141"/>
                </a:cxn>
                <a:cxn ang="0">
                  <a:pos x="89" y="183"/>
                </a:cxn>
                <a:cxn ang="0">
                  <a:pos x="118" y="215"/>
                </a:cxn>
                <a:cxn ang="0">
                  <a:pos x="167" y="240"/>
                </a:cxn>
                <a:cxn ang="0">
                  <a:pos x="236" y="259"/>
                </a:cxn>
                <a:cxn ang="0">
                  <a:pos x="407" y="276"/>
                </a:cxn>
                <a:cxn ang="0">
                  <a:pos x="794" y="265"/>
                </a:cxn>
                <a:cxn ang="0">
                  <a:pos x="1047" y="240"/>
                </a:cxn>
                <a:cxn ang="0">
                  <a:pos x="1317" y="211"/>
                </a:cxn>
                <a:cxn ang="0">
                  <a:pos x="1433" y="185"/>
                </a:cxn>
                <a:cxn ang="0">
                  <a:pos x="1500" y="160"/>
                </a:cxn>
                <a:cxn ang="0">
                  <a:pos x="1574" y="126"/>
                </a:cxn>
                <a:cxn ang="0">
                  <a:pos x="1596" y="128"/>
                </a:cxn>
                <a:cxn ang="0">
                  <a:pos x="1595" y="151"/>
                </a:cxn>
                <a:cxn ang="0">
                  <a:pos x="1549" y="192"/>
                </a:cxn>
                <a:cxn ang="0">
                  <a:pos x="1522" y="211"/>
                </a:cxn>
                <a:cxn ang="0">
                  <a:pos x="1492" y="230"/>
                </a:cxn>
                <a:cxn ang="0">
                  <a:pos x="1424" y="263"/>
                </a:cxn>
                <a:cxn ang="0">
                  <a:pos x="1344" y="289"/>
                </a:cxn>
                <a:cxn ang="0">
                  <a:pos x="1256" y="312"/>
                </a:cxn>
                <a:cxn ang="0">
                  <a:pos x="1163" y="329"/>
                </a:cxn>
                <a:cxn ang="0">
                  <a:pos x="964" y="354"/>
                </a:cxn>
                <a:cxn ang="0">
                  <a:pos x="566" y="367"/>
                </a:cxn>
                <a:cxn ang="0">
                  <a:pos x="264" y="343"/>
                </a:cxn>
                <a:cxn ang="0">
                  <a:pos x="101" y="305"/>
                </a:cxn>
                <a:cxn ang="0">
                  <a:pos x="32" y="259"/>
                </a:cxn>
                <a:cxn ang="0">
                  <a:pos x="0" y="181"/>
                </a:cxn>
                <a:cxn ang="0">
                  <a:pos x="6" y="130"/>
                </a:cxn>
                <a:cxn ang="0">
                  <a:pos x="28" y="84"/>
                </a:cxn>
                <a:cxn ang="0">
                  <a:pos x="63" y="48"/>
                </a:cxn>
                <a:cxn ang="0">
                  <a:pos x="101" y="21"/>
                </a:cxn>
                <a:cxn ang="0">
                  <a:pos x="163" y="0"/>
                </a:cxn>
                <a:cxn ang="0">
                  <a:pos x="160" y="25"/>
                </a:cxn>
                <a:cxn ang="0">
                  <a:pos x="160" y="25"/>
                </a:cxn>
              </a:cxnLst>
              <a:rect l="0" t="0" r="r" b="b"/>
              <a:pathLst>
                <a:path w="1596" h="367">
                  <a:moveTo>
                    <a:pt x="160" y="25"/>
                  </a:moveTo>
                  <a:lnTo>
                    <a:pt x="106" y="88"/>
                  </a:lnTo>
                  <a:lnTo>
                    <a:pt x="84" y="141"/>
                  </a:lnTo>
                  <a:lnTo>
                    <a:pt x="89" y="183"/>
                  </a:lnTo>
                  <a:lnTo>
                    <a:pt x="118" y="215"/>
                  </a:lnTo>
                  <a:lnTo>
                    <a:pt x="167" y="240"/>
                  </a:lnTo>
                  <a:lnTo>
                    <a:pt x="236" y="259"/>
                  </a:lnTo>
                  <a:lnTo>
                    <a:pt x="407" y="276"/>
                  </a:lnTo>
                  <a:lnTo>
                    <a:pt x="794" y="265"/>
                  </a:lnTo>
                  <a:lnTo>
                    <a:pt x="1047" y="240"/>
                  </a:lnTo>
                  <a:lnTo>
                    <a:pt x="1317" y="211"/>
                  </a:lnTo>
                  <a:lnTo>
                    <a:pt x="1433" y="185"/>
                  </a:lnTo>
                  <a:lnTo>
                    <a:pt x="1500" y="160"/>
                  </a:lnTo>
                  <a:lnTo>
                    <a:pt x="1574" y="126"/>
                  </a:lnTo>
                  <a:lnTo>
                    <a:pt x="1596" y="128"/>
                  </a:lnTo>
                  <a:lnTo>
                    <a:pt x="1595" y="151"/>
                  </a:lnTo>
                  <a:lnTo>
                    <a:pt x="1549" y="192"/>
                  </a:lnTo>
                  <a:lnTo>
                    <a:pt x="1522" y="211"/>
                  </a:lnTo>
                  <a:lnTo>
                    <a:pt x="1492" y="230"/>
                  </a:lnTo>
                  <a:lnTo>
                    <a:pt x="1424" y="263"/>
                  </a:lnTo>
                  <a:lnTo>
                    <a:pt x="1344" y="289"/>
                  </a:lnTo>
                  <a:lnTo>
                    <a:pt x="1256" y="312"/>
                  </a:lnTo>
                  <a:lnTo>
                    <a:pt x="1163" y="329"/>
                  </a:lnTo>
                  <a:lnTo>
                    <a:pt x="964" y="354"/>
                  </a:lnTo>
                  <a:lnTo>
                    <a:pt x="566" y="367"/>
                  </a:lnTo>
                  <a:lnTo>
                    <a:pt x="264" y="343"/>
                  </a:lnTo>
                  <a:lnTo>
                    <a:pt x="101" y="305"/>
                  </a:lnTo>
                  <a:lnTo>
                    <a:pt x="32" y="259"/>
                  </a:lnTo>
                  <a:lnTo>
                    <a:pt x="0" y="181"/>
                  </a:lnTo>
                  <a:lnTo>
                    <a:pt x="6" y="130"/>
                  </a:lnTo>
                  <a:lnTo>
                    <a:pt x="28" y="84"/>
                  </a:lnTo>
                  <a:lnTo>
                    <a:pt x="63" y="48"/>
                  </a:lnTo>
                  <a:lnTo>
                    <a:pt x="101" y="21"/>
                  </a:lnTo>
                  <a:lnTo>
                    <a:pt x="163" y="0"/>
                  </a:lnTo>
                  <a:lnTo>
                    <a:pt x="160" y="25"/>
                  </a:lnTo>
                  <a:lnTo>
                    <a:pt x="16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3" name="Freeform 57"/>
            <p:cNvSpPr>
              <a:spLocks/>
            </p:cNvSpPr>
            <p:nvPr/>
          </p:nvSpPr>
          <p:spPr bwMode="auto">
            <a:xfrm flipH="1">
              <a:off x="3971" y="3655"/>
              <a:ext cx="955" cy="297"/>
            </a:xfrm>
            <a:custGeom>
              <a:avLst/>
              <a:gdLst/>
              <a:ahLst/>
              <a:cxnLst>
                <a:cxn ang="0">
                  <a:pos x="36" y="352"/>
                </a:cxn>
                <a:cxn ang="0">
                  <a:pos x="55" y="382"/>
                </a:cxn>
                <a:cxn ang="0">
                  <a:pos x="81" y="409"/>
                </a:cxn>
                <a:cxn ang="0">
                  <a:pos x="116" y="431"/>
                </a:cxn>
                <a:cxn ang="0">
                  <a:pos x="156" y="452"/>
                </a:cxn>
                <a:cxn ang="0">
                  <a:pos x="203" y="470"/>
                </a:cxn>
                <a:cxn ang="0">
                  <a:pos x="254" y="485"/>
                </a:cxn>
                <a:cxn ang="0">
                  <a:pos x="374" y="504"/>
                </a:cxn>
                <a:cxn ang="0">
                  <a:pos x="653" y="515"/>
                </a:cxn>
                <a:cxn ang="0">
                  <a:pos x="963" y="496"/>
                </a:cxn>
                <a:cxn ang="0">
                  <a:pos x="1265" y="452"/>
                </a:cxn>
                <a:cxn ang="0">
                  <a:pos x="1404" y="424"/>
                </a:cxn>
                <a:cxn ang="0">
                  <a:pos x="1528" y="393"/>
                </a:cxn>
                <a:cxn ang="0">
                  <a:pos x="1632" y="361"/>
                </a:cxn>
                <a:cxn ang="0">
                  <a:pos x="1712" y="329"/>
                </a:cxn>
                <a:cxn ang="0">
                  <a:pos x="1786" y="264"/>
                </a:cxn>
                <a:cxn ang="0">
                  <a:pos x="1803" y="190"/>
                </a:cxn>
                <a:cxn ang="0">
                  <a:pos x="1828" y="131"/>
                </a:cxn>
                <a:cxn ang="0">
                  <a:pos x="1877" y="0"/>
                </a:cxn>
                <a:cxn ang="0">
                  <a:pos x="1910" y="8"/>
                </a:cxn>
                <a:cxn ang="0">
                  <a:pos x="1902" y="163"/>
                </a:cxn>
                <a:cxn ang="0">
                  <a:pos x="1910" y="314"/>
                </a:cxn>
                <a:cxn ang="0">
                  <a:pos x="1887" y="354"/>
                </a:cxn>
                <a:cxn ang="0">
                  <a:pos x="1864" y="374"/>
                </a:cxn>
                <a:cxn ang="0">
                  <a:pos x="1832" y="393"/>
                </a:cxn>
                <a:cxn ang="0">
                  <a:pos x="1790" y="414"/>
                </a:cxn>
                <a:cxn ang="0">
                  <a:pos x="1744" y="433"/>
                </a:cxn>
                <a:cxn ang="0">
                  <a:pos x="1689" y="452"/>
                </a:cxn>
                <a:cxn ang="0">
                  <a:pos x="1630" y="470"/>
                </a:cxn>
                <a:cxn ang="0">
                  <a:pos x="1495" y="504"/>
                </a:cxn>
                <a:cxn ang="0">
                  <a:pos x="1345" y="534"/>
                </a:cxn>
                <a:cxn ang="0">
                  <a:pos x="1182" y="559"/>
                </a:cxn>
                <a:cxn ang="0">
                  <a:pos x="1013" y="578"/>
                </a:cxn>
                <a:cxn ang="0">
                  <a:pos x="674" y="595"/>
                </a:cxn>
                <a:cxn ang="0">
                  <a:pos x="368" y="576"/>
                </a:cxn>
                <a:cxn ang="0">
                  <a:pos x="129" y="517"/>
                </a:cxn>
                <a:cxn ang="0">
                  <a:pos x="49" y="468"/>
                </a:cxn>
                <a:cxn ang="0">
                  <a:pos x="0" y="407"/>
                </a:cxn>
                <a:cxn ang="0">
                  <a:pos x="36" y="352"/>
                </a:cxn>
                <a:cxn ang="0">
                  <a:pos x="36" y="352"/>
                </a:cxn>
              </a:cxnLst>
              <a:rect l="0" t="0" r="r" b="b"/>
              <a:pathLst>
                <a:path w="1910" h="595">
                  <a:moveTo>
                    <a:pt x="36" y="352"/>
                  </a:moveTo>
                  <a:lnTo>
                    <a:pt x="55" y="382"/>
                  </a:lnTo>
                  <a:lnTo>
                    <a:pt x="81" y="409"/>
                  </a:lnTo>
                  <a:lnTo>
                    <a:pt x="116" y="431"/>
                  </a:lnTo>
                  <a:lnTo>
                    <a:pt x="156" y="452"/>
                  </a:lnTo>
                  <a:lnTo>
                    <a:pt x="203" y="470"/>
                  </a:lnTo>
                  <a:lnTo>
                    <a:pt x="254" y="485"/>
                  </a:lnTo>
                  <a:lnTo>
                    <a:pt x="374" y="504"/>
                  </a:lnTo>
                  <a:lnTo>
                    <a:pt x="653" y="515"/>
                  </a:lnTo>
                  <a:lnTo>
                    <a:pt x="963" y="496"/>
                  </a:lnTo>
                  <a:lnTo>
                    <a:pt x="1265" y="452"/>
                  </a:lnTo>
                  <a:lnTo>
                    <a:pt x="1404" y="424"/>
                  </a:lnTo>
                  <a:lnTo>
                    <a:pt x="1528" y="393"/>
                  </a:lnTo>
                  <a:lnTo>
                    <a:pt x="1632" y="361"/>
                  </a:lnTo>
                  <a:lnTo>
                    <a:pt x="1712" y="329"/>
                  </a:lnTo>
                  <a:lnTo>
                    <a:pt x="1786" y="264"/>
                  </a:lnTo>
                  <a:lnTo>
                    <a:pt x="1803" y="190"/>
                  </a:lnTo>
                  <a:lnTo>
                    <a:pt x="1828" y="131"/>
                  </a:lnTo>
                  <a:lnTo>
                    <a:pt x="1877" y="0"/>
                  </a:lnTo>
                  <a:lnTo>
                    <a:pt x="1910" y="8"/>
                  </a:lnTo>
                  <a:lnTo>
                    <a:pt x="1902" y="163"/>
                  </a:lnTo>
                  <a:lnTo>
                    <a:pt x="1910" y="314"/>
                  </a:lnTo>
                  <a:lnTo>
                    <a:pt x="1887" y="354"/>
                  </a:lnTo>
                  <a:lnTo>
                    <a:pt x="1864" y="374"/>
                  </a:lnTo>
                  <a:lnTo>
                    <a:pt x="1832" y="393"/>
                  </a:lnTo>
                  <a:lnTo>
                    <a:pt x="1790" y="414"/>
                  </a:lnTo>
                  <a:lnTo>
                    <a:pt x="1744" y="433"/>
                  </a:lnTo>
                  <a:lnTo>
                    <a:pt x="1689" y="452"/>
                  </a:lnTo>
                  <a:lnTo>
                    <a:pt x="1630" y="470"/>
                  </a:lnTo>
                  <a:lnTo>
                    <a:pt x="1495" y="504"/>
                  </a:lnTo>
                  <a:lnTo>
                    <a:pt x="1345" y="534"/>
                  </a:lnTo>
                  <a:lnTo>
                    <a:pt x="1182" y="559"/>
                  </a:lnTo>
                  <a:lnTo>
                    <a:pt x="1013" y="578"/>
                  </a:lnTo>
                  <a:lnTo>
                    <a:pt x="674" y="595"/>
                  </a:lnTo>
                  <a:lnTo>
                    <a:pt x="368" y="576"/>
                  </a:lnTo>
                  <a:lnTo>
                    <a:pt x="129" y="517"/>
                  </a:lnTo>
                  <a:lnTo>
                    <a:pt x="49" y="468"/>
                  </a:lnTo>
                  <a:lnTo>
                    <a:pt x="0" y="407"/>
                  </a:lnTo>
                  <a:lnTo>
                    <a:pt x="36" y="352"/>
                  </a:lnTo>
                  <a:lnTo>
                    <a:pt x="36" y="3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4" name="Freeform 58"/>
            <p:cNvSpPr>
              <a:spLocks/>
            </p:cNvSpPr>
            <p:nvPr/>
          </p:nvSpPr>
          <p:spPr bwMode="auto">
            <a:xfrm flipH="1">
              <a:off x="4114" y="2496"/>
              <a:ext cx="213" cy="155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76" y="142"/>
                </a:cxn>
                <a:cxn ang="0">
                  <a:pos x="112" y="283"/>
                </a:cxn>
                <a:cxn ang="0">
                  <a:pos x="162" y="563"/>
                </a:cxn>
                <a:cxn ang="0">
                  <a:pos x="186" y="840"/>
                </a:cxn>
                <a:cxn ang="0">
                  <a:pos x="190" y="1116"/>
                </a:cxn>
                <a:cxn ang="0">
                  <a:pos x="179" y="1393"/>
                </a:cxn>
                <a:cxn ang="0">
                  <a:pos x="160" y="1673"/>
                </a:cxn>
                <a:cxn ang="0">
                  <a:pos x="135" y="1956"/>
                </a:cxn>
                <a:cxn ang="0">
                  <a:pos x="112" y="2245"/>
                </a:cxn>
                <a:cxn ang="0">
                  <a:pos x="103" y="2688"/>
                </a:cxn>
                <a:cxn ang="0">
                  <a:pos x="118" y="2817"/>
                </a:cxn>
                <a:cxn ang="0">
                  <a:pos x="148" y="2927"/>
                </a:cxn>
                <a:cxn ang="0">
                  <a:pos x="169" y="2971"/>
                </a:cxn>
                <a:cxn ang="0">
                  <a:pos x="196" y="3005"/>
                </a:cxn>
                <a:cxn ang="0">
                  <a:pos x="226" y="3028"/>
                </a:cxn>
                <a:cxn ang="0">
                  <a:pos x="264" y="3037"/>
                </a:cxn>
                <a:cxn ang="0">
                  <a:pos x="300" y="2986"/>
                </a:cxn>
                <a:cxn ang="0">
                  <a:pos x="331" y="2935"/>
                </a:cxn>
                <a:cxn ang="0">
                  <a:pos x="295" y="2914"/>
                </a:cxn>
                <a:cxn ang="0">
                  <a:pos x="295" y="2880"/>
                </a:cxn>
                <a:cxn ang="0">
                  <a:pos x="355" y="2874"/>
                </a:cxn>
                <a:cxn ang="0">
                  <a:pos x="412" y="2889"/>
                </a:cxn>
                <a:cxn ang="0">
                  <a:pos x="426" y="2940"/>
                </a:cxn>
                <a:cxn ang="0">
                  <a:pos x="397" y="2994"/>
                </a:cxn>
                <a:cxn ang="0">
                  <a:pos x="355" y="3037"/>
                </a:cxn>
                <a:cxn ang="0">
                  <a:pos x="310" y="3074"/>
                </a:cxn>
                <a:cxn ang="0">
                  <a:pos x="260" y="3108"/>
                </a:cxn>
                <a:cxn ang="0">
                  <a:pos x="175" y="3072"/>
                </a:cxn>
                <a:cxn ang="0">
                  <a:pos x="112" y="2999"/>
                </a:cxn>
                <a:cxn ang="0">
                  <a:pos x="70" y="2910"/>
                </a:cxn>
                <a:cxn ang="0">
                  <a:pos x="44" y="2796"/>
                </a:cxn>
                <a:cxn ang="0">
                  <a:pos x="29" y="2503"/>
                </a:cxn>
                <a:cxn ang="0">
                  <a:pos x="48" y="2140"/>
                </a:cxn>
                <a:cxn ang="0">
                  <a:pos x="82" y="1730"/>
                </a:cxn>
                <a:cxn ang="0">
                  <a:pos x="124" y="844"/>
                </a:cxn>
                <a:cxn ang="0">
                  <a:pos x="114" y="625"/>
                </a:cxn>
                <a:cxn ang="0">
                  <a:pos x="93" y="410"/>
                </a:cxn>
                <a:cxn ang="0">
                  <a:pos x="76" y="306"/>
                </a:cxn>
                <a:cxn ang="0">
                  <a:pos x="55" y="205"/>
                </a:cxn>
                <a:cxn ang="0">
                  <a:pos x="30" y="106"/>
                </a:cxn>
                <a:cxn ang="0">
                  <a:pos x="0" y="11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426" h="3108">
                  <a:moveTo>
                    <a:pt x="32" y="0"/>
                  </a:moveTo>
                  <a:lnTo>
                    <a:pt x="76" y="142"/>
                  </a:lnTo>
                  <a:lnTo>
                    <a:pt x="112" y="283"/>
                  </a:lnTo>
                  <a:lnTo>
                    <a:pt x="162" y="563"/>
                  </a:lnTo>
                  <a:lnTo>
                    <a:pt x="186" y="840"/>
                  </a:lnTo>
                  <a:lnTo>
                    <a:pt x="190" y="1116"/>
                  </a:lnTo>
                  <a:lnTo>
                    <a:pt x="179" y="1393"/>
                  </a:lnTo>
                  <a:lnTo>
                    <a:pt x="160" y="1673"/>
                  </a:lnTo>
                  <a:lnTo>
                    <a:pt x="135" y="1956"/>
                  </a:lnTo>
                  <a:lnTo>
                    <a:pt x="112" y="2245"/>
                  </a:lnTo>
                  <a:lnTo>
                    <a:pt x="103" y="2688"/>
                  </a:lnTo>
                  <a:lnTo>
                    <a:pt x="118" y="2817"/>
                  </a:lnTo>
                  <a:lnTo>
                    <a:pt x="148" y="2927"/>
                  </a:lnTo>
                  <a:lnTo>
                    <a:pt x="169" y="2971"/>
                  </a:lnTo>
                  <a:lnTo>
                    <a:pt x="196" y="3005"/>
                  </a:lnTo>
                  <a:lnTo>
                    <a:pt x="226" y="3028"/>
                  </a:lnTo>
                  <a:lnTo>
                    <a:pt x="264" y="3037"/>
                  </a:lnTo>
                  <a:lnTo>
                    <a:pt x="300" y="2986"/>
                  </a:lnTo>
                  <a:lnTo>
                    <a:pt x="331" y="2935"/>
                  </a:lnTo>
                  <a:lnTo>
                    <a:pt x="295" y="2914"/>
                  </a:lnTo>
                  <a:lnTo>
                    <a:pt x="295" y="2880"/>
                  </a:lnTo>
                  <a:lnTo>
                    <a:pt x="355" y="2874"/>
                  </a:lnTo>
                  <a:lnTo>
                    <a:pt x="412" y="2889"/>
                  </a:lnTo>
                  <a:lnTo>
                    <a:pt x="426" y="2940"/>
                  </a:lnTo>
                  <a:lnTo>
                    <a:pt x="397" y="2994"/>
                  </a:lnTo>
                  <a:lnTo>
                    <a:pt x="355" y="3037"/>
                  </a:lnTo>
                  <a:lnTo>
                    <a:pt x="310" y="3074"/>
                  </a:lnTo>
                  <a:lnTo>
                    <a:pt x="260" y="3108"/>
                  </a:lnTo>
                  <a:lnTo>
                    <a:pt x="175" y="3072"/>
                  </a:lnTo>
                  <a:lnTo>
                    <a:pt x="112" y="2999"/>
                  </a:lnTo>
                  <a:lnTo>
                    <a:pt x="70" y="2910"/>
                  </a:lnTo>
                  <a:lnTo>
                    <a:pt x="44" y="2796"/>
                  </a:lnTo>
                  <a:lnTo>
                    <a:pt x="29" y="2503"/>
                  </a:lnTo>
                  <a:lnTo>
                    <a:pt x="48" y="2140"/>
                  </a:lnTo>
                  <a:lnTo>
                    <a:pt x="82" y="1730"/>
                  </a:lnTo>
                  <a:lnTo>
                    <a:pt x="124" y="844"/>
                  </a:lnTo>
                  <a:lnTo>
                    <a:pt x="114" y="625"/>
                  </a:lnTo>
                  <a:lnTo>
                    <a:pt x="93" y="410"/>
                  </a:lnTo>
                  <a:lnTo>
                    <a:pt x="76" y="306"/>
                  </a:lnTo>
                  <a:lnTo>
                    <a:pt x="55" y="205"/>
                  </a:lnTo>
                  <a:lnTo>
                    <a:pt x="30" y="106"/>
                  </a:lnTo>
                  <a:lnTo>
                    <a:pt x="0" y="11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5" name="Freeform 59"/>
            <p:cNvSpPr>
              <a:spLocks/>
            </p:cNvSpPr>
            <p:nvPr/>
          </p:nvSpPr>
          <p:spPr bwMode="auto">
            <a:xfrm flipH="1">
              <a:off x="4939" y="2592"/>
              <a:ext cx="53" cy="75"/>
            </a:xfrm>
            <a:custGeom>
              <a:avLst/>
              <a:gdLst/>
              <a:ahLst/>
              <a:cxnLst>
                <a:cxn ang="0">
                  <a:pos x="91" y="34"/>
                </a:cxn>
                <a:cxn ang="0">
                  <a:pos x="32" y="61"/>
                </a:cxn>
                <a:cxn ang="0">
                  <a:pos x="38" y="97"/>
                </a:cxn>
                <a:cxn ang="0">
                  <a:pos x="64" y="122"/>
                </a:cxn>
                <a:cxn ang="0">
                  <a:pos x="72" y="144"/>
                </a:cxn>
                <a:cxn ang="0">
                  <a:pos x="49" y="150"/>
                </a:cxn>
                <a:cxn ang="0">
                  <a:pos x="5" y="108"/>
                </a:cxn>
                <a:cxn ang="0">
                  <a:pos x="0" y="59"/>
                </a:cxn>
                <a:cxn ang="0">
                  <a:pos x="9" y="36"/>
                </a:cxn>
                <a:cxn ang="0">
                  <a:pos x="28" y="17"/>
                </a:cxn>
                <a:cxn ang="0">
                  <a:pos x="89" y="0"/>
                </a:cxn>
                <a:cxn ang="0">
                  <a:pos x="106" y="17"/>
                </a:cxn>
                <a:cxn ang="0">
                  <a:pos x="91" y="34"/>
                </a:cxn>
                <a:cxn ang="0">
                  <a:pos x="91" y="34"/>
                </a:cxn>
              </a:cxnLst>
              <a:rect l="0" t="0" r="r" b="b"/>
              <a:pathLst>
                <a:path w="106" h="150">
                  <a:moveTo>
                    <a:pt x="91" y="34"/>
                  </a:moveTo>
                  <a:lnTo>
                    <a:pt x="32" y="61"/>
                  </a:lnTo>
                  <a:lnTo>
                    <a:pt x="38" y="97"/>
                  </a:lnTo>
                  <a:lnTo>
                    <a:pt x="64" y="122"/>
                  </a:lnTo>
                  <a:lnTo>
                    <a:pt x="72" y="144"/>
                  </a:lnTo>
                  <a:lnTo>
                    <a:pt x="49" y="150"/>
                  </a:lnTo>
                  <a:lnTo>
                    <a:pt x="5" y="108"/>
                  </a:lnTo>
                  <a:lnTo>
                    <a:pt x="0" y="59"/>
                  </a:lnTo>
                  <a:lnTo>
                    <a:pt x="9" y="36"/>
                  </a:lnTo>
                  <a:lnTo>
                    <a:pt x="28" y="17"/>
                  </a:lnTo>
                  <a:lnTo>
                    <a:pt x="89" y="0"/>
                  </a:lnTo>
                  <a:lnTo>
                    <a:pt x="106" y="17"/>
                  </a:lnTo>
                  <a:lnTo>
                    <a:pt x="91" y="34"/>
                  </a:lnTo>
                  <a:lnTo>
                    <a:pt x="91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6" name="Freeform 60"/>
            <p:cNvSpPr>
              <a:spLocks/>
            </p:cNvSpPr>
            <p:nvPr/>
          </p:nvSpPr>
          <p:spPr bwMode="auto">
            <a:xfrm flipH="1">
              <a:off x="4967" y="2651"/>
              <a:ext cx="64" cy="208"/>
            </a:xfrm>
            <a:custGeom>
              <a:avLst/>
              <a:gdLst/>
              <a:ahLst/>
              <a:cxnLst>
                <a:cxn ang="0">
                  <a:pos x="125" y="26"/>
                </a:cxn>
                <a:cxn ang="0">
                  <a:pos x="70" y="112"/>
                </a:cxn>
                <a:cxn ang="0">
                  <a:pos x="59" y="197"/>
                </a:cxn>
                <a:cxn ang="0">
                  <a:pos x="76" y="287"/>
                </a:cxn>
                <a:cxn ang="0">
                  <a:pos x="110" y="380"/>
                </a:cxn>
                <a:cxn ang="0">
                  <a:pos x="112" y="401"/>
                </a:cxn>
                <a:cxn ang="0">
                  <a:pos x="100" y="416"/>
                </a:cxn>
                <a:cxn ang="0">
                  <a:pos x="64" y="407"/>
                </a:cxn>
                <a:cxn ang="0">
                  <a:pos x="32" y="361"/>
                </a:cxn>
                <a:cxn ang="0">
                  <a:pos x="0" y="272"/>
                </a:cxn>
                <a:cxn ang="0">
                  <a:pos x="2" y="167"/>
                </a:cxn>
                <a:cxn ang="0">
                  <a:pos x="17" y="116"/>
                </a:cxn>
                <a:cxn ang="0">
                  <a:pos x="38" y="70"/>
                </a:cxn>
                <a:cxn ang="0">
                  <a:pos x="68" y="30"/>
                </a:cxn>
                <a:cxn ang="0">
                  <a:pos x="104" y="0"/>
                </a:cxn>
                <a:cxn ang="0">
                  <a:pos x="127" y="2"/>
                </a:cxn>
                <a:cxn ang="0">
                  <a:pos x="125" y="26"/>
                </a:cxn>
                <a:cxn ang="0">
                  <a:pos x="125" y="26"/>
                </a:cxn>
              </a:cxnLst>
              <a:rect l="0" t="0" r="r" b="b"/>
              <a:pathLst>
                <a:path w="127" h="416">
                  <a:moveTo>
                    <a:pt x="125" y="26"/>
                  </a:moveTo>
                  <a:lnTo>
                    <a:pt x="70" y="112"/>
                  </a:lnTo>
                  <a:lnTo>
                    <a:pt x="59" y="197"/>
                  </a:lnTo>
                  <a:lnTo>
                    <a:pt x="76" y="287"/>
                  </a:lnTo>
                  <a:lnTo>
                    <a:pt x="110" y="380"/>
                  </a:lnTo>
                  <a:lnTo>
                    <a:pt x="112" y="401"/>
                  </a:lnTo>
                  <a:lnTo>
                    <a:pt x="100" y="416"/>
                  </a:lnTo>
                  <a:lnTo>
                    <a:pt x="64" y="407"/>
                  </a:lnTo>
                  <a:lnTo>
                    <a:pt x="32" y="361"/>
                  </a:lnTo>
                  <a:lnTo>
                    <a:pt x="0" y="272"/>
                  </a:lnTo>
                  <a:lnTo>
                    <a:pt x="2" y="167"/>
                  </a:lnTo>
                  <a:lnTo>
                    <a:pt x="17" y="116"/>
                  </a:lnTo>
                  <a:lnTo>
                    <a:pt x="38" y="70"/>
                  </a:lnTo>
                  <a:lnTo>
                    <a:pt x="68" y="30"/>
                  </a:lnTo>
                  <a:lnTo>
                    <a:pt x="104" y="0"/>
                  </a:lnTo>
                  <a:lnTo>
                    <a:pt x="127" y="2"/>
                  </a:lnTo>
                  <a:lnTo>
                    <a:pt x="125" y="26"/>
                  </a:lnTo>
                  <a:lnTo>
                    <a:pt x="12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7" name="Freeform 61"/>
            <p:cNvSpPr>
              <a:spLocks/>
            </p:cNvSpPr>
            <p:nvPr/>
          </p:nvSpPr>
          <p:spPr bwMode="auto">
            <a:xfrm flipH="1">
              <a:off x="4815" y="2621"/>
              <a:ext cx="145" cy="217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94" y="26"/>
                </a:cxn>
                <a:cxn ang="0">
                  <a:pos x="244" y="72"/>
                </a:cxn>
                <a:cxn ang="0">
                  <a:pos x="289" y="177"/>
                </a:cxn>
                <a:cxn ang="0">
                  <a:pos x="283" y="234"/>
                </a:cxn>
                <a:cxn ang="0">
                  <a:pos x="268" y="256"/>
                </a:cxn>
                <a:cxn ang="0">
                  <a:pos x="245" y="272"/>
                </a:cxn>
                <a:cxn ang="0">
                  <a:pos x="120" y="332"/>
                </a:cxn>
                <a:cxn ang="0">
                  <a:pos x="27" y="427"/>
                </a:cxn>
                <a:cxn ang="0">
                  <a:pos x="4" y="433"/>
                </a:cxn>
                <a:cxn ang="0">
                  <a:pos x="0" y="408"/>
                </a:cxn>
                <a:cxn ang="0">
                  <a:pos x="40" y="342"/>
                </a:cxn>
                <a:cxn ang="0">
                  <a:pos x="91" y="287"/>
                </a:cxn>
                <a:cxn ang="0">
                  <a:pos x="152" y="241"/>
                </a:cxn>
                <a:cxn ang="0">
                  <a:pos x="185" y="222"/>
                </a:cxn>
                <a:cxn ang="0">
                  <a:pos x="221" y="205"/>
                </a:cxn>
                <a:cxn ang="0">
                  <a:pos x="251" y="171"/>
                </a:cxn>
                <a:cxn ang="0">
                  <a:pos x="238" y="123"/>
                </a:cxn>
                <a:cxn ang="0">
                  <a:pos x="194" y="80"/>
                </a:cxn>
                <a:cxn ang="0">
                  <a:pos x="164" y="63"/>
                </a:cxn>
                <a:cxn ang="0">
                  <a:pos x="129" y="51"/>
                </a:cxn>
                <a:cxn ang="0">
                  <a:pos x="107" y="21"/>
                </a:cxn>
                <a:cxn ang="0">
                  <a:pos x="135" y="0"/>
                </a:cxn>
                <a:cxn ang="0">
                  <a:pos x="135" y="0"/>
                </a:cxn>
              </a:cxnLst>
              <a:rect l="0" t="0" r="r" b="b"/>
              <a:pathLst>
                <a:path w="289" h="433">
                  <a:moveTo>
                    <a:pt x="135" y="0"/>
                  </a:moveTo>
                  <a:lnTo>
                    <a:pt x="194" y="26"/>
                  </a:lnTo>
                  <a:lnTo>
                    <a:pt x="244" y="72"/>
                  </a:lnTo>
                  <a:lnTo>
                    <a:pt x="289" y="177"/>
                  </a:lnTo>
                  <a:lnTo>
                    <a:pt x="283" y="234"/>
                  </a:lnTo>
                  <a:lnTo>
                    <a:pt x="268" y="256"/>
                  </a:lnTo>
                  <a:lnTo>
                    <a:pt x="245" y="272"/>
                  </a:lnTo>
                  <a:lnTo>
                    <a:pt x="120" y="332"/>
                  </a:lnTo>
                  <a:lnTo>
                    <a:pt x="27" y="427"/>
                  </a:lnTo>
                  <a:lnTo>
                    <a:pt x="4" y="433"/>
                  </a:lnTo>
                  <a:lnTo>
                    <a:pt x="0" y="408"/>
                  </a:lnTo>
                  <a:lnTo>
                    <a:pt x="40" y="342"/>
                  </a:lnTo>
                  <a:lnTo>
                    <a:pt x="91" y="287"/>
                  </a:lnTo>
                  <a:lnTo>
                    <a:pt x="152" y="241"/>
                  </a:lnTo>
                  <a:lnTo>
                    <a:pt x="185" y="222"/>
                  </a:lnTo>
                  <a:lnTo>
                    <a:pt x="221" y="205"/>
                  </a:lnTo>
                  <a:lnTo>
                    <a:pt x="251" y="171"/>
                  </a:lnTo>
                  <a:lnTo>
                    <a:pt x="238" y="123"/>
                  </a:lnTo>
                  <a:lnTo>
                    <a:pt x="194" y="80"/>
                  </a:lnTo>
                  <a:lnTo>
                    <a:pt x="164" y="63"/>
                  </a:lnTo>
                  <a:lnTo>
                    <a:pt x="129" y="51"/>
                  </a:lnTo>
                  <a:lnTo>
                    <a:pt x="107" y="21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8" name="Freeform 62"/>
            <p:cNvSpPr>
              <a:spLocks/>
            </p:cNvSpPr>
            <p:nvPr/>
          </p:nvSpPr>
          <p:spPr bwMode="auto">
            <a:xfrm flipH="1">
              <a:off x="4594" y="2466"/>
              <a:ext cx="368" cy="195"/>
            </a:xfrm>
            <a:custGeom>
              <a:avLst/>
              <a:gdLst/>
              <a:ahLst/>
              <a:cxnLst>
                <a:cxn ang="0">
                  <a:pos x="0" y="249"/>
                </a:cxn>
                <a:cxn ang="0">
                  <a:pos x="6" y="190"/>
                </a:cxn>
                <a:cxn ang="0">
                  <a:pos x="37" y="131"/>
                </a:cxn>
                <a:cxn ang="0">
                  <a:pos x="80" y="82"/>
                </a:cxn>
                <a:cxn ang="0">
                  <a:pos x="103" y="61"/>
                </a:cxn>
                <a:cxn ang="0">
                  <a:pos x="126" y="46"/>
                </a:cxn>
                <a:cxn ang="0">
                  <a:pos x="189" y="19"/>
                </a:cxn>
                <a:cxn ang="0">
                  <a:pos x="259" y="2"/>
                </a:cxn>
                <a:cxn ang="0">
                  <a:pos x="407" y="0"/>
                </a:cxn>
                <a:cxn ang="0">
                  <a:pos x="542" y="49"/>
                </a:cxn>
                <a:cxn ang="0">
                  <a:pos x="633" y="156"/>
                </a:cxn>
                <a:cxn ang="0">
                  <a:pos x="652" y="255"/>
                </a:cxn>
                <a:cxn ang="0">
                  <a:pos x="679" y="295"/>
                </a:cxn>
                <a:cxn ang="0">
                  <a:pos x="715" y="344"/>
                </a:cxn>
                <a:cxn ang="0">
                  <a:pos x="736" y="384"/>
                </a:cxn>
                <a:cxn ang="0">
                  <a:pos x="717" y="392"/>
                </a:cxn>
                <a:cxn ang="0">
                  <a:pos x="637" y="350"/>
                </a:cxn>
                <a:cxn ang="0">
                  <a:pos x="599" y="302"/>
                </a:cxn>
                <a:cxn ang="0">
                  <a:pos x="561" y="183"/>
                </a:cxn>
                <a:cxn ang="0">
                  <a:pos x="531" y="131"/>
                </a:cxn>
                <a:cxn ang="0">
                  <a:pos x="489" y="91"/>
                </a:cxn>
                <a:cxn ang="0">
                  <a:pos x="436" y="65"/>
                </a:cxn>
                <a:cxn ang="0">
                  <a:pos x="379" y="48"/>
                </a:cxn>
                <a:cxn ang="0">
                  <a:pos x="255" y="44"/>
                </a:cxn>
                <a:cxn ang="0">
                  <a:pos x="145" y="80"/>
                </a:cxn>
                <a:cxn ang="0">
                  <a:pos x="67" y="154"/>
                </a:cxn>
                <a:cxn ang="0">
                  <a:pos x="33" y="251"/>
                </a:cxn>
                <a:cxn ang="0">
                  <a:pos x="14" y="266"/>
                </a:cxn>
                <a:cxn ang="0">
                  <a:pos x="0" y="249"/>
                </a:cxn>
                <a:cxn ang="0">
                  <a:pos x="0" y="249"/>
                </a:cxn>
              </a:cxnLst>
              <a:rect l="0" t="0" r="r" b="b"/>
              <a:pathLst>
                <a:path w="736" h="392">
                  <a:moveTo>
                    <a:pt x="0" y="249"/>
                  </a:moveTo>
                  <a:lnTo>
                    <a:pt x="6" y="190"/>
                  </a:lnTo>
                  <a:lnTo>
                    <a:pt x="37" y="131"/>
                  </a:lnTo>
                  <a:lnTo>
                    <a:pt x="80" y="82"/>
                  </a:lnTo>
                  <a:lnTo>
                    <a:pt x="103" y="61"/>
                  </a:lnTo>
                  <a:lnTo>
                    <a:pt x="126" y="46"/>
                  </a:lnTo>
                  <a:lnTo>
                    <a:pt x="189" y="19"/>
                  </a:lnTo>
                  <a:lnTo>
                    <a:pt x="259" y="2"/>
                  </a:lnTo>
                  <a:lnTo>
                    <a:pt x="407" y="0"/>
                  </a:lnTo>
                  <a:lnTo>
                    <a:pt x="542" y="49"/>
                  </a:lnTo>
                  <a:lnTo>
                    <a:pt x="633" y="156"/>
                  </a:lnTo>
                  <a:lnTo>
                    <a:pt x="652" y="255"/>
                  </a:lnTo>
                  <a:lnTo>
                    <a:pt x="679" y="295"/>
                  </a:lnTo>
                  <a:lnTo>
                    <a:pt x="715" y="344"/>
                  </a:lnTo>
                  <a:lnTo>
                    <a:pt x="736" y="384"/>
                  </a:lnTo>
                  <a:lnTo>
                    <a:pt x="717" y="392"/>
                  </a:lnTo>
                  <a:lnTo>
                    <a:pt x="637" y="350"/>
                  </a:lnTo>
                  <a:lnTo>
                    <a:pt x="599" y="302"/>
                  </a:lnTo>
                  <a:lnTo>
                    <a:pt x="561" y="183"/>
                  </a:lnTo>
                  <a:lnTo>
                    <a:pt x="531" y="131"/>
                  </a:lnTo>
                  <a:lnTo>
                    <a:pt x="489" y="91"/>
                  </a:lnTo>
                  <a:lnTo>
                    <a:pt x="436" y="65"/>
                  </a:lnTo>
                  <a:lnTo>
                    <a:pt x="379" y="48"/>
                  </a:lnTo>
                  <a:lnTo>
                    <a:pt x="255" y="44"/>
                  </a:lnTo>
                  <a:lnTo>
                    <a:pt x="145" y="80"/>
                  </a:lnTo>
                  <a:lnTo>
                    <a:pt x="67" y="154"/>
                  </a:lnTo>
                  <a:lnTo>
                    <a:pt x="33" y="251"/>
                  </a:lnTo>
                  <a:lnTo>
                    <a:pt x="14" y="266"/>
                  </a:lnTo>
                  <a:lnTo>
                    <a:pt x="0" y="24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9" name="Freeform 63"/>
            <p:cNvSpPr>
              <a:spLocks/>
            </p:cNvSpPr>
            <p:nvPr/>
          </p:nvSpPr>
          <p:spPr bwMode="auto">
            <a:xfrm flipH="1">
              <a:off x="4779" y="2534"/>
              <a:ext cx="88" cy="92"/>
            </a:xfrm>
            <a:custGeom>
              <a:avLst/>
              <a:gdLst/>
              <a:ahLst/>
              <a:cxnLst>
                <a:cxn ang="0">
                  <a:pos x="79" y="30"/>
                </a:cxn>
                <a:cxn ang="0">
                  <a:pos x="36" y="74"/>
                </a:cxn>
                <a:cxn ang="0">
                  <a:pos x="28" y="103"/>
                </a:cxn>
                <a:cxn ang="0">
                  <a:pos x="41" y="129"/>
                </a:cxn>
                <a:cxn ang="0">
                  <a:pos x="68" y="144"/>
                </a:cxn>
                <a:cxn ang="0">
                  <a:pos x="95" y="152"/>
                </a:cxn>
                <a:cxn ang="0">
                  <a:pos x="153" y="146"/>
                </a:cxn>
                <a:cxn ang="0">
                  <a:pos x="174" y="156"/>
                </a:cxn>
                <a:cxn ang="0">
                  <a:pos x="163" y="177"/>
                </a:cxn>
                <a:cxn ang="0">
                  <a:pos x="89" y="184"/>
                </a:cxn>
                <a:cxn ang="0">
                  <a:pos x="20" y="154"/>
                </a:cxn>
                <a:cxn ang="0">
                  <a:pos x="0" y="116"/>
                </a:cxn>
                <a:cxn ang="0">
                  <a:pos x="5" y="68"/>
                </a:cxn>
                <a:cxn ang="0">
                  <a:pos x="30" y="27"/>
                </a:cxn>
                <a:cxn ang="0">
                  <a:pos x="64" y="0"/>
                </a:cxn>
                <a:cxn ang="0">
                  <a:pos x="87" y="8"/>
                </a:cxn>
                <a:cxn ang="0">
                  <a:pos x="79" y="30"/>
                </a:cxn>
                <a:cxn ang="0">
                  <a:pos x="79" y="30"/>
                </a:cxn>
              </a:cxnLst>
              <a:rect l="0" t="0" r="r" b="b"/>
              <a:pathLst>
                <a:path w="174" h="184">
                  <a:moveTo>
                    <a:pt x="79" y="30"/>
                  </a:moveTo>
                  <a:lnTo>
                    <a:pt x="36" y="74"/>
                  </a:lnTo>
                  <a:lnTo>
                    <a:pt x="28" y="103"/>
                  </a:lnTo>
                  <a:lnTo>
                    <a:pt x="41" y="129"/>
                  </a:lnTo>
                  <a:lnTo>
                    <a:pt x="68" y="144"/>
                  </a:lnTo>
                  <a:lnTo>
                    <a:pt x="95" y="152"/>
                  </a:lnTo>
                  <a:lnTo>
                    <a:pt x="153" y="146"/>
                  </a:lnTo>
                  <a:lnTo>
                    <a:pt x="174" y="156"/>
                  </a:lnTo>
                  <a:lnTo>
                    <a:pt x="163" y="177"/>
                  </a:lnTo>
                  <a:lnTo>
                    <a:pt x="89" y="184"/>
                  </a:lnTo>
                  <a:lnTo>
                    <a:pt x="20" y="154"/>
                  </a:lnTo>
                  <a:lnTo>
                    <a:pt x="0" y="116"/>
                  </a:lnTo>
                  <a:lnTo>
                    <a:pt x="5" y="68"/>
                  </a:lnTo>
                  <a:lnTo>
                    <a:pt x="30" y="27"/>
                  </a:lnTo>
                  <a:lnTo>
                    <a:pt x="64" y="0"/>
                  </a:lnTo>
                  <a:lnTo>
                    <a:pt x="87" y="8"/>
                  </a:lnTo>
                  <a:lnTo>
                    <a:pt x="79" y="30"/>
                  </a:lnTo>
                  <a:lnTo>
                    <a:pt x="7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0" name="Freeform 64"/>
            <p:cNvSpPr>
              <a:spLocks/>
            </p:cNvSpPr>
            <p:nvPr/>
          </p:nvSpPr>
          <p:spPr bwMode="auto">
            <a:xfrm flipH="1">
              <a:off x="4719" y="2528"/>
              <a:ext cx="100" cy="96"/>
            </a:xfrm>
            <a:custGeom>
              <a:avLst/>
              <a:gdLst/>
              <a:ahLst/>
              <a:cxnLst>
                <a:cxn ang="0">
                  <a:pos x="32" y="57"/>
                </a:cxn>
                <a:cxn ang="0">
                  <a:pos x="51" y="117"/>
                </a:cxn>
                <a:cxn ang="0">
                  <a:pos x="68" y="144"/>
                </a:cxn>
                <a:cxn ang="0">
                  <a:pos x="96" y="153"/>
                </a:cxn>
                <a:cxn ang="0">
                  <a:pos x="123" y="140"/>
                </a:cxn>
                <a:cxn ang="0">
                  <a:pos x="136" y="104"/>
                </a:cxn>
                <a:cxn ang="0">
                  <a:pos x="129" y="62"/>
                </a:cxn>
                <a:cxn ang="0">
                  <a:pos x="91" y="32"/>
                </a:cxn>
                <a:cxn ang="0">
                  <a:pos x="79" y="11"/>
                </a:cxn>
                <a:cxn ang="0">
                  <a:pos x="100" y="0"/>
                </a:cxn>
                <a:cxn ang="0">
                  <a:pos x="165" y="28"/>
                </a:cxn>
                <a:cxn ang="0">
                  <a:pos x="201" y="87"/>
                </a:cxn>
                <a:cxn ang="0">
                  <a:pos x="191" y="127"/>
                </a:cxn>
                <a:cxn ang="0">
                  <a:pos x="169" y="161"/>
                </a:cxn>
                <a:cxn ang="0">
                  <a:pos x="134" y="184"/>
                </a:cxn>
                <a:cxn ang="0">
                  <a:pos x="95" y="192"/>
                </a:cxn>
                <a:cxn ang="0">
                  <a:pos x="57" y="178"/>
                </a:cxn>
                <a:cxn ang="0">
                  <a:pos x="28" y="146"/>
                </a:cxn>
                <a:cxn ang="0">
                  <a:pos x="0" y="66"/>
                </a:cxn>
                <a:cxn ang="0">
                  <a:pos x="11" y="45"/>
                </a:cxn>
                <a:cxn ang="0">
                  <a:pos x="32" y="57"/>
                </a:cxn>
                <a:cxn ang="0">
                  <a:pos x="32" y="57"/>
                </a:cxn>
              </a:cxnLst>
              <a:rect l="0" t="0" r="r" b="b"/>
              <a:pathLst>
                <a:path w="201" h="192">
                  <a:moveTo>
                    <a:pt x="32" y="57"/>
                  </a:moveTo>
                  <a:lnTo>
                    <a:pt x="51" y="117"/>
                  </a:lnTo>
                  <a:lnTo>
                    <a:pt x="68" y="144"/>
                  </a:lnTo>
                  <a:lnTo>
                    <a:pt x="96" y="153"/>
                  </a:lnTo>
                  <a:lnTo>
                    <a:pt x="123" y="140"/>
                  </a:lnTo>
                  <a:lnTo>
                    <a:pt x="136" y="104"/>
                  </a:lnTo>
                  <a:lnTo>
                    <a:pt x="129" y="62"/>
                  </a:lnTo>
                  <a:lnTo>
                    <a:pt x="91" y="32"/>
                  </a:lnTo>
                  <a:lnTo>
                    <a:pt x="79" y="11"/>
                  </a:lnTo>
                  <a:lnTo>
                    <a:pt x="100" y="0"/>
                  </a:lnTo>
                  <a:lnTo>
                    <a:pt x="165" y="28"/>
                  </a:lnTo>
                  <a:lnTo>
                    <a:pt x="201" y="87"/>
                  </a:lnTo>
                  <a:lnTo>
                    <a:pt x="191" y="127"/>
                  </a:lnTo>
                  <a:lnTo>
                    <a:pt x="169" y="161"/>
                  </a:lnTo>
                  <a:lnTo>
                    <a:pt x="134" y="184"/>
                  </a:lnTo>
                  <a:lnTo>
                    <a:pt x="95" y="192"/>
                  </a:lnTo>
                  <a:lnTo>
                    <a:pt x="57" y="178"/>
                  </a:lnTo>
                  <a:lnTo>
                    <a:pt x="28" y="146"/>
                  </a:lnTo>
                  <a:lnTo>
                    <a:pt x="0" y="66"/>
                  </a:lnTo>
                  <a:lnTo>
                    <a:pt x="11" y="45"/>
                  </a:lnTo>
                  <a:lnTo>
                    <a:pt x="32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1" name="Freeform 65"/>
            <p:cNvSpPr>
              <a:spLocks/>
            </p:cNvSpPr>
            <p:nvPr/>
          </p:nvSpPr>
          <p:spPr bwMode="auto">
            <a:xfrm flipH="1">
              <a:off x="4384" y="2792"/>
              <a:ext cx="506" cy="376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55" y="99"/>
                </a:cxn>
                <a:cxn ang="0">
                  <a:pos x="78" y="186"/>
                </a:cxn>
                <a:cxn ang="0">
                  <a:pos x="110" y="289"/>
                </a:cxn>
                <a:cxn ang="0">
                  <a:pos x="133" y="342"/>
                </a:cxn>
                <a:cxn ang="0">
                  <a:pos x="160" y="393"/>
                </a:cxn>
                <a:cxn ang="0">
                  <a:pos x="194" y="447"/>
                </a:cxn>
                <a:cxn ang="0">
                  <a:pos x="232" y="496"/>
                </a:cxn>
                <a:cxn ang="0">
                  <a:pos x="277" y="542"/>
                </a:cxn>
                <a:cxn ang="0">
                  <a:pos x="331" y="582"/>
                </a:cxn>
                <a:cxn ang="0">
                  <a:pos x="361" y="601"/>
                </a:cxn>
                <a:cxn ang="0">
                  <a:pos x="391" y="618"/>
                </a:cxn>
                <a:cxn ang="0">
                  <a:pos x="462" y="646"/>
                </a:cxn>
                <a:cxn ang="0">
                  <a:pos x="540" y="665"/>
                </a:cxn>
                <a:cxn ang="0">
                  <a:pos x="627" y="673"/>
                </a:cxn>
                <a:cxn ang="0">
                  <a:pos x="796" y="671"/>
                </a:cxn>
                <a:cxn ang="0">
                  <a:pos x="992" y="652"/>
                </a:cxn>
                <a:cxn ang="0">
                  <a:pos x="1011" y="665"/>
                </a:cxn>
                <a:cxn ang="0">
                  <a:pos x="998" y="686"/>
                </a:cxn>
                <a:cxn ang="0">
                  <a:pos x="903" y="717"/>
                </a:cxn>
                <a:cxn ang="0">
                  <a:pos x="808" y="747"/>
                </a:cxn>
                <a:cxn ang="0">
                  <a:pos x="652" y="751"/>
                </a:cxn>
                <a:cxn ang="0">
                  <a:pos x="494" y="734"/>
                </a:cxn>
                <a:cxn ang="0">
                  <a:pos x="342" y="667"/>
                </a:cxn>
                <a:cxn ang="0">
                  <a:pos x="275" y="612"/>
                </a:cxn>
                <a:cxn ang="0">
                  <a:pos x="217" y="549"/>
                </a:cxn>
                <a:cxn ang="0">
                  <a:pos x="163" y="479"/>
                </a:cxn>
                <a:cxn ang="0">
                  <a:pos x="118" y="405"/>
                </a:cxn>
                <a:cxn ang="0">
                  <a:pos x="80" y="329"/>
                </a:cxn>
                <a:cxn ang="0">
                  <a:pos x="51" y="253"/>
                </a:cxn>
                <a:cxn ang="0">
                  <a:pos x="0" y="25"/>
                </a:cxn>
                <a:cxn ang="0">
                  <a:pos x="4" y="0"/>
                </a:cxn>
                <a:cxn ang="0">
                  <a:pos x="27" y="4"/>
                </a:cxn>
                <a:cxn ang="0">
                  <a:pos x="27" y="4"/>
                </a:cxn>
              </a:cxnLst>
              <a:rect l="0" t="0" r="r" b="b"/>
              <a:pathLst>
                <a:path w="1011" h="751">
                  <a:moveTo>
                    <a:pt x="27" y="4"/>
                  </a:moveTo>
                  <a:lnTo>
                    <a:pt x="55" y="99"/>
                  </a:lnTo>
                  <a:lnTo>
                    <a:pt x="78" y="186"/>
                  </a:lnTo>
                  <a:lnTo>
                    <a:pt x="110" y="289"/>
                  </a:lnTo>
                  <a:lnTo>
                    <a:pt x="133" y="342"/>
                  </a:lnTo>
                  <a:lnTo>
                    <a:pt x="160" y="393"/>
                  </a:lnTo>
                  <a:lnTo>
                    <a:pt x="194" y="447"/>
                  </a:lnTo>
                  <a:lnTo>
                    <a:pt x="232" y="496"/>
                  </a:lnTo>
                  <a:lnTo>
                    <a:pt x="277" y="542"/>
                  </a:lnTo>
                  <a:lnTo>
                    <a:pt x="331" y="582"/>
                  </a:lnTo>
                  <a:lnTo>
                    <a:pt x="361" y="601"/>
                  </a:lnTo>
                  <a:lnTo>
                    <a:pt x="391" y="618"/>
                  </a:lnTo>
                  <a:lnTo>
                    <a:pt x="462" y="646"/>
                  </a:lnTo>
                  <a:lnTo>
                    <a:pt x="540" y="665"/>
                  </a:lnTo>
                  <a:lnTo>
                    <a:pt x="627" y="673"/>
                  </a:lnTo>
                  <a:lnTo>
                    <a:pt x="796" y="671"/>
                  </a:lnTo>
                  <a:lnTo>
                    <a:pt x="992" y="652"/>
                  </a:lnTo>
                  <a:lnTo>
                    <a:pt x="1011" y="665"/>
                  </a:lnTo>
                  <a:lnTo>
                    <a:pt x="998" y="686"/>
                  </a:lnTo>
                  <a:lnTo>
                    <a:pt x="903" y="717"/>
                  </a:lnTo>
                  <a:lnTo>
                    <a:pt x="808" y="747"/>
                  </a:lnTo>
                  <a:lnTo>
                    <a:pt x="652" y="751"/>
                  </a:lnTo>
                  <a:lnTo>
                    <a:pt x="494" y="734"/>
                  </a:lnTo>
                  <a:lnTo>
                    <a:pt x="342" y="667"/>
                  </a:lnTo>
                  <a:lnTo>
                    <a:pt x="275" y="612"/>
                  </a:lnTo>
                  <a:lnTo>
                    <a:pt x="217" y="549"/>
                  </a:lnTo>
                  <a:lnTo>
                    <a:pt x="163" y="479"/>
                  </a:lnTo>
                  <a:lnTo>
                    <a:pt x="118" y="405"/>
                  </a:lnTo>
                  <a:lnTo>
                    <a:pt x="80" y="329"/>
                  </a:lnTo>
                  <a:lnTo>
                    <a:pt x="51" y="253"/>
                  </a:lnTo>
                  <a:lnTo>
                    <a:pt x="0" y="25"/>
                  </a:lnTo>
                  <a:lnTo>
                    <a:pt x="4" y="0"/>
                  </a:lnTo>
                  <a:lnTo>
                    <a:pt x="27" y="4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2" name="Freeform 66"/>
            <p:cNvSpPr>
              <a:spLocks/>
            </p:cNvSpPr>
            <p:nvPr/>
          </p:nvSpPr>
          <p:spPr bwMode="auto">
            <a:xfrm flipH="1">
              <a:off x="4041" y="2776"/>
              <a:ext cx="677" cy="404"/>
            </a:xfrm>
            <a:custGeom>
              <a:avLst/>
              <a:gdLst/>
              <a:ahLst/>
              <a:cxnLst>
                <a:cxn ang="0">
                  <a:pos x="1287" y="730"/>
                </a:cxn>
                <a:cxn ang="0">
                  <a:pos x="1252" y="659"/>
                </a:cxn>
                <a:cxn ang="0">
                  <a:pos x="1214" y="604"/>
                </a:cxn>
                <a:cxn ang="0">
                  <a:pos x="1167" y="557"/>
                </a:cxn>
                <a:cxn ang="0">
                  <a:pos x="1110" y="505"/>
                </a:cxn>
                <a:cxn ang="0">
                  <a:pos x="1106" y="482"/>
                </a:cxn>
                <a:cxn ang="0">
                  <a:pos x="1129" y="477"/>
                </a:cxn>
                <a:cxn ang="0">
                  <a:pos x="1216" y="526"/>
                </a:cxn>
                <a:cxn ang="0">
                  <a:pos x="1275" y="577"/>
                </a:cxn>
                <a:cxn ang="0">
                  <a:pos x="1353" y="731"/>
                </a:cxn>
                <a:cxn ang="0">
                  <a:pos x="1334" y="764"/>
                </a:cxn>
                <a:cxn ang="0">
                  <a:pos x="1313" y="787"/>
                </a:cxn>
                <a:cxn ang="0">
                  <a:pos x="1256" y="807"/>
                </a:cxn>
                <a:cxn ang="0">
                  <a:pos x="1117" y="785"/>
                </a:cxn>
                <a:cxn ang="0">
                  <a:pos x="1043" y="754"/>
                </a:cxn>
                <a:cxn ang="0">
                  <a:pos x="973" y="720"/>
                </a:cxn>
                <a:cxn ang="0">
                  <a:pos x="912" y="692"/>
                </a:cxn>
                <a:cxn ang="0">
                  <a:pos x="863" y="673"/>
                </a:cxn>
                <a:cxn ang="0">
                  <a:pos x="760" y="657"/>
                </a:cxn>
                <a:cxn ang="0">
                  <a:pos x="656" y="659"/>
                </a:cxn>
                <a:cxn ang="0">
                  <a:pos x="447" y="631"/>
                </a:cxn>
                <a:cxn ang="0">
                  <a:pos x="367" y="591"/>
                </a:cxn>
                <a:cxn ang="0">
                  <a:pos x="291" y="532"/>
                </a:cxn>
                <a:cxn ang="0">
                  <a:pos x="220" y="460"/>
                </a:cxn>
                <a:cxn ang="0">
                  <a:pos x="186" y="422"/>
                </a:cxn>
                <a:cxn ang="0">
                  <a:pos x="156" y="380"/>
                </a:cxn>
                <a:cxn ang="0">
                  <a:pos x="125" y="336"/>
                </a:cxn>
                <a:cxn ang="0">
                  <a:pos x="99" y="292"/>
                </a:cxn>
                <a:cxn ang="0">
                  <a:pos x="53" y="201"/>
                </a:cxn>
                <a:cxn ang="0">
                  <a:pos x="0" y="21"/>
                </a:cxn>
                <a:cxn ang="0">
                  <a:pos x="11" y="0"/>
                </a:cxn>
                <a:cxn ang="0">
                  <a:pos x="32" y="11"/>
                </a:cxn>
                <a:cxn ang="0">
                  <a:pos x="63" y="79"/>
                </a:cxn>
                <a:cxn ang="0">
                  <a:pos x="93" y="146"/>
                </a:cxn>
                <a:cxn ang="0">
                  <a:pos x="123" y="209"/>
                </a:cxn>
                <a:cxn ang="0">
                  <a:pos x="156" y="271"/>
                </a:cxn>
                <a:cxn ang="0">
                  <a:pos x="190" y="330"/>
                </a:cxn>
                <a:cxn ang="0">
                  <a:pos x="228" y="389"/>
                </a:cxn>
                <a:cxn ang="0">
                  <a:pos x="275" y="446"/>
                </a:cxn>
                <a:cxn ang="0">
                  <a:pos x="329" y="503"/>
                </a:cxn>
                <a:cxn ang="0">
                  <a:pos x="390" y="549"/>
                </a:cxn>
                <a:cxn ang="0">
                  <a:pos x="456" y="577"/>
                </a:cxn>
                <a:cxn ang="0">
                  <a:pos x="597" y="598"/>
                </a:cxn>
                <a:cxn ang="0">
                  <a:pos x="880" y="617"/>
                </a:cxn>
                <a:cxn ang="0">
                  <a:pos x="977" y="663"/>
                </a:cxn>
                <a:cxn ang="0">
                  <a:pos x="1024" y="692"/>
                </a:cxn>
                <a:cxn ang="0">
                  <a:pos x="1074" y="712"/>
                </a:cxn>
                <a:cxn ang="0">
                  <a:pos x="1121" y="731"/>
                </a:cxn>
                <a:cxn ang="0">
                  <a:pos x="1186" y="752"/>
                </a:cxn>
                <a:cxn ang="0">
                  <a:pos x="1249" y="758"/>
                </a:cxn>
                <a:cxn ang="0">
                  <a:pos x="1287" y="730"/>
                </a:cxn>
                <a:cxn ang="0">
                  <a:pos x="1287" y="730"/>
                </a:cxn>
              </a:cxnLst>
              <a:rect l="0" t="0" r="r" b="b"/>
              <a:pathLst>
                <a:path w="1353" h="807">
                  <a:moveTo>
                    <a:pt x="1287" y="730"/>
                  </a:moveTo>
                  <a:lnTo>
                    <a:pt x="1252" y="659"/>
                  </a:lnTo>
                  <a:lnTo>
                    <a:pt x="1214" y="604"/>
                  </a:lnTo>
                  <a:lnTo>
                    <a:pt x="1167" y="557"/>
                  </a:lnTo>
                  <a:lnTo>
                    <a:pt x="1110" y="505"/>
                  </a:lnTo>
                  <a:lnTo>
                    <a:pt x="1106" y="482"/>
                  </a:lnTo>
                  <a:lnTo>
                    <a:pt x="1129" y="477"/>
                  </a:lnTo>
                  <a:lnTo>
                    <a:pt x="1216" y="526"/>
                  </a:lnTo>
                  <a:lnTo>
                    <a:pt x="1275" y="577"/>
                  </a:lnTo>
                  <a:lnTo>
                    <a:pt x="1353" y="731"/>
                  </a:lnTo>
                  <a:lnTo>
                    <a:pt x="1334" y="764"/>
                  </a:lnTo>
                  <a:lnTo>
                    <a:pt x="1313" y="787"/>
                  </a:lnTo>
                  <a:lnTo>
                    <a:pt x="1256" y="807"/>
                  </a:lnTo>
                  <a:lnTo>
                    <a:pt x="1117" y="785"/>
                  </a:lnTo>
                  <a:lnTo>
                    <a:pt x="1043" y="754"/>
                  </a:lnTo>
                  <a:lnTo>
                    <a:pt x="973" y="720"/>
                  </a:lnTo>
                  <a:lnTo>
                    <a:pt x="912" y="692"/>
                  </a:lnTo>
                  <a:lnTo>
                    <a:pt x="863" y="673"/>
                  </a:lnTo>
                  <a:lnTo>
                    <a:pt x="760" y="657"/>
                  </a:lnTo>
                  <a:lnTo>
                    <a:pt x="656" y="659"/>
                  </a:lnTo>
                  <a:lnTo>
                    <a:pt x="447" y="631"/>
                  </a:lnTo>
                  <a:lnTo>
                    <a:pt x="367" y="591"/>
                  </a:lnTo>
                  <a:lnTo>
                    <a:pt x="291" y="532"/>
                  </a:lnTo>
                  <a:lnTo>
                    <a:pt x="220" y="460"/>
                  </a:lnTo>
                  <a:lnTo>
                    <a:pt x="186" y="422"/>
                  </a:lnTo>
                  <a:lnTo>
                    <a:pt x="156" y="380"/>
                  </a:lnTo>
                  <a:lnTo>
                    <a:pt x="125" y="336"/>
                  </a:lnTo>
                  <a:lnTo>
                    <a:pt x="99" y="292"/>
                  </a:lnTo>
                  <a:lnTo>
                    <a:pt x="53" y="201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32" y="11"/>
                  </a:lnTo>
                  <a:lnTo>
                    <a:pt x="63" y="79"/>
                  </a:lnTo>
                  <a:lnTo>
                    <a:pt x="93" y="146"/>
                  </a:lnTo>
                  <a:lnTo>
                    <a:pt x="123" y="209"/>
                  </a:lnTo>
                  <a:lnTo>
                    <a:pt x="156" y="271"/>
                  </a:lnTo>
                  <a:lnTo>
                    <a:pt x="190" y="330"/>
                  </a:lnTo>
                  <a:lnTo>
                    <a:pt x="228" y="389"/>
                  </a:lnTo>
                  <a:lnTo>
                    <a:pt x="275" y="446"/>
                  </a:lnTo>
                  <a:lnTo>
                    <a:pt x="329" y="503"/>
                  </a:lnTo>
                  <a:lnTo>
                    <a:pt x="390" y="549"/>
                  </a:lnTo>
                  <a:lnTo>
                    <a:pt x="456" y="577"/>
                  </a:lnTo>
                  <a:lnTo>
                    <a:pt x="597" y="598"/>
                  </a:lnTo>
                  <a:lnTo>
                    <a:pt x="880" y="617"/>
                  </a:lnTo>
                  <a:lnTo>
                    <a:pt x="977" y="663"/>
                  </a:lnTo>
                  <a:lnTo>
                    <a:pt x="1024" y="692"/>
                  </a:lnTo>
                  <a:lnTo>
                    <a:pt x="1074" y="712"/>
                  </a:lnTo>
                  <a:lnTo>
                    <a:pt x="1121" y="731"/>
                  </a:lnTo>
                  <a:lnTo>
                    <a:pt x="1186" y="752"/>
                  </a:lnTo>
                  <a:lnTo>
                    <a:pt x="1249" y="758"/>
                  </a:lnTo>
                  <a:lnTo>
                    <a:pt x="1287" y="730"/>
                  </a:lnTo>
                  <a:lnTo>
                    <a:pt x="1287" y="7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3" name="Freeform 67"/>
            <p:cNvSpPr>
              <a:spLocks/>
            </p:cNvSpPr>
            <p:nvPr/>
          </p:nvSpPr>
          <p:spPr bwMode="auto">
            <a:xfrm flipH="1">
              <a:off x="4062" y="2652"/>
              <a:ext cx="546" cy="397"/>
            </a:xfrm>
            <a:custGeom>
              <a:avLst/>
              <a:gdLst/>
              <a:ahLst/>
              <a:cxnLst>
                <a:cxn ang="0">
                  <a:pos x="38" y="289"/>
                </a:cxn>
                <a:cxn ang="0">
                  <a:pos x="2" y="228"/>
                </a:cxn>
                <a:cxn ang="0">
                  <a:pos x="0" y="159"/>
                </a:cxn>
                <a:cxn ang="0">
                  <a:pos x="27" y="93"/>
                </a:cxn>
                <a:cxn ang="0">
                  <a:pos x="50" y="62"/>
                </a:cxn>
                <a:cxn ang="0">
                  <a:pos x="80" y="38"/>
                </a:cxn>
                <a:cxn ang="0">
                  <a:pos x="114" y="17"/>
                </a:cxn>
                <a:cxn ang="0">
                  <a:pos x="156" y="3"/>
                </a:cxn>
                <a:cxn ang="0">
                  <a:pos x="249" y="0"/>
                </a:cxn>
                <a:cxn ang="0">
                  <a:pos x="360" y="36"/>
                </a:cxn>
                <a:cxn ang="0">
                  <a:pos x="420" y="72"/>
                </a:cxn>
                <a:cxn ang="0">
                  <a:pos x="481" y="123"/>
                </a:cxn>
                <a:cxn ang="0">
                  <a:pos x="559" y="220"/>
                </a:cxn>
                <a:cxn ang="0">
                  <a:pos x="614" y="325"/>
                </a:cxn>
                <a:cxn ang="0">
                  <a:pos x="641" y="378"/>
                </a:cxn>
                <a:cxn ang="0">
                  <a:pos x="671" y="427"/>
                </a:cxn>
                <a:cxn ang="0">
                  <a:pos x="709" y="473"/>
                </a:cxn>
                <a:cxn ang="0">
                  <a:pos x="757" y="515"/>
                </a:cxn>
                <a:cxn ang="0">
                  <a:pos x="793" y="534"/>
                </a:cxn>
                <a:cxn ang="0">
                  <a:pos x="848" y="558"/>
                </a:cxn>
                <a:cxn ang="0">
                  <a:pos x="913" y="589"/>
                </a:cxn>
                <a:cxn ang="0">
                  <a:pos x="979" y="625"/>
                </a:cxn>
                <a:cxn ang="0">
                  <a:pos x="1078" y="703"/>
                </a:cxn>
                <a:cxn ang="0">
                  <a:pos x="1093" y="747"/>
                </a:cxn>
                <a:cxn ang="0">
                  <a:pos x="1074" y="790"/>
                </a:cxn>
                <a:cxn ang="0">
                  <a:pos x="1051" y="794"/>
                </a:cxn>
                <a:cxn ang="0">
                  <a:pos x="1048" y="771"/>
                </a:cxn>
                <a:cxn ang="0">
                  <a:pos x="1048" y="733"/>
                </a:cxn>
                <a:cxn ang="0">
                  <a:pos x="1023" y="703"/>
                </a:cxn>
                <a:cxn ang="0">
                  <a:pos x="975" y="673"/>
                </a:cxn>
                <a:cxn ang="0">
                  <a:pos x="915" y="644"/>
                </a:cxn>
                <a:cxn ang="0">
                  <a:pos x="846" y="616"/>
                </a:cxn>
                <a:cxn ang="0">
                  <a:pos x="776" y="583"/>
                </a:cxn>
                <a:cxn ang="0">
                  <a:pos x="709" y="547"/>
                </a:cxn>
                <a:cxn ang="0">
                  <a:pos x="654" y="503"/>
                </a:cxn>
                <a:cxn ang="0">
                  <a:pos x="599" y="435"/>
                </a:cxn>
                <a:cxn ang="0">
                  <a:pos x="561" y="368"/>
                </a:cxn>
                <a:cxn ang="0">
                  <a:pos x="508" y="241"/>
                </a:cxn>
                <a:cxn ang="0">
                  <a:pos x="474" y="184"/>
                </a:cxn>
                <a:cxn ang="0">
                  <a:pos x="424" y="133"/>
                </a:cxn>
                <a:cxn ang="0">
                  <a:pos x="388" y="110"/>
                </a:cxn>
                <a:cxn ang="0">
                  <a:pos x="346" y="89"/>
                </a:cxn>
                <a:cxn ang="0">
                  <a:pos x="295" y="70"/>
                </a:cxn>
                <a:cxn ang="0">
                  <a:pos x="232" y="53"/>
                </a:cxn>
                <a:cxn ang="0">
                  <a:pos x="135" y="53"/>
                </a:cxn>
                <a:cxn ang="0">
                  <a:pos x="69" y="98"/>
                </a:cxn>
                <a:cxn ang="0">
                  <a:pos x="42" y="175"/>
                </a:cxn>
                <a:cxn ang="0">
                  <a:pos x="48" y="220"/>
                </a:cxn>
                <a:cxn ang="0">
                  <a:pos x="65" y="270"/>
                </a:cxn>
                <a:cxn ang="0">
                  <a:pos x="61" y="292"/>
                </a:cxn>
                <a:cxn ang="0">
                  <a:pos x="38" y="289"/>
                </a:cxn>
                <a:cxn ang="0">
                  <a:pos x="38" y="289"/>
                </a:cxn>
              </a:cxnLst>
              <a:rect l="0" t="0" r="r" b="b"/>
              <a:pathLst>
                <a:path w="1093" h="794">
                  <a:moveTo>
                    <a:pt x="38" y="289"/>
                  </a:moveTo>
                  <a:lnTo>
                    <a:pt x="2" y="228"/>
                  </a:lnTo>
                  <a:lnTo>
                    <a:pt x="0" y="159"/>
                  </a:lnTo>
                  <a:lnTo>
                    <a:pt x="27" y="93"/>
                  </a:lnTo>
                  <a:lnTo>
                    <a:pt x="50" y="62"/>
                  </a:lnTo>
                  <a:lnTo>
                    <a:pt x="80" y="38"/>
                  </a:lnTo>
                  <a:lnTo>
                    <a:pt x="114" y="17"/>
                  </a:lnTo>
                  <a:lnTo>
                    <a:pt x="156" y="3"/>
                  </a:lnTo>
                  <a:lnTo>
                    <a:pt x="249" y="0"/>
                  </a:lnTo>
                  <a:lnTo>
                    <a:pt x="360" y="36"/>
                  </a:lnTo>
                  <a:lnTo>
                    <a:pt x="420" y="72"/>
                  </a:lnTo>
                  <a:lnTo>
                    <a:pt x="481" y="123"/>
                  </a:lnTo>
                  <a:lnTo>
                    <a:pt x="559" y="220"/>
                  </a:lnTo>
                  <a:lnTo>
                    <a:pt x="614" y="325"/>
                  </a:lnTo>
                  <a:lnTo>
                    <a:pt x="641" y="378"/>
                  </a:lnTo>
                  <a:lnTo>
                    <a:pt x="671" y="427"/>
                  </a:lnTo>
                  <a:lnTo>
                    <a:pt x="709" y="473"/>
                  </a:lnTo>
                  <a:lnTo>
                    <a:pt x="757" y="515"/>
                  </a:lnTo>
                  <a:lnTo>
                    <a:pt x="793" y="534"/>
                  </a:lnTo>
                  <a:lnTo>
                    <a:pt x="848" y="558"/>
                  </a:lnTo>
                  <a:lnTo>
                    <a:pt x="913" y="589"/>
                  </a:lnTo>
                  <a:lnTo>
                    <a:pt x="979" y="625"/>
                  </a:lnTo>
                  <a:lnTo>
                    <a:pt x="1078" y="703"/>
                  </a:lnTo>
                  <a:lnTo>
                    <a:pt x="1093" y="747"/>
                  </a:lnTo>
                  <a:lnTo>
                    <a:pt x="1074" y="790"/>
                  </a:lnTo>
                  <a:lnTo>
                    <a:pt x="1051" y="794"/>
                  </a:lnTo>
                  <a:lnTo>
                    <a:pt x="1048" y="771"/>
                  </a:lnTo>
                  <a:lnTo>
                    <a:pt x="1048" y="733"/>
                  </a:lnTo>
                  <a:lnTo>
                    <a:pt x="1023" y="703"/>
                  </a:lnTo>
                  <a:lnTo>
                    <a:pt x="975" y="673"/>
                  </a:lnTo>
                  <a:lnTo>
                    <a:pt x="915" y="644"/>
                  </a:lnTo>
                  <a:lnTo>
                    <a:pt x="846" y="616"/>
                  </a:lnTo>
                  <a:lnTo>
                    <a:pt x="776" y="583"/>
                  </a:lnTo>
                  <a:lnTo>
                    <a:pt x="709" y="547"/>
                  </a:lnTo>
                  <a:lnTo>
                    <a:pt x="654" y="503"/>
                  </a:lnTo>
                  <a:lnTo>
                    <a:pt x="599" y="435"/>
                  </a:lnTo>
                  <a:lnTo>
                    <a:pt x="561" y="368"/>
                  </a:lnTo>
                  <a:lnTo>
                    <a:pt x="508" y="241"/>
                  </a:lnTo>
                  <a:lnTo>
                    <a:pt x="474" y="184"/>
                  </a:lnTo>
                  <a:lnTo>
                    <a:pt x="424" y="133"/>
                  </a:lnTo>
                  <a:lnTo>
                    <a:pt x="388" y="110"/>
                  </a:lnTo>
                  <a:lnTo>
                    <a:pt x="346" y="89"/>
                  </a:lnTo>
                  <a:lnTo>
                    <a:pt x="295" y="70"/>
                  </a:lnTo>
                  <a:lnTo>
                    <a:pt x="232" y="53"/>
                  </a:lnTo>
                  <a:lnTo>
                    <a:pt x="135" y="53"/>
                  </a:lnTo>
                  <a:lnTo>
                    <a:pt x="69" y="98"/>
                  </a:lnTo>
                  <a:lnTo>
                    <a:pt x="42" y="175"/>
                  </a:lnTo>
                  <a:lnTo>
                    <a:pt x="48" y="220"/>
                  </a:lnTo>
                  <a:lnTo>
                    <a:pt x="65" y="270"/>
                  </a:lnTo>
                  <a:lnTo>
                    <a:pt x="61" y="292"/>
                  </a:lnTo>
                  <a:lnTo>
                    <a:pt x="38" y="289"/>
                  </a:lnTo>
                  <a:lnTo>
                    <a:pt x="38" y="2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4" name="Freeform 68"/>
            <p:cNvSpPr>
              <a:spLocks/>
            </p:cNvSpPr>
            <p:nvPr/>
          </p:nvSpPr>
          <p:spPr bwMode="auto">
            <a:xfrm flipH="1">
              <a:off x="4344" y="2506"/>
              <a:ext cx="143" cy="716"/>
            </a:xfrm>
            <a:custGeom>
              <a:avLst/>
              <a:gdLst/>
              <a:ahLst/>
              <a:cxnLst>
                <a:cxn ang="0">
                  <a:pos x="32" y="13"/>
                </a:cxn>
                <a:cxn ang="0">
                  <a:pos x="38" y="129"/>
                </a:cxn>
                <a:cxn ang="0">
                  <a:pos x="53" y="154"/>
                </a:cxn>
                <a:cxn ang="0">
                  <a:pos x="74" y="171"/>
                </a:cxn>
                <a:cxn ang="0">
                  <a:pos x="125" y="194"/>
                </a:cxn>
                <a:cxn ang="0">
                  <a:pos x="228" y="245"/>
                </a:cxn>
                <a:cxn ang="0">
                  <a:pos x="270" y="424"/>
                </a:cxn>
                <a:cxn ang="0">
                  <a:pos x="285" y="618"/>
                </a:cxn>
                <a:cxn ang="0">
                  <a:pos x="277" y="1408"/>
                </a:cxn>
                <a:cxn ang="0">
                  <a:pos x="254" y="1431"/>
                </a:cxn>
                <a:cxn ang="0">
                  <a:pos x="234" y="1408"/>
                </a:cxn>
                <a:cxn ang="0">
                  <a:pos x="249" y="884"/>
                </a:cxn>
                <a:cxn ang="0">
                  <a:pos x="251" y="753"/>
                </a:cxn>
                <a:cxn ang="0">
                  <a:pos x="249" y="621"/>
                </a:cxn>
                <a:cxn ang="0">
                  <a:pos x="226" y="359"/>
                </a:cxn>
                <a:cxn ang="0">
                  <a:pos x="209" y="296"/>
                </a:cxn>
                <a:cxn ang="0">
                  <a:pos x="186" y="256"/>
                </a:cxn>
                <a:cxn ang="0">
                  <a:pos x="156" y="232"/>
                </a:cxn>
                <a:cxn ang="0">
                  <a:pos x="123" y="218"/>
                </a:cxn>
                <a:cxn ang="0">
                  <a:pos x="59" y="197"/>
                </a:cxn>
                <a:cxn ang="0">
                  <a:pos x="7" y="142"/>
                </a:cxn>
                <a:cxn ang="0">
                  <a:pos x="0" y="21"/>
                </a:cxn>
                <a:cxn ang="0">
                  <a:pos x="13" y="0"/>
                </a:cxn>
                <a:cxn ang="0">
                  <a:pos x="32" y="13"/>
                </a:cxn>
                <a:cxn ang="0">
                  <a:pos x="32" y="13"/>
                </a:cxn>
              </a:cxnLst>
              <a:rect l="0" t="0" r="r" b="b"/>
              <a:pathLst>
                <a:path w="285" h="1431">
                  <a:moveTo>
                    <a:pt x="32" y="13"/>
                  </a:moveTo>
                  <a:lnTo>
                    <a:pt x="38" y="129"/>
                  </a:lnTo>
                  <a:lnTo>
                    <a:pt x="53" y="154"/>
                  </a:lnTo>
                  <a:lnTo>
                    <a:pt x="74" y="171"/>
                  </a:lnTo>
                  <a:lnTo>
                    <a:pt x="125" y="194"/>
                  </a:lnTo>
                  <a:lnTo>
                    <a:pt x="228" y="245"/>
                  </a:lnTo>
                  <a:lnTo>
                    <a:pt x="270" y="424"/>
                  </a:lnTo>
                  <a:lnTo>
                    <a:pt x="285" y="618"/>
                  </a:lnTo>
                  <a:lnTo>
                    <a:pt x="277" y="1408"/>
                  </a:lnTo>
                  <a:lnTo>
                    <a:pt x="254" y="1431"/>
                  </a:lnTo>
                  <a:lnTo>
                    <a:pt x="234" y="1408"/>
                  </a:lnTo>
                  <a:lnTo>
                    <a:pt x="249" y="884"/>
                  </a:lnTo>
                  <a:lnTo>
                    <a:pt x="251" y="753"/>
                  </a:lnTo>
                  <a:lnTo>
                    <a:pt x="249" y="621"/>
                  </a:lnTo>
                  <a:lnTo>
                    <a:pt x="226" y="359"/>
                  </a:lnTo>
                  <a:lnTo>
                    <a:pt x="209" y="296"/>
                  </a:lnTo>
                  <a:lnTo>
                    <a:pt x="186" y="256"/>
                  </a:lnTo>
                  <a:lnTo>
                    <a:pt x="156" y="232"/>
                  </a:lnTo>
                  <a:lnTo>
                    <a:pt x="123" y="218"/>
                  </a:lnTo>
                  <a:lnTo>
                    <a:pt x="59" y="197"/>
                  </a:lnTo>
                  <a:lnTo>
                    <a:pt x="7" y="142"/>
                  </a:lnTo>
                  <a:lnTo>
                    <a:pt x="0" y="21"/>
                  </a:lnTo>
                  <a:lnTo>
                    <a:pt x="13" y="0"/>
                  </a:lnTo>
                  <a:lnTo>
                    <a:pt x="32" y="13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5" name="Freeform 69"/>
            <p:cNvSpPr>
              <a:spLocks/>
            </p:cNvSpPr>
            <p:nvPr/>
          </p:nvSpPr>
          <p:spPr bwMode="auto">
            <a:xfrm flipH="1">
              <a:off x="4732" y="3103"/>
              <a:ext cx="77" cy="108"/>
            </a:xfrm>
            <a:custGeom>
              <a:avLst/>
              <a:gdLst/>
              <a:ahLst/>
              <a:cxnLst>
                <a:cxn ang="0">
                  <a:pos x="63" y="41"/>
                </a:cxn>
                <a:cxn ang="0">
                  <a:pos x="50" y="110"/>
                </a:cxn>
                <a:cxn ang="0">
                  <a:pos x="59" y="140"/>
                </a:cxn>
                <a:cxn ang="0">
                  <a:pos x="78" y="163"/>
                </a:cxn>
                <a:cxn ang="0">
                  <a:pos x="137" y="182"/>
                </a:cxn>
                <a:cxn ang="0">
                  <a:pos x="154" y="197"/>
                </a:cxn>
                <a:cxn ang="0">
                  <a:pos x="139" y="214"/>
                </a:cxn>
                <a:cxn ang="0">
                  <a:pos x="48" y="190"/>
                </a:cxn>
                <a:cxn ang="0">
                  <a:pos x="0" y="110"/>
                </a:cxn>
                <a:cxn ang="0">
                  <a:pos x="6" y="81"/>
                </a:cxn>
                <a:cxn ang="0">
                  <a:pos x="21" y="51"/>
                </a:cxn>
                <a:cxn ang="0">
                  <a:pos x="40" y="20"/>
                </a:cxn>
                <a:cxn ang="0">
                  <a:pos x="61" y="0"/>
                </a:cxn>
                <a:cxn ang="0">
                  <a:pos x="94" y="11"/>
                </a:cxn>
                <a:cxn ang="0">
                  <a:pos x="94" y="28"/>
                </a:cxn>
                <a:cxn ang="0">
                  <a:pos x="63" y="41"/>
                </a:cxn>
                <a:cxn ang="0">
                  <a:pos x="63" y="41"/>
                </a:cxn>
              </a:cxnLst>
              <a:rect l="0" t="0" r="r" b="b"/>
              <a:pathLst>
                <a:path w="154" h="214">
                  <a:moveTo>
                    <a:pt x="63" y="41"/>
                  </a:moveTo>
                  <a:lnTo>
                    <a:pt x="50" y="110"/>
                  </a:lnTo>
                  <a:lnTo>
                    <a:pt x="59" y="140"/>
                  </a:lnTo>
                  <a:lnTo>
                    <a:pt x="78" y="163"/>
                  </a:lnTo>
                  <a:lnTo>
                    <a:pt x="137" y="182"/>
                  </a:lnTo>
                  <a:lnTo>
                    <a:pt x="154" y="197"/>
                  </a:lnTo>
                  <a:lnTo>
                    <a:pt x="139" y="214"/>
                  </a:lnTo>
                  <a:lnTo>
                    <a:pt x="48" y="190"/>
                  </a:lnTo>
                  <a:lnTo>
                    <a:pt x="0" y="110"/>
                  </a:lnTo>
                  <a:lnTo>
                    <a:pt x="6" y="81"/>
                  </a:lnTo>
                  <a:lnTo>
                    <a:pt x="21" y="51"/>
                  </a:lnTo>
                  <a:lnTo>
                    <a:pt x="40" y="20"/>
                  </a:lnTo>
                  <a:lnTo>
                    <a:pt x="61" y="0"/>
                  </a:lnTo>
                  <a:lnTo>
                    <a:pt x="94" y="11"/>
                  </a:lnTo>
                  <a:lnTo>
                    <a:pt x="94" y="28"/>
                  </a:lnTo>
                  <a:lnTo>
                    <a:pt x="63" y="41"/>
                  </a:lnTo>
                  <a:lnTo>
                    <a:pt x="6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6" name="Freeform 70"/>
            <p:cNvSpPr>
              <a:spLocks/>
            </p:cNvSpPr>
            <p:nvPr/>
          </p:nvSpPr>
          <p:spPr bwMode="auto">
            <a:xfrm flipH="1">
              <a:off x="4672" y="3155"/>
              <a:ext cx="83" cy="103"/>
            </a:xfrm>
            <a:custGeom>
              <a:avLst/>
              <a:gdLst/>
              <a:ahLst/>
              <a:cxnLst>
                <a:cxn ang="0">
                  <a:pos x="76" y="133"/>
                </a:cxn>
                <a:cxn ang="0">
                  <a:pos x="133" y="105"/>
                </a:cxn>
                <a:cxn ang="0">
                  <a:pos x="156" y="93"/>
                </a:cxn>
                <a:cxn ang="0">
                  <a:pos x="165" y="114"/>
                </a:cxn>
                <a:cxn ang="0">
                  <a:pos x="148" y="150"/>
                </a:cxn>
                <a:cxn ang="0">
                  <a:pos x="116" y="186"/>
                </a:cxn>
                <a:cxn ang="0">
                  <a:pos x="76" y="207"/>
                </a:cxn>
                <a:cxn ang="0">
                  <a:pos x="38" y="196"/>
                </a:cxn>
                <a:cxn ang="0">
                  <a:pos x="9" y="158"/>
                </a:cxn>
                <a:cxn ang="0">
                  <a:pos x="0" y="110"/>
                </a:cxn>
                <a:cxn ang="0">
                  <a:pos x="13" y="12"/>
                </a:cxn>
                <a:cxn ang="0">
                  <a:pos x="34" y="0"/>
                </a:cxn>
                <a:cxn ang="0">
                  <a:pos x="45" y="21"/>
                </a:cxn>
                <a:cxn ang="0">
                  <a:pos x="42" y="53"/>
                </a:cxn>
                <a:cxn ang="0">
                  <a:pos x="45" y="82"/>
                </a:cxn>
                <a:cxn ang="0">
                  <a:pos x="76" y="133"/>
                </a:cxn>
                <a:cxn ang="0">
                  <a:pos x="76" y="133"/>
                </a:cxn>
              </a:cxnLst>
              <a:rect l="0" t="0" r="r" b="b"/>
              <a:pathLst>
                <a:path w="165" h="207">
                  <a:moveTo>
                    <a:pt x="76" y="133"/>
                  </a:moveTo>
                  <a:lnTo>
                    <a:pt x="133" y="105"/>
                  </a:lnTo>
                  <a:lnTo>
                    <a:pt x="156" y="93"/>
                  </a:lnTo>
                  <a:lnTo>
                    <a:pt x="165" y="114"/>
                  </a:lnTo>
                  <a:lnTo>
                    <a:pt x="148" y="150"/>
                  </a:lnTo>
                  <a:lnTo>
                    <a:pt x="116" y="186"/>
                  </a:lnTo>
                  <a:lnTo>
                    <a:pt x="76" y="207"/>
                  </a:lnTo>
                  <a:lnTo>
                    <a:pt x="38" y="196"/>
                  </a:lnTo>
                  <a:lnTo>
                    <a:pt x="9" y="158"/>
                  </a:lnTo>
                  <a:lnTo>
                    <a:pt x="0" y="110"/>
                  </a:lnTo>
                  <a:lnTo>
                    <a:pt x="13" y="12"/>
                  </a:lnTo>
                  <a:lnTo>
                    <a:pt x="34" y="0"/>
                  </a:lnTo>
                  <a:lnTo>
                    <a:pt x="45" y="21"/>
                  </a:lnTo>
                  <a:lnTo>
                    <a:pt x="42" y="53"/>
                  </a:lnTo>
                  <a:lnTo>
                    <a:pt x="45" y="82"/>
                  </a:lnTo>
                  <a:lnTo>
                    <a:pt x="76" y="133"/>
                  </a:lnTo>
                  <a:lnTo>
                    <a:pt x="76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7" name="Freeform 71"/>
            <p:cNvSpPr>
              <a:spLocks/>
            </p:cNvSpPr>
            <p:nvPr/>
          </p:nvSpPr>
          <p:spPr bwMode="auto">
            <a:xfrm flipH="1">
              <a:off x="4489" y="3173"/>
              <a:ext cx="82" cy="124"/>
            </a:xfrm>
            <a:custGeom>
              <a:avLst/>
              <a:gdLst/>
              <a:ahLst/>
              <a:cxnLst>
                <a:cxn ang="0">
                  <a:pos x="66" y="192"/>
                </a:cxn>
                <a:cxn ang="0">
                  <a:pos x="104" y="202"/>
                </a:cxn>
                <a:cxn ang="0">
                  <a:pos x="142" y="194"/>
                </a:cxn>
                <a:cxn ang="0">
                  <a:pos x="165" y="200"/>
                </a:cxn>
                <a:cxn ang="0">
                  <a:pos x="159" y="223"/>
                </a:cxn>
                <a:cxn ang="0">
                  <a:pos x="127" y="238"/>
                </a:cxn>
                <a:cxn ang="0">
                  <a:pos x="85" y="249"/>
                </a:cxn>
                <a:cxn ang="0">
                  <a:pos x="17" y="226"/>
                </a:cxn>
                <a:cxn ang="0">
                  <a:pos x="0" y="101"/>
                </a:cxn>
                <a:cxn ang="0">
                  <a:pos x="22" y="40"/>
                </a:cxn>
                <a:cxn ang="0">
                  <a:pos x="70" y="0"/>
                </a:cxn>
                <a:cxn ang="0">
                  <a:pos x="93" y="8"/>
                </a:cxn>
                <a:cxn ang="0">
                  <a:pos x="85" y="31"/>
                </a:cxn>
                <a:cxn ang="0">
                  <a:pos x="53" y="63"/>
                </a:cxn>
                <a:cxn ang="0">
                  <a:pos x="45" y="105"/>
                </a:cxn>
                <a:cxn ang="0">
                  <a:pos x="51" y="149"/>
                </a:cxn>
                <a:cxn ang="0">
                  <a:pos x="66" y="192"/>
                </a:cxn>
                <a:cxn ang="0">
                  <a:pos x="66" y="192"/>
                </a:cxn>
              </a:cxnLst>
              <a:rect l="0" t="0" r="r" b="b"/>
              <a:pathLst>
                <a:path w="165" h="249">
                  <a:moveTo>
                    <a:pt x="66" y="192"/>
                  </a:moveTo>
                  <a:lnTo>
                    <a:pt x="104" y="202"/>
                  </a:lnTo>
                  <a:lnTo>
                    <a:pt x="142" y="194"/>
                  </a:lnTo>
                  <a:lnTo>
                    <a:pt x="165" y="200"/>
                  </a:lnTo>
                  <a:lnTo>
                    <a:pt x="159" y="223"/>
                  </a:lnTo>
                  <a:lnTo>
                    <a:pt x="127" y="238"/>
                  </a:lnTo>
                  <a:lnTo>
                    <a:pt x="85" y="249"/>
                  </a:lnTo>
                  <a:lnTo>
                    <a:pt x="17" y="226"/>
                  </a:lnTo>
                  <a:lnTo>
                    <a:pt x="0" y="101"/>
                  </a:lnTo>
                  <a:lnTo>
                    <a:pt x="22" y="40"/>
                  </a:lnTo>
                  <a:lnTo>
                    <a:pt x="70" y="0"/>
                  </a:lnTo>
                  <a:lnTo>
                    <a:pt x="93" y="8"/>
                  </a:lnTo>
                  <a:lnTo>
                    <a:pt x="85" y="31"/>
                  </a:lnTo>
                  <a:lnTo>
                    <a:pt x="53" y="63"/>
                  </a:lnTo>
                  <a:lnTo>
                    <a:pt x="45" y="105"/>
                  </a:lnTo>
                  <a:lnTo>
                    <a:pt x="51" y="149"/>
                  </a:lnTo>
                  <a:lnTo>
                    <a:pt x="66" y="192"/>
                  </a:lnTo>
                  <a:lnTo>
                    <a:pt x="66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8" name="Freeform 72"/>
            <p:cNvSpPr>
              <a:spLocks/>
            </p:cNvSpPr>
            <p:nvPr/>
          </p:nvSpPr>
          <p:spPr bwMode="auto">
            <a:xfrm flipH="1">
              <a:off x="4415" y="3185"/>
              <a:ext cx="88" cy="136"/>
            </a:xfrm>
            <a:custGeom>
              <a:avLst/>
              <a:gdLst/>
              <a:ahLst/>
              <a:cxnLst>
                <a:cxn ang="0">
                  <a:pos x="105" y="201"/>
                </a:cxn>
                <a:cxn ang="0">
                  <a:pos x="139" y="143"/>
                </a:cxn>
                <a:cxn ang="0">
                  <a:pos x="137" y="110"/>
                </a:cxn>
                <a:cxn ang="0">
                  <a:pos x="139" y="76"/>
                </a:cxn>
                <a:cxn ang="0">
                  <a:pos x="154" y="59"/>
                </a:cxn>
                <a:cxn ang="0">
                  <a:pos x="171" y="74"/>
                </a:cxn>
                <a:cxn ang="0">
                  <a:pos x="175" y="122"/>
                </a:cxn>
                <a:cxn ang="0">
                  <a:pos x="171" y="205"/>
                </a:cxn>
                <a:cxn ang="0">
                  <a:pos x="156" y="243"/>
                </a:cxn>
                <a:cxn ang="0">
                  <a:pos x="126" y="272"/>
                </a:cxn>
                <a:cxn ang="0">
                  <a:pos x="57" y="243"/>
                </a:cxn>
                <a:cxn ang="0">
                  <a:pos x="16" y="173"/>
                </a:cxn>
                <a:cxn ang="0">
                  <a:pos x="0" y="87"/>
                </a:cxn>
                <a:cxn ang="0">
                  <a:pos x="12" y="13"/>
                </a:cxn>
                <a:cxn ang="0">
                  <a:pos x="33" y="0"/>
                </a:cxn>
                <a:cxn ang="0">
                  <a:pos x="44" y="21"/>
                </a:cxn>
                <a:cxn ang="0">
                  <a:pos x="40" y="129"/>
                </a:cxn>
                <a:cxn ang="0">
                  <a:pos x="57" y="181"/>
                </a:cxn>
                <a:cxn ang="0">
                  <a:pos x="76" y="196"/>
                </a:cxn>
                <a:cxn ang="0">
                  <a:pos x="105" y="201"/>
                </a:cxn>
                <a:cxn ang="0">
                  <a:pos x="105" y="201"/>
                </a:cxn>
              </a:cxnLst>
              <a:rect l="0" t="0" r="r" b="b"/>
              <a:pathLst>
                <a:path w="175" h="272">
                  <a:moveTo>
                    <a:pt x="105" y="201"/>
                  </a:moveTo>
                  <a:lnTo>
                    <a:pt x="139" y="143"/>
                  </a:lnTo>
                  <a:lnTo>
                    <a:pt x="137" y="110"/>
                  </a:lnTo>
                  <a:lnTo>
                    <a:pt x="139" y="76"/>
                  </a:lnTo>
                  <a:lnTo>
                    <a:pt x="154" y="59"/>
                  </a:lnTo>
                  <a:lnTo>
                    <a:pt x="171" y="74"/>
                  </a:lnTo>
                  <a:lnTo>
                    <a:pt x="175" y="122"/>
                  </a:lnTo>
                  <a:lnTo>
                    <a:pt x="171" y="205"/>
                  </a:lnTo>
                  <a:lnTo>
                    <a:pt x="156" y="243"/>
                  </a:lnTo>
                  <a:lnTo>
                    <a:pt x="126" y="272"/>
                  </a:lnTo>
                  <a:lnTo>
                    <a:pt x="57" y="243"/>
                  </a:lnTo>
                  <a:lnTo>
                    <a:pt x="16" y="173"/>
                  </a:lnTo>
                  <a:lnTo>
                    <a:pt x="0" y="87"/>
                  </a:lnTo>
                  <a:lnTo>
                    <a:pt x="12" y="13"/>
                  </a:lnTo>
                  <a:lnTo>
                    <a:pt x="33" y="0"/>
                  </a:lnTo>
                  <a:lnTo>
                    <a:pt x="44" y="21"/>
                  </a:lnTo>
                  <a:lnTo>
                    <a:pt x="40" y="129"/>
                  </a:lnTo>
                  <a:lnTo>
                    <a:pt x="57" y="181"/>
                  </a:lnTo>
                  <a:lnTo>
                    <a:pt x="76" y="196"/>
                  </a:lnTo>
                  <a:lnTo>
                    <a:pt x="105" y="201"/>
                  </a:lnTo>
                  <a:lnTo>
                    <a:pt x="105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9" name="Freeform 73"/>
            <p:cNvSpPr>
              <a:spLocks/>
            </p:cNvSpPr>
            <p:nvPr/>
          </p:nvSpPr>
          <p:spPr bwMode="auto">
            <a:xfrm flipH="1">
              <a:off x="4300" y="3172"/>
              <a:ext cx="96" cy="139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86" y="0"/>
                </a:cxn>
                <a:cxn ang="0">
                  <a:pos x="139" y="17"/>
                </a:cxn>
                <a:cxn ang="0">
                  <a:pos x="192" y="105"/>
                </a:cxn>
                <a:cxn ang="0">
                  <a:pos x="183" y="211"/>
                </a:cxn>
                <a:cxn ang="0">
                  <a:pos x="160" y="253"/>
                </a:cxn>
                <a:cxn ang="0">
                  <a:pos x="143" y="268"/>
                </a:cxn>
                <a:cxn ang="0">
                  <a:pos x="124" y="280"/>
                </a:cxn>
                <a:cxn ang="0">
                  <a:pos x="29" y="267"/>
                </a:cxn>
                <a:cxn ang="0">
                  <a:pos x="12" y="249"/>
                </a:cxn>
                <a:cxn ang="0">
                  <a:pos x="31" y="234"/>
                </a:cxn>
                <a:cxn ang="0">
                  <a:pos x="84" y="215"/>
                </a:cxn>
                <a:cxn ang="0">
                  <a:pos x="126" y="177"/>
                </a:cxn>
                <a:cxn ang="0">
                  <a:pos x="143" y="126"/>
                </a:cxn>
                <a:cxn ang="0">
                  <a:pos x="122" y="71"/>
                </a:cxn>
                <a:cxn ang="0">
                  <a:pos x="99" y="50"/>
                </a:cxn>
                <a:cxn ang="0">
                  <a:pos x="74" y="40"/>
                </a:cxn>
                <a:cxn ang="0">
                  <a:pos x="19" y="40"/>
                </a:cxn>
                <a:cxn ang="0">
                  <a:pos x="0" y="27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192" h="280">
                  <a:moveTo>
                    <a:pt x="14" y="8"/>
                  </a:moveTo>
                  <a:lnTo>
                    <a:pt x="86" y="0"/>
                  </a:lnTo>
                  <a:lnTo>
                    <a:pt x="139" y="17"/>
                  </a:lnTo>
                  <a:lnTo>
                    <a:pt x="192" y="105"/>
                  </a:lnTo>
                  <a:lnTo>
                    <a:pt x="183" y="211"/>
                  </a:lnTo>
                  <a:lnTo>
                    <a:pt x="160" y="253"/>
                  </a:lnTo>
                  <a:lnTo>
                    <a:pt x="143" y="268"/>
                  </a:lnTo>
                  <a:lnTo>
                    <a:pt x="124" y="280"/>
                  </a:lnTo>
                  <a:lnTo>
                    <a:pt x="29" y="267"/>
                  </a:lnTo>
                  <a:lnTo>
                    <a:pt x="12" y="249"/>
                  </a:lnTo>
                  <a:lnTo>
                    <a:pt x="31" y="234"/>
                  </a:lnTo>
                  <a:lnTo>
                    <a:pt x="84" y="215"/>
                  </a:lnTo>
                  <a:lnTo>
                    <a:pt x="126" y="177"/>
                  </a:lnTo>
                  <a:lnTo>
                    <a:pt x="143" y="126"/>
                  </a:lnTo>
                  <a:lnTo>
                    <a:pt x="122" y="71"/>
                  </a:lnTo>
                  <a:lnTo>
                    <a:pt x="99" y="50"/>
                  </a:lnTo>
                  <a:lnTo>
                    <a:pt x="74" y="40"/>
                  </a:lnTo>
                  <a:lnTo>
                    <a:pt x="19" y="40"/>
                  </a:lnTo>
                  <a:lnTo>
                    <a:pt x="0" y="27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0" name="Freeform 74"/>
            <p:cNvSpPr>
              <a:spLocks/>
            </p:cNvSpPr>
            <p:nvPr/>
          </p:nvSpPr>
          <p:spPr bwMode="auto">
            <a:xfrm flipH="1">
              <a:off x="4557" y="3193"/>
              <a:ext cx="140" cy="5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56" y="50"/>
                </a:cxn>
                <a:cxn ang="0">
                  <a:pos x="277" y="67"/>
                </a:cxn>
                <a:cxn ang="0">
                  <a:pos x="279" y="91"/>
                </a:cxn>
                <a:cxn ang="0">
                  <a:pos x="264" y="109"/>
                </a:cxn>
                <a:cxn ang="0">
                  <a:pos x="237" y="110"/>
                </a:cxn>
                <a:cxn ang="0">
                  <a:pos x="123" y="82"/>
                </a:cxn>
                <a:cxn ang="0">
                  <a:pos x="13" y="44"/>
                </a:cxn>
                <a:cxn ang="0">
                  <a:pos x="0" y="15"/>
                </a:cxn>
                <a:cxn ang="0">
                  <a:pos x="9" y="2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279" h="110">
                  <a:moveTo>
                    <a:pt x="28" y="0"/>
                  </a:moveTo>
                  <a:lnTo>
                    <a:pt x="256" y="50"/>
                  </a:lnTo>
                  <a:lnTo>
                    <a:pt x="277" y="67"/>
                  </a:lnTo>
                  <a:lnTo>
                    <a:pt x="279" y="91"/>
                  </a:lnTo>
                  <a:lnTo>
                    <a:pt x="264" y="109"/>
                  </a:lnTo>
                  <a:lnTo>
                    <a:pt x="237" y="110"/>
                  </a:lnTo>
                  <a:lnTo>
                    <a:pt x="123" y="82"/>
                  </a:lnTo>
                  <a:lnTo>
                    <a:pt x="13" y="44"/>
                  </a:lnTo>
                  <a:lnTo>
                    <a:pt x="0" y="15"/>
                  </a:lnTo>
                  <a:lnTo>
                    <a:pt x="9" y="2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1" name="Freeform 75"/>
            <p:cNvSpPr>
              <a:spLocks/>
            </p:cNvSpPr>
            <p:nvPr/>
          </p:nvSpPr>
          <p:spPr bwMode="auto">
            <a:xfrm flipH="1">
              <a:off x="4692" y="3232"/>
              <a:ext cx="31" cy="49"/>
            </a:xfrm>
            <a:custGeom>
              <a:avLst/>
              <a:gdLst/>
              <a:ahLst/>
              <a:cxnLst>
                <a:cxn ang="0">
                  <a:pos x="52" y="15"/>
                </a:cxn>
                <a:cxn ang="0">
                  <a:pos x="63" y="78"/>
                </a:cxn>
                <a:cxn ang="0">
                  <a:pos x="54" y="99"/>
                </a:cxn>
                <a:cxn ang="0">
                  <a:pos x="33" y="88"/>
                </a:cxn>
                <a:cxn ang="0">
                  <a:pos x="2" y="32"/>
                </a:cxn>
                <a:cxn ang="0">
                  <a:pos x="0" y="21"/>
                </a:cxn>
                <a:cxn ang="0">
                  <a:pos x="4" y="12"/>
                </a:cxn>
                <a:cxn ang="0">
                  <a:pos x="20" y="0"/>
                </a:cxn>
                <a:cxn ang="0">
                  <a:pos x="52" y="15"/>
                </a:cxn>
                <a:cxn ang="0">
                  <a:pos x="52" y="15"/>
                </a:cxn>
              </a:cxnLst>
              <a:rect l="0" t="0" r="r" b="b"/>
              <a:pathLst>
                <a:path w="63" h="99">
                  <a:moveTo>
                    <a:pt x="52" y="15"/>
                  </a:moveTo>
                  <a:lnTo>
                    <a:pt x="63" y="78"/>
                  </a:lnTo>
                  <a:lnTo>
                    <a:pt x="54" y="99"/>
                  </a:lnTo>
                  <a:lnTo>
                    <a:pt x="33" y="88"/>
                  </a:lnTo>
                  <a:lnTo>
                    <a:pt x="2" y="32"/>
                  </a:lnTo>
                  <a:lnTo>
                    <a:pt x="0" y="21"/>
                  </a:lnTo>
                  <a:lnTo>
                    <a:pt x="4" y="12"/>
                  </a:lnTo>
                  <a:lnTo>
                    <a:pt x="20" y="0"/>
                  </a:lnTo>
                  <a:lnTo>
                    <a:pt x="52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2" name="Freeform 76"/>
            <p:cNvSpPr>
              <a:spLocks/>
            </p:cNvSpPr>
            <p:nvPr/>
          </p:nvSpPr>
          <p:spPr bwMode="auto">
            <a:xfrm flipH="1">
              <a:off x="4776" y="3169"/>
              <a:ext cx="35" cy="54"/>
            </a:xfrm>
            <a:custGeom>
              <a:avLst/>
              <a:gdLst/>
              <a:ahLst/>
              <a:cxnLst>
                <a:cxn ang="0">
                  <a:pos x="68" y="40"/>
                </a:cxn>
                <a:cxn ang="0">
                  <a:pos x="30" y="100"/>
                </a:cxn>
                <a:cxn ang="0">
                  <a:pos x="9" y="108"/>
                </a:cxn>
                <a:cxn ang="0">
                  <a:pos x="0" y="87"/>
                </a:cxn>
                <a:cxn ang="0">
                  <a:pos x="15" y="17"/>
                </a:cxn>
                <a:cxn ang="0">
                  <a:pos x="30" y="0"/>
                </a:cxn>
                <a:cxn ang="0">
                  <a:pos x="53" y="2"/>
                </a:cxn>
                <a:cxn ang="0">
                  <a:pos x="68" y="40"/>
                </a:cxn>
                <a:cxn ang="0">
                  <a:pos x="68" y="40"/>
                </a:cxn>
              </a:cxnLst>
              <a:rect l="0" t="0" r="r" b="b"/>
              <a:pathLst>
                <a:path w="68" h="108">
                  <a:moveTo>
                    <a:pt x="68" y="40"/>
                  </a:moveTo>
                  <a:lnTo>
                    <a:pt x="30" y="100"/>
                  </a:lnTo>
                  <a:lnTo>
                    <a:pt x="9" y="108"/>
                  </a:lnTo>
                  <a:lnTo>
                    <a:pt x="0" y="87"/>
                  </a:lnTo>
                  <a:lnTo>
                    <a:pt x="15" y="17"/>
                  </a:lnTo>
                  <a:lnTo>
                    <a:pt x="30" y="0"/>
                  </a:lnTo>
                  <a:lnTo>
                    <a:pt x="53" y="2"/>
                  </a:lnTo>
                  <a:lnTo>
                    <a:pt x="68" y="40"/>
                  </a:lnTo>
                  <a:lnTo>
                    <a:pt x="6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3" name="Freeform 77"/>
            <p:cNvSpPr>
              <a:spLocks/>
            </p:cNvSpPr>
            <p:nvPr/>
          </p:nvSpPr>
          <p:spPr bwMode="auto">
            <a:xfrm flipH="1">
              <a:off x="4514" y="3274"/>
              <a:ext cx="34" cy="67"/>
            </a:xfrm>
            <a:custGeom>
              <a:avLst/>
              <a:gdLst/>
              <a:ahLst/>
              <a:cxnLst>
                <a:cxn ang="0">
                  <a:pos x="52" y="19"/>
                </a:cxn>
                <a:cxn ang="0">
                  <a:pos x="69" y="112"/>
                </a:cxn>
                <a:cxn ang="0">
                  <a:pos x="57" y="133"/>
                </a:cxn>
                <a:cxn ang="0">
                  <a:pos x="36" y="123"/>
                </a:cxn>
                <a:cxn ang="0">
                  <a:pos x="0" y="32"/>
                </a:cxn>
                <a:cxn ang="0">
                  <a:pos x="4" y="11"/>
                </a:cxn>
                <a:cxn ang="0">
                  <a:pos x="19" y="0"/>
                </a:cxn>
                <a:cxn ang="0">
                  <a:pos x="52" y="19"/>
                </a:cxn>
                <a:cxn ang="0">
                  <a:pos x="52" y="19"/>
                </a:cxn>
              </a:cxnLst>
              <a:rect l="0" t="0" r="r" b="b"/>
              <a:pathLst>
                <a:path w="69" h="133">
                  <a:moveTo>
                    <a:pt x="52" y="19"/>
                  </a:moveTo>
                  <a:lnTo>
                    <a:pt x="69" y="112"/>
                  </a:lnTo>
                  <a:lnTo>
                    <a:pt x="57" y="133"/>
                  </a:lnTo>
                  <a:lnTo>
                    <a:pt x="36" y="123"/>
                  </a:lnTo>
                  <a:lnTo>
                    <a:pt x="0" y="32"/>
                  </a:lnTo>
                  <a:lnTo>
                    <a:pt x="4" y="11"/>
                  </a:lnTo>
                  <a:lnTo>
                    <a:pt x="19" y="0"/>
                  </a:lnTo>
                  <a:lnTo>
                    <a:pt x="52" y="19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4" name="Freeform 78"/>
            <p:cNvSpPr>
              <a:spLocks/>
            </p:cNvSpPr>
            <p:nvPr/>
          </p:nvSpPr>
          <p:spPr bwMode="auto">
            <a:xfrm flipH="1">
              <a:off x="4409" y="3292"/>
              <a:ext cx="47" cy="55"/>
            </a:xfrm>
            <a:custGeom>
              <a:avLst/>
              <a:gdLst/>
              <a:ahLst/>
              <a:cxnLst>
                <a:cxn ang="0">
                  <a:pos x="62" y="15"/>
                </a:cxn>
                <a:cxn ang="0">
                  <a:pos x="95" y="85"/>
                </a:cxn>
                <a:cxn ang="0">
                  <a:pos x="91" y="108"/>
                </a:cxn>
                <a:cxn ang="0">
                  <a:pos x="68" y="104"/>
                </a:cxn>
                <a:cxn ang="0">
                  <a:pos x="7" y="59"/>
                </a:cxn>
                <a:cxn ang="0">
                  <a:pos x="0" y="30"/>
                </a:cxn>
                <a:cxn ang="0">
                  <a:pos x="13" y="7"/>
                </a:cxn>
                <a:cxn ang="0">
                  <a:pos x="38" y="0"/>
                </a:cxn>
                <a:cxn ang="0">
                  <a:pos x="62" y="15"/>
                </a:cxn>
                <a:cxn ang="0">
                  <a:pos x="62" y="15"/>
                </a:cxn>
              </a:cxnLst>
              <a:rect l="0" t="0" r="r" b="b"/>
              <a:pathLst>
                <a:path w="95" h="108">
                  <a:moveTo>
                    <a:pt x="62" y="15"/>
                  </a:moveTo>
                  <a:lnTo>
                    <a:pt x="95" y="85"/>
                  </a:lnTo>
                  <a:lnTo>
                    <a:pt x="91" y="108"/>
                  </a:lnTo>
                  <a:lnTo>
                    <a:pt x="68" y="104"/>
                  </a:lnTo>
                  <a:lnTo>
                    <a:pt x="7" y="59"/>
                  </a:lnTo>
                  <a:lnTo>
                    <a:pt x="0" y="30"/>
                  </a:lnTo>
                  <a:lnTo>
                    <a:pt x="13" y="7"/>
                  </a:lnTo>
                  <a:lnTo>
                    <a:pt x="38" y="0"/>
                  </a:lnTo>
                  <a:lnTo>
                    <a:pt x="62" y="15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5" name="Freeform 79"/>
            <p:cNvSpPr>
              <a:spLocks/>
            </p:cNvSpPr>
            <p:nvPr/>
          </p:nvSpPr>
          <p:spPr bwMode="auto">
            <a:xfrm flipH="1">
              <a:off x="4770" y="2653"/>
              <a:ext cx="99" cy="149"/>
            </a:xfrm>
            <a:custGeom>
              <a:avLst/>
              <a:gdLst/>
              <a:ahLst/>
              <a:cxnLst>
                <a:cxn ang="0">
                  <a:pos x="188" y="254"/>
                </a:cxn>
                <a:cxn ang="0">
                  <a:pos x="152" y="273"/>
                </a:cxn>
                <a:cxn ang="0">
                  <a:pos x="108" y="287"/>
                </a:cxn>
                <a:cxn ang="0">
                  <a:pos x="21" y="298"/>
                </a:cxn>
                <a:cxn ang="0">
                  <a:pos x="0" y="285"/>
                </a:cxn>
                <a:cxn ang="0">
                  <a:pos x="13" y="266"/>
                </a:cxn>
                <a:cxn ang="0">
                  <a:pos x="138" y="216"/>
                </a:cxn>
                <a:cxn ang="0">
                  <a:pos x="140" y="102"/>
                </a:cxn>
                <a:cxn ang="0">
                  <a:pos x="108" y="60"/>
                </a:cxn>
                <a:cxn ang="0">
                  <a:pos x="85" y="43"/>
                </a:cxn>
                <a:cxn ang="0">
                  <a:pos x="57" y="32"/>
                </a:cxn>
                <a:cxn ang="0">
                  <a:pos x="40" y="15"/>
                </a:cxn>
                <a:cxn ang="0">
                  <a:pos x="59" y="0"/>
                </a:cxn>
                <a:cxn ang="0">
                  <a:pos x="129" y="22"/>
                </a:cxn>
                <a:cxn ang="0">
                  <a:pos x="176" y="89"/>
                </a:cxn>
                <a:cxn ang="0">
                  <a:pos x="197" y="174"/>
                </a:cxn>
                <a:cxn ang="0">
                  <a:pos x="188" y="254"/>
                </a:cxn>
                <a:cxn ang="0">
                  <a:pos x="188" y="254"/>
                </a:cxn>
              </a:cxnLst>
              <a:rect l="0" t="0" r="r" b="b"/>
              <a:pathLst>
                <a:path w="197" h="298">
                  <a:moveTo>
                    <a:pt x="188" y="254"/>
                  </a:moveTo>
                  <a:lnTo>
                    <a:pt x="152" y="273"/>
                  </a:lnTo>
                  <a:lnTo>
                    <a:pt x="108" y="287"/>
                  </a:lnTo>
                  <a:lnTo>
                    <a:pt x="21" y="298"/>
                  </a:lnTo>
                  <a:lnTo>
                    <a:pt x="0" y="285"/>
                  </a:lnTo>
                  <a:lnTo>
                    <a:pt x="13" y="266"/>
                  </a:lnTo>
                  <a:lnTo>
                    <a:pt x="138" y="216"/>
                  </a:lnTo>
                  <a:lnTo>
                    <a:pt x="140" y="102"/>
                  </a:lnTo>
                  <a:lnTo>
                    <a:pt x="108" y="60"/>
                  </a:lnTo>
                  <a:lnTo>
                    <a:pt x="85" y="43"/>
                  </a:lnTo>
                  <a:lnTo>
                    <a:pt x="57" y="32"/>
                  </a:lnTo>
                  <a:lnTo>
                    <a:pt x="40" y="15"/>
                  </a:lnTo>
                  <a:lnTo>
                    <a:pt x="59" y="0"/>
                  </a:lnTo>
                  <a:lnTo>
                    <a:pt x="129" y="22"/>
                  </a:lnTo>
                  <a:lnTo>
                    <a:pt x="176" y="89"/>
                  </a:lnTo>
                  <a:lnTo>
                    <a:pt x="197" y="174"/>
                  </a:lnTo>
                  <a:lnTo>
                    <a:pt x="188" y="254"/>
                  </a:lnTo>
                  <a:lnTo>
                    <a:pt x="188" y="2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6" name="Freeform 80"/>
            <p:cNvSpPr>
              <a:spLocks/>
            </p:cNvSpPr>
            <p:nvPr/>
          </p:nvSpPr>
          <p:spPr bwMode="auto">
            <a:xfrm flipH="1">
              <a:off x="4191" y="3318"/>
              <a:ext cx="198" cy="173"/>
            </a:xfrm>
            <a:custGeom>
              <a:avLst/>
              <a:gdLst/>
              <a:ahLst/>
              <a:cxnLst>
                <a:cxn ang="0">
                  <a:pos x="322" y="259"/>
                </a:cxn>
                <a:cxn ang="0">
                  <a:pos x="291" y="143"/>
                </a:cxn>
                <a:cxn ang="0">
                  <a:pos x="255" y="27"/>
                </a:cxn>
                <a:cxn ang="0">
                  <a:pos x="263" y="6"/>
                </a:cxn>
                <a:cxn ang="0">
                  <a:pos x="286" y="13"/>
                </a:cxn>
                <a:cxn ang="0">
                  <a:pos x="310" y="53"/>
                </a:cxn>
                <a:cxn ang="0">
                  <a:pos x="331" y="84"/>
                </a:cxn>
                <a:cxn ang="0">
                  <a:pos x="358" y="129"/>
                </a:cxn>
                <a:cxn ang="0">
                  <a:pos x="396" y="268"/>
                </a:cxn>
                <a:cxn ang="0">
                  <a:pos x="377" y="299"/>
                </a:cxn>
                <a:cxn ang="0">
                  <a:pos x="348" y="321"/>
                </a:cxn>
                <a:cxn ang="0">
                  <a:pos x="318" y="338"/>
                </a:cxn>
                <a:cxn ang="0">
                  <a:pos x="282" y="346"/>
                </a:cxn>
                <a:cxn ang="0">
                  <a:pos x="210" y="342"/>
                </a:cxn>
                <a:cxn ang="0">
                  <a:pos x="145" y="310"/>
                </a:cxn>
                <a:cxn ang="0">
                  <a:pos x="103" y="257"/>
                </a:cxn>
                <a:cxn ang="0">
                  <a:pos x="59" y="173"/>
                </a:cxn>
                <a:cxn ang="0">
                  <a:pos x="21" y="88"/>
                </a:cxn>
                <a:cxn ang="0">
                  <a:pos x="0" y="21"/>
                </a:cxn>
                <a:cxn ang="0">
                  <a:pos x="12" y="0"/>
                </a:cxn>
                <a:cxn ang="0">
                  <a:pos x="33" y="12"/>
                </a:cxn>
                <a:cxn ang="0">
                  <a:pos x="63" y="88"/>
                </a:cxn>
                <a:cxn ang="0">
                  <a:pos x="96" y="173"/>
                </a:cxn>
                <a:cxn ang="0">
                  <a:pos x="116" y="213"/>
                </a:cxn>
                <a:cxn ang="0">
                  <a:pos x="141" y="249"/>
                </a:cxn>
                <a:cxn ang="0">
                  <a:pos x="170" y="280"/>
                </a:cxn>
                <a:cxn ang="0">
                  <a:pos x="204" y="300"/>
                </a:cxn>
                <a:cxn ang="0">
                  <a:pos x="272" y="306"/>
                </a:cxn>
                <a:cxn ang="0">
                  <a:pos x="322" y="259"/>
                </a:cxn>
                <a:cxn ang="0">
                  <a:pos x="322" y="259"/>
                </a:cxn>
              </a:cxnLst>
              <a:rect l="0" t="0" r="r" b="b"/>
              <a:pathLst>
                <a:path w="396" h="346">
                  <a:moveTo>
                    <a:pt x="322" y="259"/>
                  </a:moveTo>
                  <a:lnTo>
                    <a:pt x="291" y="143"/>
                  </a:lnTo>
                  <a:lnTo>
                    <a:pt x="255" y="27"/>
                  </a:lnTo>
                  <a:lnTo>
                    <a:pt x="263" y="6"/>
                  </a:lnTo>
                  <a:lnTo>
                    <a:pt x="286" y="13"/>
                  </a:lnTo>
                  <a:lnTo>
                    <a:pt x="310" y="53"/>
                  </a:lnTo>
                  <a:lnTo>
                    <a:pt x="331" y="84"/>
                  </a:lnTo>
                  <a:lnTo>
                    <a:pt x="358" y="129"/>
                  </a:lnTo>
                  <a:lnTo>
                    <a:pt x="396" y="268"/>
                  </a:lnTo>
                  <a:lnTo>
                    <a:pt x="377" y="299"/>
                  </a:lnTo>
                  <a:lnTo>
                    <a:pt x="348" y="321"/>
                  </a:lnTo>
                  <a:lnTo>
                    <a:pt x="318" y="338"/>
                  </a:lnTo>
                  <a:lnTo>
                    <a:pt x="282" y="346"/>
                  </a:lnTo>
                  <a:lnTo>
                    <a:pt x="210" y="342"/>
                  </a:lnTo>
                  <a:lnTo>
                    <a:pt x="145" y="310"/>
                  </a:lnTo>
                  <a:lnTo>
                    <a:pt x="103" y="257"/>
                  </a:lnTo>
                  <a:lnTo>
                    <a:pt x="59" y="173"/>
                  </a:lnTo>
                  <a:lnTo>
                    <a:pt x="21" y="88"/>
                  </a:lnTo>
                  <a:lnTo>
                    <a:pt x="0" y="21"/>
                  </a:lnTo>
                  <a:lnTo>
                    <a:pt x="12" y="0"/>
                  </a:lnTo>
                  <a:lnTo>
                    <a:pt x="33" y="12"/>
                  </a:lnTo>
                  <a:lnTo>
                    <a:pt x="63" y="88"/>
                  </a:lnTo>
                  <a:lnTo>
                    <a:pt x="96" y="173"/>
                  </a:lnTo>
                  <a:lnTo>
                    <a:pt x="116" y="213"/>
                  </a:lnTo>
                  <a:lnTo>
                    <a:pt x="141" y="249"/>
                  </a:lnTo>
                  <a:lnTo>
                    <a:pt x="170" y="280"/>
                  </a:lnTo>
                  <a:lnTo>
                    <a:pt x="204" y="300"/>
                  </a:lnTo>
                  <a:lnTo>
                    <a:pt x="272" y="306"/>
                  </a:lnTo>
                  <a:lnTo>
                    <a:pt x="322" y="259"/>
                  </a:lnTo>
                  <a:lnTo>
                    <a:pt x="322" y="2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7" name="Freeform 81"/>
            <p:cNvSpPr>
              <a:spLocks/>
            </p:cNvSpPr>
            <p:nvPr/>
          </p:nvSpPr>
          <p:spPr bwMode="auto">
            <a:xfrm flipH="1">
              <a:off x="4030" y="3235"/>
              <a:ext cx="164" cy="234"/>
            </a:xfrm>
            <a:custGeom>
              <a:avLst/>
              <a:gdLst/>
              <a:ahLst/>
              <a:cxnLst>
                <a:cxn ang="0">
                  <a:pos x="257" y="355"/>
                </a:cxn>
                <a:cxn ang="0">
                  <a:pos x="222" y="319"/>
                </a:cxn>
                <a:cxn ang="0">
                  <a:pos x="183" y="283"/>
                </a:cxn>
                <a:cxn ang="0">
                  <a:pos x="150" y="249"/>
                </a:cxn>
                <a:cxn ang="0">
                  <a:pos x="97" y="192"/>
                </a:cxn>
                <a:cxn ang="0">
                  <a:pos x="31" y="21"/>
                </a:cxn>
                <a:cxn ang="0">
                  <a:pos x="40" y="0"/>
                </a:cxn>
                <a:cxn ang="0">
                  <a:pos x="61" y="9"/>
                </a:cxn>
                <a:cxn ang="0">
                  <a:pos x="84" y="45"/>
                </a:cxn>
                <a:cxn ang="0">
                  <a:pos x="108" y="76"/>
                </a:cxn>
                <a:cxn ang="0">
                  <a:pos x="160" y="139"/>
                </a:cxn>
                <a:cxn ang="0">
                  <a:pos x="188" y="171"/>
                </a:cxn>
                <a:cxn ang="0">
                  <a:pos x="219" y="201"/>
                </a:cxn>
                <a:cxn ang="0">
                  <a:pos x="283" y="260"/>
                </a:cxn>
                <a:cxn ang="0">
                  <a:pos x="329" y="332"/>
                </a:cxn>
                <a:cxn ang="0">
                  <a:pos x="312" y="393"/>
                </a:cxn>
                <a:cxn ang="0">
                  <a:pos x="270" y="437"/>
                </a:cxn>
                <a:cxn ang="0">
                  <a:pos x="211" y="464"/>
                </a:cxn>
                <a:cxn ang="0">
                  <a:pos x="148" y="467"/>
                </a:cxn>
                <a:cxn ang="0">
                  <a:pos x="65" y="427"/>
                </a:cxn>
                <a:cxn ang="0">
                  <a:pos x="0" y="355"/>
                </a:cxn>
                <a:cxn ang="0">
                  <a:pos x="0" y="330"/>
                </a:cxn>
                <a:cxn ang="0">
                  <a:pos x="25" y="332"/>
                </a:cxn>
                <a:cxn ang="0">
                  <a:pos x="82" y="386"/>
                </a:cxn>
                <a:cxn ang="0">
                  <a:pos x="112" y="405"/>
                </a:cxn>
                <a:cxn ang="0">
                  <a:pos x="156" y="416"/>
                </a:cxn>
                <a:cxn ang="0">
                  <a:pos x="222" y="407"/>
                </a:cxn>
                <a:cxn ang="0">
                  <a:pos x="257" y="355"/>
                </a:cxn>
                <a:cxn ang="0">
                  <a:pos x="257" y="355"/>
                </a:cxn>
              </a:cxnLst>
              <a:rect l="0" t="0" r="r" b="b"/>
              <a:pathLst>
                <a:path w="329" h="467">
                  <a:moveTo>
                    <a:pt x="257" y="355"/>
                  </a:moveTo>
                  <a:lnTo>
                    <a:pt x="222" y="319"/>
                  </a:lnTo>
                  <a:lnTo>
                    <a:pt x="183" y="283"/>
                  </a:lnTo>
                  <a:lnTo>
                    <a:pt x="150" y="249"/>
                  </a:lnTo>
                  <a:lnTo>
                    <a:pt x="97" y="192"/>
                  </a:lnTo>
                  <a:lnTo>
                    <a:pt x="31" y="21"/>
                  </a:lnTo>
                  <a:lnTo>
                    <a:pt x="40" y="0"/>
                  </a:lnTo>
                  <a:lnTo>
                    <a:pt x="61" y="9"/>
                  </a:lnTo>
                  <a:lnTo>
                    <a:pt x="84" y="45"/>
                  </a:lnTo>
                  <a:lnTo>
                    <a:pt x="108" y="76"/>
                  </a:lnTo>
                  <a:lnTo>
                    <a:pt x="160" y="139"/>
                  </a:lnTo>
                  <a:lnTo>
                    <a:pt x="188" y="171"/>
                  </a:lnTo>
                  <a:lnTo>
                    <a:pt x="219" y="201"/>
                  </a:lnTo>
                  <a:lnTo>
                    <a:pt x="283" y="260"/>
                  </a:lnTo>
                  <a:lnTo>
                    <a:pt x="329" y="332"/>
                  </a:lnTo>
                  <a:lnTo>
                    <a:pt x="312" y="393"/>
                  </a:lnTo>
                  <a:lnTo>
                    <a:pt x="270" y="437"/>
                  </a:lnTo>
                  <a:lnTo>
                    <a:pt x="211" y="464"/>
                  </a:lnTo>
                  <a:lnTo>
                    <a:pt x="148" y="467"/>
                  </a:lnTo>
                  <a:lnTo>
                    <a:pt x="65" y="427"/>
                  </a:lnTo>
                  <a:lnTo>
                    <a:pt x="0" y="355"/>
                  </a:lnTo>
                  <a:lnTo>
                    <a:pt x="0" y="330"/>
                  </a:lnTo>
                  <a:lnTo>
                    <a:pt x="25" y="332"/>
                  </a:lnTo>
                  <a:lnTo>
                    <a:pt x="82" y="386"/>
                  </a:lnTo>
                  <a:lnTo>
                    <a:pt x="112" y="405"/>
                  </a:lnTo>
                  <a:lnTo>
                    <a:pt x="156" y="416"/>
                  </a:lnTo>
                  <a:lnTo>
                    <a:pt x="222" y="407"/>
                  </a:lnTo>
                  <a:lnTo>
                    <a:pt x="257" y="355"/>
                  </a:lnTo>
                  <a:lnTo>
                    <a:pt x="257" y="3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8" name="Freeform 82"/>
            <p:cNvSpPr>
              <a:spLocks/>
            </p:cNvSpPr>
            <p:nvPr/>
          </p:nvSpPr>
          <p:spPr bwMode="auto">
            <a:xfrm flipH="1">
              <a:off x="4010" y="3139"/>
              <a:ext cx="185" cy="188"/>
            </a:xfrm>
            <a:custGeom>
              <a:avLst/>
              <a:gdLst/>
              <a:ahLst/>
              <a:cxnLst>
                <a:cxn ang="0">
                  <a:pos x="304" y="308"/>
                </a:cxn>
                <a:cxn ang="0">
                  <a:pos x="295" y="253"/>
                </a:cxn>
                <a:cxn ang="0">
                  <a:pos x="274" y="237"/>
                </a:cxn>
                <a:cxn ang="0">
                  <a:pos x="247" y="226"/>
                </a:cxn>
                <a:cxn ang="0">
                  <a:pos x="135" y="196"/>
                </a:cxn>
                <a:cxn ang="0">
                  <a:pos x="57" y="118"/>
                </a:cxn>
                <a:cxn ang="0">
                  <a:pos x="0" y="23"/>
                </a:cxn>
                <a:cxn ang="0">
                  <a:pos x="4" y="0"/>
                </a:cxn>
                <a:cxn ang="0">
                  <a:pos x="29" y="4"/>
                </a:cxn>
                <a:cxn ang="0">
                  <a:pos x="59" y="43"/>
                </a:cxn>
                <a:cxn ang="0">
                  <a:pos x="88" y="83"/>
                </a:cxn>
                <a:cxn ang="0">
                  <a:pos x="120" y="120"/>
                </a:cxn>
                <a:cxn ang="0">
                  <a:pos x="162" y="152"/>
                </a:cxn>
                <a:cxn ang="0">
                  <a:pos x="365" y="249"/>
                </a:cxn>
                <a:cxn ang="0">
                  <a:pos x="371" y="340"/>
                </a:cxn>
                <a:cxn ang="0">
                  <a:pos x="365" y="361"/>
                </a:cxn>
                <a:cxn ang="0">
                  <a:pos x="350" y="372"/>
                </a:cxn>
                <a:cxn ang="0">
                  <a:pos x="304" y="374"/>
                </a:cxn>
                <a:cxn ang="0">
                  <a:pos x="207" y="357"/>
                </a:cxn>
                <a:cxn ang="0">
                  <a:pos x="190" y="340"/>
                </a:cxn>
                <a:cxn ang="0">
                  <a:pos x="207" y="323"/>
                </a:cxn>
                <a:cxn ang="0">
                  <a:pos x="304" y="308"/>
                </a:cxn>
                <a:cxn ang="0">
                  <a:pos x="304" y="308"/>
                </a:cxn>
              </a:cxnLst>
              <a:rect l="0" t="0" r="r" b="b"/>
              <a:pathLst>
                <a:path w="371" h="374">
                  <a:moveTo>
                    <a:pt x="304" y="308"/>
                  </a:moveTo>
                  <a:lnTo>
                    <a:pt x="295" y="253"/>
                  </a:lnTo>
                  <a:lnTo>
                    <a:pt x="274" y="237"/>
                  </a:lnTo>
                  <a:lnTo>
                    <a:pt x="247" y="226"/>
                  </a:lnTo>
                  <a:lnTo>
                    <a:pt x="135" y="196"/>
                  </a:lnTo>
                  <a:lnTo>
                    <a:pt x="57" y="118"/>
                  </a:lnTo>
                  <a:lnTo>
                    <a:pt x="0" y="23"/>
                  </a:lnTo>
                  <a:lnTo>
                    <a:pt x="4" y="0"/>
                  </a:lnTo>
                  <a:lnTo>
                    <a:pt x="29" y="4"/>
                  </a:lnTo>
                  <a:lnTo>
                    <a:pt x="59" y="43"/>
                  </a:lnTo>
                  <a:lnTo>
                    <a:pt x="88" y="83"/>
                  </a:lnTo>
                  <a:lnTo>
                    <a:pt x="120" y="120"/>
                  </a:lnTo>
                  <a:lnTo>
                    <a:pt x="162" y="152"/>
                  </a:lnTo>
                  <a:lnTo>
                    <a:pt x="365" y="249"/>
                  </a:lnTo>
                  <a:lnTo>
                    <a:pt x="371" y="340"/>
                  </a:lnTo>
                  <a:lnTo>
                    <a:pt x="365" y="361"/>
                  </a:lnTo>
                  <a:lnTo>
                    <a:pt x="350" y="372"/>
                  </a:lnTo>
                  <a:lnTo>
                    <a:pt x="304" y="374"/>
                  </a:lnTo>
                  <a:lnTo>
                    <a:pt x="207" y="357"/>
                  </a:lnTo>
                  <a:lnTo>
                    <a:pt x="190" y="340"/>
                  </a:lnTo>
                  <a:lnTo>
                    <a:pt x="207" y="323"/>
                  </a:lnTo>
                  <a:lnTo>
                    <a:pt x="304" y="308"/>
                  </a:lnTo>
                  <a:lnTo>
                    <a:pt x="304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9" name="Freeform 83"/>
            <p:cNvSpPr>
              <a:spLocks/>
            </p:cNvSpPr>
            <p:nvPr/>
          </p:nvSpPr>
          <p:spPr bwMode="auto">
            <a:xfrm flipH="1">
              <a:off x="3806" y="2798"/>
              <a:ext cx="1402" cy="222"/>
            </a:xfrm>
            <a:custGeom>
              <a:avLst/>
              <a:gdLst/>
              <a:ahLst/>
              <a:cxnLst>
                <a:cxn ang="0">
                  <a:pos x="230" y="164"/>
                </a:cxn>
                <a:cxn ang="0">
                  <a:pos x="128" y="179"/>
                </a:cxn>
                <a:cxn ang="0">
                  <a:pos x="38" y="228"/>
                </a:cxn>
                <a:cxn ang="0">
                  <a:pos x="72" y="247"/>
                </a:cxn>
                <a:cxn ang="0">
                  <a:pos x="116" y="265"/>
                </a:cxn>
                <a:cxn ang="0">
                  <a:pos x="232" y="297"/>
                </a:cxn>
                <a:cxn ang="0">
                  <a:pos x="380" y="324"/>
                </a:cxn>
                <a:cxn ang="0">
                  <a:pos x="553" y="344"/>
                </a:cxn>
                <a:cxn ang="0">
                  <a:pos x="749" y="362"/>
                </a:cxn>
                <a:cxn ang="0">
                  <a:pos x="960" y="373"/>
                </a:cxn>
                <a:cxn ang="0">
                  <a:pos x="1409" y="379"/>
                </a:cxn>
                <a:cxn ang="0">
                  <a:pos x="1851" y="363"/>
                </a:cxn>
                <a:cxn ang="0">
                  <a:pos x="2247" y="324"/>
                </a:cxn>
                <a:cxn ang="0">
                  <a:pos x="2549" y="261"/>
                </a:cxn>
                <a:cxn ang="0">
                  <a:pos x="2651" y="221"/>
                </a:cxn>
                <a:cxn ang="0">
                  <a:pos x="2714" y="175"/>
                </a:cxn>
                <a:cxn ang="0">
                  <a:pos x="2695" y="122"/>
                </a:cxn>
                <a:cxn ang="0">
                  <a:pos x="2651" y="82"/>
                </a:cxn>
                <a:cxn ang="0">
                  <a:pos x="2598" y="54"/>
                </a:cxn>
                <a:cxn ang="0">
                  <a:pos x="2547" y="29"/>
                </a:cxn>
                <a:cxn ang="0">
                  <a:pos x="2562" y="0"/>
                </a:cxn>
                <a:cxn ang="0">
                  <a:pos x="2619" y="29"/>
                </a:cxn>
                <a:cxn ang="0">
                  <a:pos x="2667" y="55"/>
                </a:cxn>
                <a:cxn ang="0">
                  <a:pos x="2707" y="78"/>
                </a:cxn>
                <a:cxn ang="0">
                  <a:pos x="2741" y="103"/>
                </a:cxn>
                <a:cxn ang="0">
                  <a:pos x="2785" y="145"/>
                </a:cxn>
                <a:cxn ang="0">
                  <a:pos x="2804" y="189"/>
                </a:cxn>
                <a:cxn ang="0">
                  <a:pos x="2800" y="221"/>
                </a:cxn>
                <a:cxn ang="0">
                  <a:pos x="2783" y="249"/>
                </a:cxn>
                <a:cxn ang="0">
                  <a:pos x="2752" y="278"/>
                </a:cxn>
                <a:cxn ang="0">
                  <a:pos x="2710" y="303"/>
                </a:cxn>
                <a:cxn ang="0">
                  <a:pos x="2655" y="325"/>
                </a:cxn>
                <a:cxn ang="0">
                  <a:pos x="2589" y="346"/>
                </a:cxn>
                <a:cxn ang="0">
                  <a:pos x="2515" y="363"/>
                </a:cxn>
                <a:cxn ang="0">
                  <a:pos x="2429" y="381"/>
                </a:cxn>
                <a:cxn ang="0">
                  <a:pos x="2237" y="407"/>
                </a:cxn>
                <a:cxn ang="0">
                  <a:pos x="2021" y="426"/>
                </a:cxn>
                <a:cxn ang="0">
                  <a:pos x="1538" y="443"/>
                </a:cxn>
                <a:cxn ang="0">
                  <a:pos x="1038" y="434"/>
                </a:cxn>
                <a:cxn ang="0">
                  <a:pos x="580" y="401"/>
                </a:cxn>
                <a:cxn ang="0">
                  <a:pos x="219" y="346"/>
                </a:cxn>
                <a:cxn ang="0">
                  <a:pos x="14" y="274"/>
                </a:cxn>
                <a:cxn ang="0">
                  <a:pos x="0" y="225"/>
                </a:cxn>
                <a:cxn ang="0">
                  <a:pos x="44" y="179"/>
                </a:cxn>
                <a:cxn ang="0">
                  <a:pos x="101" y="154"/>
                </a:cxn>
                <a:cxn ang="0">
                  <a:pos x="224" y="132"/>
                </a:cxn>
                <a:cxn ang="0">
                  <a:pos x="230" y="164"/>
                </a:cxn>
                <a:cxn ang="0">
                  <a:pos x="230" y="164"/>
                </a:cxn>
              </a:cxnLst>
              <a:rect l="0" t="0" r="r" b="b"/>
              <a:pathLst>
                <a:path w="2804" h="443">
                  <a:moveTo>
                    <a:pt x="230" y="164"/>
                  </a:moveTo>
                  <a:lnTo>
                    <a:pt x="128" y="179"/>
                  </a:lnTo>
                  <a:lnTo>
                    <a:pt x="38" y="228"/>
                  </a:lnTo>
                  <a:lnTo>
                    <a:pt x="72" y="247"/>
                  </a:lnTo>
                  <a:lnTo>
                    <a:pt x="116" y="265"/>
                  </a:lnTo>
                  <a:lnTo>
                    <a:pt x="232" y="297"/>
                  </a:lnTo>
                  <a:lnTo>
                    <a:pt x="380" y="324"/>
                  </a:lnTo>
                  <a:lnTo>
                    <a:pt x="553" y="344"/>
                  </a:lnTo>
                  <a:lnTo>
                    <a:pt x="749" y="362"/>
                  </a:lnTo>
                  <a:lnTo>
                    <a:pt x="960" y="373"/>
                  </a:lnTo>
                  <a:lnTo>
                    <a:pt x="1409" y="379"/>
                  </a:lnTo>
                  <a:lnTo>
                    <a:pt x="1851" y="363"/>
                  </a:lnTo>
                  <a:lnTo>
                    <a:pt x="2247" y="324"/>
                  </a:lnTo>
                  <a:lnTo>
                    <a:pt x="2549" y="261"/>
                  </a:lnTo>
                  <a:lnTo>
                    <a:pt x="2651" y="221"/>
                  </a:lnTo>
                  <a:lnTo>
                    <a:pt x="2714" y="175"/>
                  </a:lnTo>
                  <a:lnTo>
                    <a:pt x="2695" y="122"/>
                  </a:lnTo>
                  <a:lnTo>
                    <a:pt x="2651" y="82"/>
                  </a:lnTo>
                  <a:lnTo>
                    <a:pt x="2598" y="54"/>
                  </a:lnTo>
                  <a:lnTo>
                    <a:pt x="2547" y="29"/>
                  </a:lnTo>
                  <a:lnTo>
                    <a:pt x="2562" y="0"/>
                  </a:lnTo>
                  <a:lnTo>
                    <a:pt x="2619" y="29"/>
                  </a:lnTo>
                  <a:lnTo>
                    <a:pt x="2667" y="55"/>
                  </a:lnTo>
                  <a:lnTo>
                    <a:pt x="2707" y="78"/>
                  </a:lnTo>
                  <a:lnTo>
                    <a:pt x="2741" y="103"/>
                  </a:lnTo>
                  <a:lnTo>
                    <a:pt x="2785" y="145"/>
                  </a:lnTo>
                  <a:lnTo>
                    <a:pt x="2804" y="189"/>
                  </a:lnTo>
                  <a:lnTo>
                    <a:pt x="2800" y="221"/>
                  </a:lnTo>
                  <a:lnTo>
                    <a:pt x="2783" y="249"/>
                  </a:lnTo>
                  <a:lnTo>
                    <a:pt x="2752" y="278"/>
                  </a:lnTo>
                  <a:lnTo>
                    <a:pt x="2710" y="303"/>
                  </a:lnTo>
                  <a:lnTo>
                    <a:pt x="2655" y="325"/>
                  </a:lnTo>
                  <a:lnTo>
                    <a:pt x="2589" y="346"/>
                  </a:lnTo>
                  <a:lnTo>
                    <a:pt x="2515" y="363"/>
                  </a:lnTo>
                  <a:lnTo>
                    <a:pt x="2429" y="381"/>
                  </a:lnTo>
                  <a:lnTo>
                    <a:pt x="2237" y="407"/>
                  </a:lnTo>
                  <a:lnTo>
                    <a:pt x="2021" y="426"/>
                  </a:lnTo>
                  <a:lnTo>
                    <a:pt x="1538" y="443"/>
                  </a:lnTo>
                  <a:lnTo>
                    <a:pt x="1038" y="434"/>
                  </a:lnTo>
                  <a:lnTo>
                    <a:pt x="580" y="401"/>
                  </a:lnTo>
                  <a:lnTo>
                    <a:pt x="219" y="346"/>
                  </a:lnTo>
                  <a:lnTo>
                    <a:pt x="14" y="274"/>
                  </a:lnTo>
                  <a:lnTo>
                    <a:pt x="0" y="225"/>
                  </a:lnTo>
                  <a:lnTo>
                    <a:pt x="44" y="179"/>
                  </a:lnTo>
                  <a:lnTo>
                    <a:pt x="101" y="154"/>
                  </a:lnTo>
                  <a:lnTo>
                    <a:pt x="224" y="132"/>
                  </a:lnTo>
                  <a:lnTo>
                    <a:pt x="230" y="164"/>
                  </a:lnTo>
                  <a:lnTo>
                    <a:pt x="230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0" name="Freeform 84"/>
            <p:cNvSpPr>
              <a:spLocks/>
            </p:cNvSpPr>
            <p:nvPr/>
          </p:nvSpPr>
          <p:spPr bwMode="auto">
            <a:xfrm flipH="1">
              <a:off x="3819" y="3245"/>
              <a:ext cx="1358" cy="228"/>
            </a:xfrm>
            <a:custGeom>
              <a:avLst/>
              <a:gdLst/>
              <a:ahLst/>
              <a:cxnLst>
                <a:cxn ang="0">
                  <a:pos x="188" y="159"/>
                </a:cxn>
                <a:cxn ang="0">
                  <a:pos x="97" y="216"/>
                </a:cxn>
                <a:cxn ang="0">
                  <a:pos x="80" y="264"/>
                </a:cxn>
                <a:cxn ang="0">
                  <a:pos x="97" y="283"/>
                </a:cxn>
                <a:cxn ang="0">
                  <a:pos x="127" y="302"/>
                </a:cxn>
                <a:cxn ang="0">
                  <a:pos x="173" y="317"/>
                </a:cxn>
                <a:cxn ang="0">
                  <a:pos x="232" y="330"/>
                </a:cxn>
                <a:cxn ang="0">
                  <a:pos x="382" y="351"/>
                </a:cxn>
                <a:cxn ang="0">
                  <a:pos x="572" y="365"/>
                </a:cxn>
                <a:cxn ang="0">
                  <a:pos x="1028" y="369"/>
                </a:cxn>
                <a:cxn ang="0">
                  <a:pos x="1532" y="344"/>
                </a:cxn>
                <a:cxn ang="0">
                  <a:pos x="2013" y="294"/>
                </a:cxn>
                <a:cxn ang="0">
                  <a:pos x="2222" y="260"/>
                </a:cxn>
                <a:cxn ang="0">
                  <a:pos x="2399" y="220"/>
                </a:cxn>
                <a:cxn ang="0">
                  <a:pos x="2535" y="177"/>
                </a:cxn>
                <a:cxn ang="0">
                  <a:pos x="2621" y="127"/>
                </a:cxn>
                <a:cxn ang="0">
                  <a:pos x="2590" y="78"/>
                </a:cxn>
                <a:cxn ang="0">
                  <a:pos x="2552" y="36"/>
                </a:cxn>
                <a:cxn ang="0">
                  <a:pos x="2581" y="0"/>
                </a:cxn>
                <a:cxn ang="0">
                  <a:pos x="2613" y="23"/>
                </a:cxn>
                <a:cxn ang="0">
                  <a:pos x="2648" y="43"/>
                </a:cxn>
                <a:cxn ang="0">
                  <a:pos x="2710" y="95"/>
                </a:cxn>
                <a:cxn ang="0">
                  <a:pos x="2718" y="142"/>
                </a:cxn>
                <a:cxn ang="0">
                  <a:pos x="2701" y="167"/>
                </a:cxn>
                <a:cxn ang="0">
                  <a:pos x="2678" y="188"/>
                </a:cxn>
                <a:cxn ang="0">
                  <a:pos x="2644" y="211"/>
                </a:cxn>
                <a:cxn ang="0">
                  <a:pos x="2602" y="232"/>
                </a:cxn>
                <a:cxn ang="0">
                  <a:pos x="2552" y="251"/>
                </a:cxn>
                <a:cxn ang="0">
                  <a:pos x="2497" y="270"/>
                </a:cxn>
                <a:cxn ang="0">
                  <a:pos x="2435" y="287"/>
                </a:cxn>
                <a:cxn ang="0">
                  <a:pos x="2366" y="304"/>
                </a:cxn>
                <a:cxn ang="0">
                  <a:pos x="2216" y="336"/>
                </a:cxn>
                <a:cxn ang="0">
                  <a:pos x="2047" y="363"/>
                </a:cxn>
                <a:cxn ang="0">
                  <a:pos x="1868" y="388"/>
                </a:cxn>
                <a:cxn ang="0">
                  <a:pos x="1682" y="407"/>
                </a:cxn>
                <a:cxn ang="0">
                  <a:pos x="1308" y="439"/>
                </a:cxn>
                <a:cxn ang="0">
                  <a:pos x="962" y="456"/>
                </a:cxn>
                <a:cxn ang="0">
                  <a:pos x="507" y="450"/>
                </a:cxn>
                <a:cxn ang="0">
                  <a:pos x="306" y="407"/>
                </a:cxn>
                <a:cxn ang="0">
                  <a:pos x="207" y="374"/>
                </a:cxn>
                <a:cxn ang="0">
                  <a:pos x="112" y="338"/>
                </a:cxn>
                <a:cxn ang="0">
                  <a:pos x="11" y="277"/>
                </a:cxn>
                <a:cxn ang="0">
                  <a:pos x="0" y="251"/>
                </a:cxn>
                <a:cxn ang="0">
                  <a:pos x="11" y="224"/>
                </a:cxn>
                <a:cxn ang="0">
                  <a:pos x="38" y="199"/>
                </a:cxn>
                <a:cxn ang="0">
                  <a:pos x="76" y="177"/>
                </a:cxn>
                <a:cxn ang="0">
                  <a:pos x="124" y="154"/>
                </a:cxn>
                <a:cxn ang="0">
                  <a:pos x="173" y="129"/>
                </a:cxn>
                <a:cxn ang="0">
                  <a:pos x="188" y="159"/>
                </a:cxn>
                <a:cxn ang="0">
                  <a:pos x="188" y="159"/>
                </a:cxn>
              </a:cxnLst>
              <a:rect l="0" t="0" r="r" b="b"/>
              <a:pathLst>
                <a:path w="2718" h="456">
                  <a:moveTo>
                    <a:pt x="188" y="159"/>
                  </a:moveTo>
                  <a:lnTo>
                    <a:pt x="97" y="216"/>
                  </a:lnTo>
                  <a:lnTo>
                    <a:pt x="80" y="264"/>
                  </a:lnTo>
                  <a:lnTo>
                    <a:pt x="97" y="283"/>
                  </a:lnTo>
                  <a:lnTo>
                    <a:pt x="127" y="302"/>
                  </a:lnTo>
                  <a:lnTo>
                    <a:pt x="173" y="317"/>
                  </a:lnTo>
                  <a:lnTo>
                    <a:pt x="232" y="330"/>
                  </a:lnTo>
                  <a:lnTo>
                    <a:pt x="382" y="351"/>
                  </a:lnTo>
                  <a:lnTo>
                    <a:pt x="572" y="365"/>
                  </a:lnTo>
                  <a:lnTo>
                    <a:pt x="1028" y="369"/>
                  </a:lnTo>
                  <a:lnTo>
                    <a:pt x="1532" y="344"/>
                  </a:lnTo>
                  <a:lnTo>
                    <a:pt x="2013" y="294"/>
                  </a:lnTo>
                  <a:lnTo>
                    <a:pt x="2222" y="260"/>
                  </a:lnTo>
                  <a:lnTo>
                    <a:pt x="2399" y="220"/>
                  </a:lnTo>
                  <a:lnTo>
                    <a:pt x="2535" y="177"/>
                  </a:lnTo>
                  <a:lnTo>
                    <a:pt x="2621" y="127"/>
                  </a:lnTo>
                  <a:lnTo>
                    <a:pt x="2590" y="78"/>
                  </a:lnTo>
                  <a:lnTo>
                    <a:pt x="2552" y="36"/>
                  </a:lnTo>
                  <a:lnTo>
                    <a:pt x="2581" y="0"/>
                  </a:lnTo>
                  <a:lnTo>
                    <a:pt x="2613" y="23"/>
                  </a:lnTo>
                  <a:lnTo>
                    <a:pt x="2648" y="43"/>
                  </a:lnTo>
                  <a:lnTo>
                    <a:pt x="2710" y="95"/>
                  </a:lnTo>
                  <a:lnTo>
                    <a:pt x="2718" y="142"/>
                  </a:lnTo>
                  <a:lnTo>
                    <a:pt x="2701" y="167"/>
                  </a:lnTo>
                  <a:lnTo>
                    <a:pt x="2678" y="188"/>
                  </a:lnTo>
                  <a:lnTo>
                    <a:pt x="2644" y="211"/>
                  </a:lnTo>
                  <a:lnTo>
                    <a:pt x="2602" y="232"/>
                  </a:lnTo>
                  <a:lnTo>
                    <a:pt x="2552" y="251"/>
                  </a:lnTo>
                  <a:lnTo>
                    <a:pt x="2497" y="270"/>
                  </a:lnTo>
                  <a:lnTo>
                    <a:pt x="2435" y="287"/>
                  </a:lnTo>
                  <a:lnTo>
                    <a:pt x="2366" y="304"/>
                  </a:lnTo>
                  <a:lnTo>
                    <a:pt x="2216" y="336"/>
                  </a:lnTo>
                  <a:lnTo>
                    <a:pt x="2047" y="363"/>
                  </a:lnTo>
                  <a:lnTo>
                    <a:pt x="1868" y="388"/>
                  </a:lnTo>
                  <a:lnTo>
                    <a:pt x="1682" y="407"/>
                  </a:lnTo>
                  <a:lnTo>
                    <a:pt x="1308" y="439"/>
                  </a:lnTo>
                  <a:lnTo>
                    <a:pt x="962" y="456"/>
                  </a:lnTo>
                  <a:lnTo>
                    <a:pt x="507" y="450"/>
                  </a:lnTo>
                  <a:lnTo>
                    <a:pt x="306" y="407"/>
                  </a:lnTo>
                  <a:lnTo>
                    <a:pt x="207" y="374"/>
                  </a:lnTo>
                  <a:lnTo>
                    <a:pt x="112" y="338"/>
                  </a:lnTo>
                  <a:lnTo>
                    <a:pt x="11" y="277"/>
                  </a:lnTo>
                  <a:lnTo>
                    <a:pt x="0" y="251"/>
                  </a:lnTo>
                  <a:lnTo>
                    <a:pt x="11" y="224"/>
                  </a:lnTo>
                  <a:lnTo>
                    <a:pt x="38" y="199"/>
                  </a:lnTo>
                  <a:lnTo>
                    <a:pt x="76" y="177"/>
                  </a:lnTo>
                  <a:lnTo>
                    <a:pt x="124" y="154"/>
                  </a:lnTo>
                  <a:lnTo>
                    <a:pt x="173" y="129"/>
                  </a:lnTo>
                  <a:lnTo>
                    <a:pt x="188" y="159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1" name="Freeform 85"/>
            <p:cNvSpPr>
              <a:spLocks/>
            </p:cNvSpPr>
            <p:nvPr/>
          </p:nvSpPr>
          <p:spPr bwMode="auto">
            <a:xfrm flipH="1">
              <a:off x="4618" y="2465"/>
              <a:ext cx="149" cy="1621"/>
            </a:xfrm>
            <a:custGeom>
              <a:avLst/>
              <a:gdLst/>
              <a:ahLst/>
              <a:cxnLst>
                <a:cxn ang="0">
                  <a:pos x="257" y="19"/>
                </a:cxn>
                <a:cxn ang="0">
                  <a:pos x="217" y="90"/>
                </a:cxn>
                <a:cxn ang="0">
                  <a:pos x="183" y="162"/>
                </a:cxn>
                <a:cxn ang="0">
                  <a:pos x="152" y="238"/>
                </a:cxn>
                <a:cxn ang="0">
                  <a:pos x="126" y="314"/>
                </a:cxn>
                <a:cxn ang="0">
                  <a:pos x="59" y="643"/>
                </a:cxn>
                <a:cxn ang="0">
                  <a:pos x="42" y="992"/>
                </a:cxn>
                <a:cxn ang="0">
                  <a:pos x="65" y="1354"/>
                </a:cxn>
                <a:cxn ang="0">
                  <a:pos x="87" y="1536"/>
                </a:cxn>
                <a:cxn ang="0">
                  <a:pos x="114" y="1717"/>
                </a:cxn>
                <a:cxn ang="0">
                  <a:pos x="143" y="1895"/>
                </a:cxn>
                <a:cxn ang="0">
                  <a:pos x="175" y="2072"/>
                </a:cxn>
                <a:cxn ang="0">
                  <a:pos x="207" y="2243"/>
                </a:cxn>
                <a:cxn ang="0">
                  <a:pos x="238" y="2409"/>
                </a:cxn>
                <a:cxn ang="0">
                  <a:pos x="264" y="2568"/>
                </a:cxn>
                <a:cxn ang="0">
                  <a:pos x="287" y="2718"/>
                </a:cxn>
                <a:cxn ang="0">
                  <a:pos x="298" y="3011"/>
                </a:cxn>
                <a:cxn ang="0">
                  <a:pos x="287" y="3091"/>
                </a:cxn>
                <a:cxn ang="0">
                  <a:pos x="262" y="3159"/>
                </a:cxn>
                <a:cxn ang="0">
                  <a:pos x="245" y="3188"/>
                </a:cxn>
                <a:cxn ang="0">
                  <a:pos x="222" y="3213"/>
                </a:cxn>
                <a:cxn ang="0">
                  <a:pos x="198" y="3230"/>
                </a:cxn>
                <a:cxn ang="0">
                  <a:pos x="167" y="3243"/>
                </a:cxn>
                <a:cxn ang="0">
                  <a:pos x="93" y="3230"/>
                </a:cxn>
                <a:cxn ang="0">
                  <a:pos x="29" y="3171"/>
                </a:cxn>
                <a:cxn ang="0">
                  <a:pos x="13" y="3081"/>
                </a:cxn>
                <a:cxn ang="0">
                  <a:pos x="36" y="3030"/>
                </a:cxn>
                <a:cxn ang="0">
                  <a:pos x="57" y="3003"/>
                </a:cxn>
                <a:cxn ang="0">
                  <a:pos x="86" y="2977"/>
                </a:cxn>
                <a:cxn ang="0">
                  <a:pos x="107" y="3003"/>
                </a:cxn>
                <a:cxn ang="0">
                  <a:pos x="114" y="3064"/>
                </a:cxn>
                <a:cxn ang="0">
                  <a:pos x="124" y="3099"/>
                </a:cxn>
                <a:cxn ang="0">
                  <a:pos x="139" y="3119"/>
                </a:cxn>
                <a:cxn ang="0">
                  <a:pos x="169" y="3076"/>
                </a:cxn>
                <a:cxn ang="0">
                  <a:pos x="196" y="3030"/>
                </a:cxn>
                <a:cxn ang="0">
                  <a:pos x="228" y="2933"/>
                </a:cxn>
                <a:cxn ang="0">
                  <a:pos x="236" y="2726"/>
                </a:cxn>
                <a:cxn ang="0">
                  <a:pos x="205" y="2551"/>
                </a:cxn>
                <a:cxn ang="0">
                  <a:pos x="184" y="2466"/>
                </a:cxn>
                <a:cxn ang="0">
                  <a:pos x="164" y="2380"/>
                </a:cxn>
                <a:cxn ang="0">
                  <a:pos x="137" y="2264"/>
                </a:cxn>
                <a:cxn ang="0">
                  <a:pos x="108" y="2135"/>
                </a:cxn>
                <a:cxn ang="0">
                  <a:pos x="59" y="1844"/>
                </a:cxn>
                <a:cxn ang="0">
                  <a:pos x="0" y="1190"/>
                </a:cxn>
                <a:cxn ang="0">
                  <a:pos x="4" y="856"/>
                </a:cxn>
                <a:cxn ang="0">
                  <a:pos x="17" y="692"/>
                </a:cxn>
                <a:cxn ang="0">
                  <a:pos x="40" y="536"/>
                </a:cxn>
                <a:cxn ang="0">
                  <a:pos x="70" y="386"/>
                </a:cxn>
                <a:cxn ang="0">
                  <a:pos x="89" y="314"/>
                </a:cxn>
                <a:cxn ang="0">
                  <a:pos x="112" y="245"/>
                </a:cxn>
                <a:cxn ang="0">
                  <a:pos x="137" y="179"/>
                </a:cxn>
                <a:cxn ang="0">
                  <a:pos x="164" y="116"/>
                </a:cxn>
                <a:cxn ang="0">
                  <a:pos x="194" y="57"/>
                </a:cxn>
                <a:cxn ang="0">
                  <a:pos x="228" y="0"/>
                </a:cxn>
                <a:cxn ang="0">
                  <a:pos x="257" y="19"/>
                </a:cxn>
                <a:cxn ang="0">
                  <a:pos x="257" y="19"/>
                </a:cxn>
              </a:cxnLst>
              <a:rect l="0" t="0" r="r" b="b"/>
              <a:pathLst>
                <a:path w="298" h="3243">
                  <a:moveTo>
                    <a:pt x="257" y="19"/>
                  </a:moveTo>
                  <a:lnTo>
                    <a:pt x="217" y="90"/>
                  </a:lnTo>
                  <a:lnTo>
                    <a:pt x="183" y="162"/>
                  </a:lnTo>
                  <a:lnTo>
                    <a:pt x="152" y="238"/>
                  </a:lnTo>
                  <a:lnTo>
                    <a:pt x="126" y="314"/>
                  </a:lnTo>
                  <a:lnTo>
                    <a:pt x="59" y="643"/>
                  </a:lnTo>
                  <a:lnTo>
                    <a:pt x="42" y="992"/>
                  </a:lnTo>
                  <a:lnTo>
                    <a:pt x="65" y="1354"/>
                  </a:lnTo>
                  <a:lnTo>
                    <a:pt x="87" y="1536"/>
                  </a:lnTo>
                  <a:lnTo>
                    <a:pt x="114" y="1717"/>
                  </a:lnTo>
                  <a:lnTo>
                    <a:pt x="143" y="1895"/>
                  </a:lnTo>
                  <a:lnTo>
                    <a:pt x="175" y="2072"/>
                  </a:lnTo>
                  <a:lnTo>
                    <a:pt x="207" y="2243"/>
                  </a:lnTo>
                  <a:lnTo>
                    <a:pt x="238" y="2409"/>
                  </a:lnTo>
                  <a:lnTo>
                    <a:pt x="264" y="2568"/>
                  </a:lnTo>
                  <a:lnTo>
                    <a:pt x="287" y="2718"/>
                  </a:lnTo>
                  <a:lnTo>
                    <a:pt x="298" y="3011"/>
                  </a:lnTo>
                  <a:lnTo>
                    <a:pt x="287" y="3091"/>
                  </a:lnTo>
                  <a:lnTo>
                    <a:pt x="262" y="3159"/>
                  </a:lnTo>
                  <a:lnTo>
                    <a:pt x="245" y="3188"/>
                  </a:lnTo>
                  <a:lnTo>
                    <a:pt x="222" y="3213"/>
                  </a:lnTo>
                  <a:lnTo>
                    <a:pt x="198" y="3230"/>
                  </a:lnTo>
                  <a:lnTo>
                    <a:pt x="167" y="3243"/>
                  </a:lnTo>
                  <a:lnTo>
                    <a:pt x="93" y="3230"/>
                  </a:lnTo>
                  <a:lnTo>
                    <a:pt x="29" y="3171"/>
                  </a:lnTo>
                  <a:lnTo>
                    <a:pt x="13" y="3081"/>
                  </a:lnTo>
                  <a:lnTo>
                    <a:pt x="36" y="3030"/>
                  </a:lnTo>
                  <a:lnTo>
                    <a:pt x="57" y="3003"/>
                  </a:lnTo>
                  <a:lnTo>
                    <a:pt x="86" y="2977"/>
                  </a:lnTo>
                  <a:lnTo>
                    <a:pt x="107" y="3003"/>
                  </a:lnTo>
                  <a:lnTo>
                    <a:pt x="114" y="3064"/>
                  </a:lnTo>
                  <a:lnTo>
                    <a:pt x="124" y="3099"/>
                  </a:lnTo>
                  <a:lnTo>
                    <a:pt x="139" y="3119"/>
                  </a:lnTo>
                  <a:lnTo>
                    <a:pt x="169" y="3076"/>
                  </a:lnTo>
                  <a:lnTo>
                    <a:pt x="196" y="3030"/>
                  </a:lnTo>
                  <a:lnTo>
                    <a:pt x="228" y="2933"/>
                  </a:lnTo>
                  <a:lnTo>
                    <a:pt x="236" y="2726"/>
                  </a:lnTo>
                  <a:lnTo>
                    <a:pt x="205" y="2551"/>
                  </a:lnTo>
                  <a:lnTo>
                    <a:pt x="184" y="2466"/>
                  </a:lnTo>
                  <a:lnTo>
                    <a:pt x="164" y="2380"/>
                  </a:lnTo>
                  <a:lnTo>
                    <a:pt x="137" y="2264"/>
                  </a:lnTo>
                  <a:lnTo>
                    <a:pt x="108" y="2135"/>
                  </a:lnTo>
                  <a:lnTo>
                    <a:pt x="59" y="1844"/>
                  </a:lnTo>
                  <a:lnTo>
                    <a:pt x="0" y="1190"/>
                  </a:lnTo>
                  <a:lnTo>
                    <a:pt x="4" y="856"/>
                  </a:lnTo>
                  <a:lnTo>
                    <a:pt x="17" y="692"/>
                  </a:lnTo>
                  <a:lnTo>
                    <a:pt x="40" y="536"/>
                  </a:lnTo>
                  <a:lnTo>
                    <a:pt x="70" y="386"/>
                  </a:lnTo>
                  <a:lnTo>
                    <a:pt x="89" y="314"/>
                  </a:lnTo>
                  <a:lnTo>
                    <a:pt x="112" y="245"/>
                  </a:lnTo>
                  <a:lnTo>
                    <a:pt x="137" y="179"/>
                  </a:lnTo>
                  <a:lnTo>
                    <a:pt x="164" y="116"/>
                  </a:lnTo>
                  <a:lnTo>
                    <a:pt x="194" y="57"/>
                  </a:lnTo>
                  <a:lnTo>
                    <a:pt x="228" y="0"/>
                  </a:lnTo>
                  <a:lnTo>
                    <a:pt x="257" y="19"/>
                  </a:lnTo>
                  <a:lnTo>
                    <a:pt x="257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2" name="Freeform 86"/>
            <p:cNvSpPr>
              <a:spLocks/>
            </p:cNvSpPr>
            <p:nvPr/>
          </p:nvSpPr>
          <p:spPr bwMode="auto">
            <a:xfrm flipH="1">
              <a:off x="4102" y="2441"/>
              <a:ext cx="96" cy="485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72" y="112"/>
                </a:cxn>
                <a:cxn ang="0">
                  <a:pos x="100" y="197"/>
                </a:cxn>
                <a:cxn ang="0">
                  <a:pos x="129" y="294"/>
                </a:cxn>
                <a:cxn ang="0">
                  <a:pos x="153" y="391"/>
                </a:cxn>
                <a:cxn ang="0">
                  <a:pos x="174" y="482"/>
                </a:cxn>
                <a:cxn ang="0">
                  <a:pos x="191" y="608"/>
                </a:cxn>
                <a:cxn ang="0">
                  <a:pos x="176" y="781"/>
                </a:cxn>
                <a:cxn ang="0">
                  <a:pos x="163" y="954"/>
                </a:cxn>
                <a:cxn ang="0">
                  <a:pos x="146" y="971"/>
                </a:cxn>
                <a:cxn ang="0">
                  <a:pos x="129" y="954"/>
                </a:cxn>
                <a:cxn ang="0">
                  <a:pos x="123" y="579"/>
                </a:cxn>
                <a:cxn ang="0">
                  <a:pos x="104" y="393"/>
                </a:cxn>
                <a:cxn ang="0">
                  <a:pos x="87" y="302"/>
                </a:cxn>
                <a:cxn ang="0">
                  <a:pos x="64" y="209"/>
                </a:cxn>
                <a:cxn ang="0">
                  <a:pos x="45" y="163"/>
                </a:cxn>
                <a:cxn ang="0">
                  <a:pos x="17" y="81"/>
                </a:cxn>
                <a:cxn ang="0">
                  <a:pos x="0" y="13"/>
                </a:cxn>
                <a:cxn ang="0">
                  <a:pos x="3" y="0"/>
                </a:cxn>
                <a:cxn ang="0">
                  <a:pos x="20" y="9"/>
                </a:cxn>
                <a:cxn ang="0">
                  <a:pos x="20" y="9"/>
                </a:cxn>
              </a:cxnLst>
              <a:rect l="0" t="0" r="r" b="b"/>
              <a:pathLst>
                <a:path w="191" h="971">
                  <a:moveTo>
                    <a:pt x="20" y="9"/>
                  </a:moveTo>
                  <a:lnTo>
                    <a:pt x="72" y="112"/>
                  </a:lnTo>
                  <a:lnTo>
                    <a:pt x="100" y="197"/>
                  </a:lnTo>
                  <a:lnTo>
                    <a:pt x="129" y="294"/>
                  </a:lnTo>
                  <a:lnTo>
                    <a:pt x="153" y="391"/>
                  </a:lnTo>
                  <a:lnTo>
                    <a:pt x="174" y="482"/>
                  </a:lnTo>
                  <a:lnTo>
                    <a:pt x="191" y="608"/>
                  </a:lnTo>
                  <a:lnTo>
                    <a:pt x="176" y="781"/>
                  </a:lnTo>
                  <a:lnTo>
                    <a:pt x="163" y="954"/>
                  </a:lnTo>
                  <a:lnTo>
                    <a:pt x="146" y="971"/>
                  </a:lnTo>
                  <a:lnTo>
                    <a:pt x="129" y="954"/>
                  </a:lnTo>
                  <a:lnTo>
                    <a:pt x="123" y="579"/>
                  </a:lnTo>
                  <a:lnTo>
                    <a:pt x="104" y="393"/>
                  </a:lnTo>
                  <a:lnTo>
                    <a:pt x="87" y="302"/>
                  </a:lnTo>
                  <a:lnTo>
                    <a:pt x="64" y="209"/>
                  </a:lnTo>
                  <a:lnTo>
                    <a:pt x="45" y="163"/>
                  </a:lnTo>
                  <a:lnTo>
                    <a:pt x="17" y="81"/>
                  </a:lnTo>
                  <a:lnTo>
                    <a:pt x="0" y="13"/>
                  </a:lnTo>
                  <a:lnTo>
                    <a:pt x="3" y="0"/>
                  </a:lnTo>
                  <a:lnTo>
                    <a:pt x="20" y="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3" name="Freeform 87"/>
            <p:cNvSpPr>
              <a:spLocks/>
            </p:cNvSpPr>
            <p:nvPr/>
          </p:nvSpPr>
          <p:spPr bwMode="auto">
            <a:xfrm flipH="1">
              <a:off x="4568" y="3310"/>
              <a:ext cx="484" cy="110"/>
            </a:xfrm>
            <a:custGeom>
              <a:avLst/>
              <a:gdLst/>
              <a:ahLst/>
              <a:cxnLst>
                <a:cxn ang="0">
                  <a:pos x="876" y="116"/>
                </a:cxn>
                <a:cxn ang="0">
                  <a:pos x="851" y="99"/>
                </a:cxn>
                <a:cxn ang="0">
                  <a:pos x="815" y="82"/>
                </a:cxn>
                <a:cxn ang="0">
                  <a:pos x="720" y="53"/>
                </a:cxn>
                <a:cxn ang="0">
                  <a:pos x="619" y="38"/>
                </a:cxn>
                <a:cxn ang="0">
                  <a:pos x="543" y="32"/>
                </a:cxn>
                <a:cxn ang="0">
                  <a:pos x="192" y="44"/>
                </a:cxn>
                <a:cxn ang="0">
                  <a:pos x="106" y="61"/>
                </a:cxn>
                <a:cxn ang="0">
                  <a:pos x="21" y="78"/>
                </a:cxn>
                <a:cxn ang="0">
                  <a:pos x="0" y="67"/>
                </a:cxn>
                <a:cxn ang="0">
                  <a:pos x="11" y="48"/>
                </a:cxn>
                <a:cxn ang="0">
                  <a:pos x="70" y="29"/>
                </a:cxn>
                <a:cxn ang="0">
                  <a:pos x="161" y="15"/>
                </a:cxn>
                <a:cxn ang="0">
                  <a:pos x="397" y="0"/>
                </a:cxn>
                <a:cxn ang="0">
                  <a:pos x="792" y="15"/>
                </a:cxn>
                <a:cxn ang="0">
                  <a:pos x="846" y="30"/>
                </a:cxn>
                <a:cxn ang="0">
                  <a:pos x="918" y="61"/>
                </a:cxn>
                <a:cxn ang="0">
                  <a:pos x="965" y="105"/>
                </a:cxn>
                <a:cxn ang="0">
                  <a:pos x="967" y="131"/>
                </a:cxn>
                <a:cxn ang="0">
                  <a:pos x="948" y="160"/>
                </a:cxn>
                <a:cxn ang="0">
                  <a:pos x="920" y="177"/>
                </a:cxn>
                <a:cxn ang="0">
                  <a:pos x="880" y="194"/>
                </a:cxn>
                <a:cxn ang="0">
                  <a:pos x="791" y="217"/>
                </a:cxn>
                <a:cxn ang="0">
                  <a:pos x="730" y="221"/>
                </a:cxn>
                <a:cxn ang="0">
                  <a:pos x="739" y="200"/>
                </a:cxn>
                <a:cxn ang="0">
                  <a:pos x="810" y="162"/>
                </a:cxn>
                <a:cxn ang="0">
                  <a:pos x="876" y="116"/>
                </a:cxn>
                <a:cxn ang="0">
                  <a:pos x="876" y="116"/>
                </a:cxn>
              </a:cxnLst>
              <a:rect l="0" t="0" r="r" b="b"/>
              <a:pathLst>
                <a:path w="967" h="221">
                  <a:moveTo>
                    <a:pt x="876" y="116"/>
                  </a:moveTo>
                  <a:lnTo>
                    <a:pt x="851" y="99"/>
                  </a:lnTo>
                  <a:lnTo>
                    <a:pt x="815" y="82"/>
                  </a:lnTo>
                  <a:lnTo>
                    <a:pt x="720" y="53"/>
                  </a:lnTo>
                  <a:lnTo>
                    <a:pt x="619" y="38"/>
                  </a:lnTo>
                  <a:lnTo>
                    <a:pt x="543" y="32"/>
                  </a:lnTo>
                  <a:lnTo>
                    <a:pt x="192" y="44"/>
                  </a:lnTo>
                  <a:lnTo>
                    <a:pt x="106" y="61"/>
                  </a:lnTo>
                  <a:lnTo>
                    <a:pt x="21" y="78"/>
                  </a:lnTo>
                  <a:lnTo>
                    <a:pt x="0" y="67"/>
                  </a:lnTo>
                  <a:lnTo>
                    <a:pt x="11" y="48"/>
                  </a:lnTo>
                  <a:lnTo>
                    <a:pt x="70" y="29"/>
                  </a:lnTo>
                  <a:lnTo>
                    <a:pt x="161" y="15"/>
                  </a:lnTo>
                  <a:lnTo>
                    <a:pt x="397" y="0"/>
                  </a:lnTo>
                  <a:lnTo>
                    <a:pt x="792" y="15"/>
                  </a:lnTo>
                  <a:lnTo>
                    <a:pt x="846" y="30"/>
                  </a:lnTo>
                  <a:lnTo>
                    <a:pt x="918" y="61"/>
                  </a:lnTo>
                  <a:lnTo>
                    <a:pt x="965" y="105"/>
                  </a:lnTo>
                  <a:lnTo>
                    <a:pt x="967" y="131"/>
                  </a:lnTo>
                  <a:lnTo>
                    <a:pt x="948" y="160"/>
                  </a:lnTo>
                  <a:lnTo>
                    <a:pt x="920" y="177"/>
                  </a:lnTo>
                  <a:lnTo>
                    <a:pt x="880" y="194"/>
                  </a:lnTo>
                  <a:lnTo>
                    <a:pt x="791" y="217"/>
                  </a:lnTo>
                  <a:lnTo>
                    <a:pt x="730" y="221"/>
                  </a:lnTo>
                  <a:lnTo>
                    <a:pt x="739" y="200"/>
                  </a:lnTo>
                  <a:lnTo>
                    <a:pt x="810" y="162"/>
                  </a:lnTo>
                  <a:lnTo>
                    <a:pt x="876" y="116"/>
                  </a:lnTo>
                  <a:lnTo>
                    <a:pt x="876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4" name="Freeform 88"/>
            <p:cNvSpPr>
              <a:spLocks/>
            </p:cNvSpPr>
            <p:nvPr/>
          </p:nvSpPr>
          <p:spPr bwMode="auto">
            <a:xfrm flipH="1">
              <a:off x="4938" y="3384"/>
              <a:ext cx="117" cy="15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5" y="48"/>
                </a:cxn>
                <a:cxn ang="0">
                  <a:pos x="162" y="118"/>
                </a:cxn>
                <a:cxn ang="0">
                  <a:pos x="211" y="200"/>
                </a:cxn>
                <a:cxn ang="0">
                  <a:pos x="234" y="283"/>
                </a:cxn>
                <a:cxn ang="0">
                  <a:pos x="226" y="308"/>
                </a:cxn>
                <a:cxn ang="0">
                  <a:pos x="207" y="320"/>
                </a:cxn>
                <a:cxn ang="0">
                  <a:pos x="169" y="293"/>
                </a:cxn>
                <a:cxn ang="0">
                  <a:pos x="135" y="175"/>
                </a:cxn>
                <a:cxn ang="0">
                  <a:pos x="107" y="124"/>
                </a:cxn>
                <a:cxn ang="0">
                  <a:pos x="63" y="73"/>
                </a:cxn>
                <a:cxn ang="0">
                  <a:pos x="6" y="29"/>
                </a:cxn>
                <a:cxn ang="0">
                  <a:pos x="0" y="4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34" h="320">
                  <a:moveTo>
                    <a:pt x="25" y="0"/>
                  </a:moveTo>
                  <a:lnTo>
                    <a:pt x="95" y="48"/>
                  </a:lnTo>
                  <a:lnTo>
                    <a:pt x="162" y="118"/>
                  </a:lnTo>
                  <a:lnTo>
                    <a:pt x="211" y="200"/>
                  </a:lnTo>
                  <a:lnTo>
                    <a:pt x="234" y="283"/>
                  </a:lnTo>
                  <a:lnTo>
                    <a:pt x="226" y="308"/>
                  </a:lnTo>
                  <a:lnTo>
                    <a:pt x="207" y="320"/>
                  </a:lnTo>
                  <a:lnTo>
                    <a:pt x="169" y="293"/>
                  </a:lnTo>
                  <a:lnTo>
                    <a:pt x="135" y="175"/>
                  </a:lnTo>
                  <a:lnTo>
                    <a:pt x="107" y="124"/>
                  </a:lnTo>
                  <a:lnTo>
                    <a:pt x="63" y="73"/>
                  </a:lnTo>
                  <a:lnTo>
                    <a:pt x="6" y="29"/>
                  </a:lnTo>
                  <a:lnTo>
                    <a:pt x="0" y="4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5" name="Freeform 89"/>
            <p:cNvSpPr>
              <a:spLocks/>
            </p:cNvSpPr>
            <p:nvPr/>
          </p:nvSpPr>
          <p:spPr bwMode="auto">
            <a:xfrm flipH="1">
              <a:off x="4606" y="3487"/>
              <a:ext cx="349" cy="131"/>
            </a:xfrm>
            <a:custGeom>
              <a:avLst/>
              <a:gdLst/>
              <a:ahLst/>
              <a:cxnLst>
                <a:cxn ang="0">
                  <a:pos x="332" y="170"/>
                </a:cxn>
                <a:cxn ang="0">
                  <a:pos x="399" y="115"/>
                </a:cxn>
                <a:cxn ang="0">
                  <a:pos x="435" y="90"/>
                </a:cxn>
                <a:cxn ang="0">
                  <a:pos x="473" y="67"/>
                </a:cxn>
                <a:cxn ang="0">
                  <a:pos x="513" y="48"/>
                </a:cxn>
                <a:cxn ang="0">
                  <a:pos x="553" y="29"/>
                </a:cxn>
                <a:cxn ang="0">
                  <a:pos x="633" y="0"/>
                </a:cxn>
                <a:cxn ang="0">
                  <a:pos x="671" y="2"/>
                </a:cxn>
                <a:cxn ang="0">
                  <a:pos x="693" y="25"/>
                </a:cxn>
                <a:cxn ang="0">
                  <a:pos x="697" y="42"/>
                </a:cxn>
                <a:cxn ang="0">
                  <a:pos x="693" y="57"/>
                </a:cxn>
                <a:cxn ang="0">
                  <a:pos x="667" y="86"/>
                </a:cxn>
                <a:cxn ang="0">
                  <a:pos x="579" y="122"/>
                </a:cxn>
                <a:cxn ang="0">
                  <a:pos x="511" y="151"/>
                </a:cxn>
                <a:cxn ang="0">
                  <a:pos x="443" y="187"/>
                </a:cxn>
                <a:cxn ang="0">
                  <a:pos x="365" y="249"/>
                </a:cxn>
                <a:cxn ang="0">
                  <a:pos x="336" y="263"/>
                </a:cxn>
                <a:cxn ang="0">
                  <a:pos x="310" y="251"/>
                </a:cxn>
                <a:cxn ang="0">
                  <a:pos x="256" y="210"/>
                </a:cxn>
                <a:cxn ang="0">
                  <a:pos x="205" y="175"/>
                </a:cxn>
                <a:cxn ang="0">
                  <a:pos x="152" y="147"/>
                </a:cxn>
                <a:cxn ang="0">
                  <a:pos x="89" y="124"/>
                </a:cxn>
                <a:cxn ang="0">
                  <a:pos x="13" y="105"/>
                </a:cxn>
                <a:cxn ang="0">
                  <a:pos x="0" y="86"/>
                </a:cxn>
                <a:cxn ang="0">
                  <a:pos x="19" y="73"/>
                </a:cxn>
                <a:cxn ang="0">
                  <a:pos x="180" y="103"/>
                </a:cxn>
                <a:cxn ang="0">
                  <a:pos x="270" y="135"/>
                </a:cxn>
                <a:cxn ang="0">
                  <a:pos x="332" y="170"/>
                </a:cxn>
                <a:cxn ang="0">
                  <a:pos x="332" y="170"/>
                </a:cxn>
              </a:cxnLst>
              <a:rect l="0" t="0" r="r" b="b"/>
              <a:pathLst>
                <a:path w="697" h="263">
                  <a:moveTo>
                    <a:pt x="332" y="170"/>
                  </a:moveTo>
                  <a:lnTo>
                    <a:pt x="399" y="115"/>
                  </a:lnTo>
                  <a:lnTo>
                    <a:pt x="435" y="90"/>
                  </a:lnTo>
                  <a:lnTo>
                    <a:pt x="473" y="67"/>
                  </a:lnTo>
                  <a:lnTo>
                    <a:pt x="513" y="48"/>
                  </a:lnTo>
                  <a:lnTo>
                    <a:pt x="553" y="29"/>
                  </a:lnTo>
                  <a:lnTo>
                    <a:pt x="633" y="0"/>
                  </a:lnTo>
                  <a:lnTo>
                    <a:pt x="671" y="2"/>
                  </a:lnTo>
                  <a:lnTo>
                    <a:pt x="693" y="25"/>
                  </a:lnTo>
                  <a:lnTo>
                    <a:pt x="697" y="42"/>
                  </a:lnTo>
                  <a:lnTo>
                    <a:pt x="693" y="57"/>
                  </a:lnTo>
                  <a:lnTo>
                    <a:pt x="667" y="86"/>
                  </a:lnTo>
                  <a:lnTo>
                    <a:pt x="579" y="122"/>
                  </a:lnTo>
                  <a:lnTo>
                    <a:pt x="511" y="151"/>
                  </a:lnTo>
                  <a:lnTo>
                    <a:pt x="443" y="187"/>
                  </a:lnTo>
                  <a:lnTo>
                    <a:pt x="365" y="249"/>
                  </a:lnTo>
                  <a:lnTo>
                    <a:pt x="336" y="263"/>
                  </a:lnTo>
                  <a:lnTo>
                    <a:pt x="310" y="251"/>
                  </a:lnTo>
                  <a:lnTo>
                    <a:pt x="256" y="210"/>
                  </a:lnTo>
                  <a:lnTo>
                    <a:pt x="205" y="175"/>
                  </a:lnTo>
                  <a:lnTo>
                    <a:pt x="152" y="147"/>
                  </a:lnTo>
                  <a:lnTo>
                    <a:pt x="89" y="124"/>
                  </a:lnTo>
                  <a:lnTo>
                    <a:pt x="13" y="105"/>
                  </a:lnTo>
                  <a:lnTo>
                    <a:pt x="0" y="86"/>
                  </a:lnTo>
                  <a:lnTo>
                    <a:pt x="19" y="73"/>
                  </a:lnTo>
                  <a:lnTo>
                    <a:pt x="180" y="103"/>
                  </a:lnTo>
                  <a:lnTo>
                    <a:pt x="270" y="135"/>
                  </a:lnTo>
                  <a:lnTo>
                    <a:pt x="332" y="170"/>
                  </a:lnTo>
                  <a:lnTo>
                    <a:pt x="332" y="1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6" name="Freeform 90"/>
            <p:cNvSpPr>
              <a:spLocks/>
            </p:cNvSpPr>
            <p:nvPr/>
          </p:nvSpPr>
          <p:spPr bwMode="auto">
            <a:xfrm flipH="1">
              <a:off x="4743" y="3407"/>
              <a:ext cx="51" cy="133"/>
            </a:xfrm>
            <a:custGeom>
              <a:avLst/>
              <a:gdLst/>
              <a:ahLst/>
              <a:cxnLst>
                <a:cxn ang="0">
                  <a:pos x="101" y="25"/>
                </a:cxn>
                <a:cxn ang="0">
                  <a:pos x="55" y="131"/>
                </a:cxn>
                <a:cxn ang="0">
                  <a:pos x="38" y="247"/>
                </a:cxn>
                <a:cxn ang="0">
                  <a:pos x="21" y="264"/>
                </a:cxn>
                <a:cxn ang="0">
                  <a:pos x="4" y="247"/>
                </a:cxn>
                <a:cxn ang="0">
                  <a:pos x="0" y="112"/>
                </a:cxn>
                <a:cxn ang="0">
                  <a:pos x="32" y="57"/>
                </a:cxn>
                <a:cxn ang="0">
                  <a:pos x="57" y="25"/>
                </a:cxn>
                <a:cxn ang="0">
                  <a:pos x="74" y="4"/>
                </a:cxn>
                <a:cxn ang="0">
                  <a:pos x="97" y="0"/>
                </a:cxn>
                <a:cxn ang="0">
                  <a:pos x="101" y="25"/>
                </a:cxn>
                <a:cxn ang="0">
                  <a:pos x="101" y="25"/>
                </a:cxn>
              </a:cxnLst>
              <a:rect l="0" t="0" r="r" b="b"/>
              <a:pathLst>
                <a:path w="101" h="264">
                  <a:moveTo>
                    <a:pt x="101" y="25"/>
                  </a:moveTo>
                  <a:lnTo>
                    <a:pt x="55" y="131"/>
                  </a:lnTo>
                  <a:lnTo>
                    <a:pt x="38" y="247"/>
                  </a:lnTo>
                  <a:lnTo>
                    <a:pt x="21" y="264"/>
                  </a:lnTo>
                  <a:lnTo>
                    <a:pt x="4" y="247"/>
                  </a:lnTo>
                  <a:lnTo>
                    <a:pt x="0" y="112"/>
                  </a:lnTo>
                  <a:lnTo>
                    <a:pt x="32" y="57"/>
                  </a:lnTo>
                  <a:lnTo>
                    <a:pt x="57" y="25"/>
                  </a:lnTo>
                  <a:lnTo>
                    <a:pt x="74" y="4"/>
                  </a:lnTo>
                  <a:lnTo>
                    <a:pt x="97" y="0"/>
                  </a:lnTo>
                  <a:lnTo>
                    <a:pt x="101" y="25"/>
                  </a:lnTo>
                  <a:lnTo>
                    <a:pt x="10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7" name="Freeform 91"/>
            <p:cNvSpPr>
              <a:spLocks/>
            </p:cNvSpPr>
            <p:nvPr/>
          </p:nvSpPr>
          <p:spPr bwMode="auto">
            <a:xfrm flipH="1">
              <a:off x="4748" y="3340"/>
              <a:ext cx="214" cy="56"/>
            </a:xfrm>
            <a:custGeom>
              <a:avLst/>
              <a:gdLst/>
              <a:ahLst/>
              <a:cxnLst>
                <a:cxn ang="0">
                  <a:pos x="25" y="26"/>
                </a:cxn>
                <a:cxn ang="0">
                  <a:pos x="99" y="26"/>
                </a:cxn>
                <a:cxn ang="0">
                  <a:pos x="172" y="0"/>
                </a:cxn>
                <a:cxn ang="0">
                  <a:pos x="238" y="17"/>
                </a:cxn>
                <a:cxn ang="0">
                  <a:pos x="267" y="36"/>
                </a:cxn>
                <a:cxn ang="0">
                  <a:pos x="301" y="47"/>
                </a:cxn>
                <a:cxn ang="0">
                  <a:pos x="407" y="44"/>
                </a:cxn>
                <a:cxn ang="0">
                  <a:pos x="428" y="55"/>
                </a:cxn>
                <a:cxn ang="0">
                  <a:pos x="415" y="76"/>
                </a:cxn>
                <a:cxn ang="0">
                  <a:pos x="354" y="101"/>
                </a:cxn>
                <a:cxn ang="0">
                  <a:pos x="291" y="112"/>
                </a:cxn>
                <a:cxn ang="0">
                  <a:pos x="240" y="80"/>
                </a:cxn>
                <a:cxn ang="0">
                  <a:pos x="213" y="61"/>
                </a:cxn>
                <a:cxn ang="0">
                  <a:pos x="181" y="57"/>
                </a:cxn>
                <a:cxn ang="0">
                  <a:pos x="94" y="72"/>
                </a:cxn>
                <a:cxn ang="0">
                  <a:pos x="8" y="57"/>
                </a:cxn>
                <a:cxn ang="0">
                  <a:pos x="0" y="34"/>
                </a:cxn>
                <a:cxn ang="0">
                  <a:pos x="25" y="26"/>
                </a:cxn>
                <a:cxn ang="0">
                  <a:pos x="25" y="26"/>
                </a:cxn>
              </a:cxnLst>
              <a:rect l="0" t="0" r="r" b="b"/>
              <a:pathLst>
                <a:path w="428" h="112">
                  <a:moveTo>
                    <a:pt x="25" y="26"/>
                  </a:moveTo>
                  <a:lnTo>
                    <a:pt x="99" y="26"/>
                  </a:lnTo>
                  <a:lnTo>
                    <a:pt x="172" y="0"/>
                  </a:lnTo>
                  <a:lnTo>
                    <a:pt x="238" y="17"/>
                  </a:lnTo>
                  <a:lnTo>
                    <a:pt x="267" y="36"/>
                  </a:lnTo>
                  <a:lnTo>
                    <a:pt x="301" y="47"/>
                  </a:lnTo>
                  <a:lnTo>
                    <a:pt x="407" y="44"/>
                  </a:lnTo>
                  <a:lnTo>
                    <a:pt x="428" y="55"/>
                  </a:lnTo>
                  <a:lnTo>
                    <a:pt x="415" y="76"/>
                  </a:lnTo>
                  <a:lnTo>
                    <a:pt x="354" y="101"/>
                  </a:lnTo>
                  <a:lnTo>
                    <a:pt x="291" y="112"/>
                  </a:lnTo>
                  <a:lnTo>
                    <a:pt x="240" y="80"/>
                  </a:lnTo>
                  <a:lnTo>
                    <a:pt x="213" y="61"/>
                  </a:lnTo>
                  <a:lnTo>
                    <a:pt x="181" y="57"/>
                  </a:lnTo>
                  <a:lnTo>
                    <a:pt x="94" y="72"/>
                  </a:lnTo>
                  <a:lnTo>
                    <a:pt x="8" y="57"/>
                  </a:lnTo>
                  <a:lnTo>
                    <a:pt x="0" y="34"/>
                  </a:lnTo>
                  <a:lnTo>
                    <a:pt x="25" y="26"/>
                  </a:lnTo>
                  <a:lnTo>
                    <a:pt x="2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8" name="Freeform 92"/>
            <p:cNvSpPr>
              <a:spLocks/>
            </p:cNvSpPr>
            <p:nvPr/>
          </p:nvSpPr>
          <p:spPr bwMode="auto">
            <a:xfrm flipH="1">
              <a:off x="4155" y="3655"/>
              <a:ext cx="659" cy="85"/>
            </a:xfrm>
            <a:custGeom>
              <a:avLst/>
              <a:gdLst/>
              <a:ahLst/>
              <a:cxnLst>
                <a:cxn ang="0">
                  <a:pos x="399" y="0"/>
                </a:cxn>
                <a:cxn ang="0">
                  <a:pos x="420" y="15"/>
                </a:cxn>
                <a:cxn ang="0">
                  <a:pos x="422" y="48"/>
                </a:cxn>
                <a:cxn ang="0">
                  <a:pos x="403" y="78"/>
                </a:cxn>
                <a:cxn ang="0">
                  <a:pos x="490" y="57"/>
                </a:cxn>
                <a:cxn ang="0">
                  <a:pos x="551" y="34"/>
                </a:cxn>
                <a:cxn ang="0">
                  <a:pos x="612" y="15"/>
                </a:cxn>
                <a:cxn ang="0">
                  <a:pos x="665" y="4"/>
                </a:cxn>
                <a:cxn ang="0">
                  <a:pos x="701" y="6"/>
                </a:cxn>
                <a:cxn ang="0">
                  <a:pos x="717" y="30"/>
                </a:cxn>
                <a:cxn ang="0">
                  <a:pos x="699" y="82"/>
                </a:cxn>
                <a:cxn ang="0">
                  <a:pos x="707" y="95"/>
                </a:cxn>
                <a:cxn ang="0">
                  <a:pos x="722" y="97"/>
                </a:cxn>
                <a:cxn ang="0">
                  <a:pos x="764" y="80"/>
                </a:cxn>
                <a:cxn ang="0">
                  <a:pos x="810" y="51"/>
                </a:cxn>
                <a:cxn ang="0">
                  <a:pos x="842" y="34"/>
                </a:cxn>
                <a:cxn ang="0">
                  <a:pos x="878" y="46"/>
                </a:cxn>
                <a:cxn ang="0">
                  <a:pos x="899" y="74"/>
                </a:cxn>
                <a:cxn ang="0">
                  <a:pos x="1013" y="57"/>
                </a:cxn>
                <a:cxn ang="0">
                  <a:pos x="1112" y="38"/>
                </a:cxn>
                <a:cxn ang="0">
                  <a:pos x="1140" y="46"/>
                </a:cxn>
                <a:cxn ang="0">
                  <a:pos x="1167" y="61"/>
                </a:cxn>
                <a:cxn ang="0">
                  <a:pos x="1228" y="80"/>
                </a:cxn>
                <a:cxn ang="0">
                  <a:pos x="1294" y="93"/>
                </a:cxn>
                <a:cxn ang="0">
                  <a:pos x="1319" y="108"/>
                </a:cxn>
                <a:cxn ang="0">
                  <a:pos x="1291" y="118"/>
                </a:cxn>
                <a:cxn ang="0">
                  <a:pos x="1207" y="122"/>
                </a:cxn>
                <a:cxn ang="0">
                  <a:pos x="1118" y="86"/>
                </a:cxn>
                <a:cxn ang="0">
                  <a:pos x="1068" y="103"/>
                </a:cxn>
                <a:cxn ang="0">
                  <a:pos x="1007" y="118"/>
                </a:cxn>
                <a:cxn ang="0">
                  <a:pos x="891" y="141"/>
                </a:cxn>
                <a:cxn ang="0">
                  <a:pos x="840" y="108"/>
                </a:cxn>
                <a:cxn ang="0">
                  <a:pos x="783" y="122"/>
                </a:cxn>
                <a:cxn ang="0">
                  <a:pos x="717" y="131"/>
                </a:cxn>
                <a:cxn ang="0">
                  <a:pos x="658" y="118"/>
                </a:cxn>
                <a:cxn ang="0">
                  <a:pos x="627" y="70"/>
                </a:cxn>
                <a:cxn ang="0">
                  <a:pos x="502" y="105"/>
                </a:cxn>
                <a:cxn ang="0">
                  <a:pos x="373" y="105"/>
                </a:cxn>
                <a:cxn ang="0">
                  <a:pos x="361" y="82"/>
                </a:cxn>
                <a:cxn ang="0">
                  <a:pos x="384" y="40"/>
                </a:cxn>
                <a:cxn ang="0">
                  <a:pos x="295" y="72"/>
                </a:cxn>
                <a:cxn ang="0">
                  <a:pos x="203" y="108"/>
                </a:cxn>
                <a:cxn ang="0">
                  <a:pos x="112" y="143"/>
                </a:cxn>
                <a:cxn ang="0">
                  <a:pos x="23" y="171"/>
                </a:cxn>
                <a:cxn ang="0">
                  <a:pos x="0" y="162"/>
                </a:cxn>
                <a:cxn ang="0">
                  <a:pos x="10" y="141"/>
                </a:cxn>
                <a:cxn ang="0">
                  <a:pos x="53" y="118"/>
                </a:cxn>
                <a:cxn ang="0">
                  <a:pos x="99" y="97"/>
                </a:cxn>
                <a:cxn ang="0">
                  <a:pos x="148" y="78"/>
                </a:cxn>
                <a:cxn ang="0">
                  <a:pos x="200" y="61"/>
                </a:cxn>
                <a:cxn ang="0">
                  <a:pos x="302" y="30"/>
                </a:cxn>
                <a:cxn ang="0">
                  <a:pos x="399" y="0"/>
                </a:cxn>
                <a:cxn ang="0">
                  <a:pos x="399" y="0"/>
                </a:cxn>
              </a:cxnLst>
              <a:rect l="0" t="0" r="r" b="b"/>
              <a:pathLst>
                <a:path w="1319" h="171">
                  <a:moveTo>
                    <a:pt x="399" y="0"/>
                  </a:moveTo>
                  <a:lnTo>
                    <a:pt x="420" y="15"/>
                  </a:lnTo>
                  <a:lnTo>
                    <a:pt x="422" y="48"/>
                  </a:lnTo>
                  <a:lnTo>
                    <a:pt x="403" y="78"/>
                  </a:lnTo>
                  <a:lnTo>
                    <a:pt x="490" y="57"/>
                  </a:lnTo>
                  <a:lnTo>
                    <a:pt x="551" y="34"/>
                  </a:lnTo>
                  <a:lnTo>
                    <a:pt x="612" y="15"/>
                  </a:lnTo>
                  <a:lnTo>
                    <a:pt x="665" y="4"/>
                  </a:lnTo>
                  <a:lnTo>
                    <a:pt x="701" y="6"/>
                  </a:lnTo>
                  <a:lnTo>
                    <a:pt x="717" y="30"/>
                  </a:lnTo>
                  <a:lnTo>
                    <a:pt x="699" y="82"/>
                  </a:lnTo>
                  <a:lnTo>
                    <a:pt x="707" y="95"/>
                  </a:lnTo>
                  <a:lnTo>
                    <a:pt x="722" y="97"/>
                  </a:lnTo>
                  <a:lnTo>
                    <a:pt x="764" y="80"/>
                  </a:lnTo>
                  <a:lnTo>
                    <a:pt x="810" y="51"/>
                  </a:lnTo>
                  <a:lnTo>
                    <a:pt x="842" y="34"/>
                  </a:lnTo>
                  <a:lnTo>
                    <a:pt x="878" y="46"/>
                  </a:lnTo>
                  <a:lnTo>
                    <a:pt x="899" y="74"/>
                  </a:lnTo>
                  <a:lnTo>
                    <a:pt x="1013" y="57"/>
                  </a:lnTo>
                  <a:lnTo>
                    <a:pt x="1112" y="38"/>
                  </a:lnTo>
                  <a:lnTo>
                    <a:pt x="1140" y="46"/>
                  </a:lnTo>
                  <a:lnTo>
                    <a:pt x="1167" y="61"/>
                  </a:lnTo>
                  <a:lnTo>
                    <a:pt x="1228" y="80"/>
                  </a:lnTo>
                  <a:lnTo>
                    <a:pt x="1294" y="93"/>
                  </a:lnTo>
                  <a:lnTo>
                    <a:pt x="1319" y="108"/>
                  </a:lnTo>
                  <a:lnTo>
                    <a:pt x="1291" y="118"/>
                  </a:lnTo>
                  <a:lnTo>
                    <a:pt x="1207" y="122"/>
                  </a:lnTo>
                  <a:lnTo>
                    <a:pt x="1118" y="86"/>
                  </a:lnTo>
                  <a:lnTo>
                    <a:pt x="1068" y="103"/>
                  </a:lnTo>
                  <a:lnTo>
                    <a:pt x="1007" y="118"/>
                  </a:lnTo>
                  <a:lnTo>
                    <a:pt x="891" y="141"/>
                  </a:lnTo>
                  <a:lnTo>
                    <a:pt x="840" y="108"/>
                  </a:lnTo>
                  <a:lnTo>
                    <a:pt x="783" y="122"/>
                  </a:lnTo>
                  <a:lnTo>
                    <a:pt x="717" y="131"/>
                  </a:lnTo>
                  <a:lnTo>
                    <a:pt x="658" y="118"/>
                  </a:lnTo>
                  <a:lnTo>
                    <a:pt x="627" y="70"/>
                  </a:lnTo>
                  <a:lnTo>
                    <a:pt x="502" y="105"/>
                  </a:lnTo>
                  <a:lnTo>
                    <a:pt x="373" y="105"/>
                  </a:lnTo>
                  <a:lnTo>
                    <a:pt x="361" y="82"/>
                  </a:lnTo>
                  <a:lnTo>
                    <a:pt x="384" y="40"/>
                  </a:lnTo>
                  <a:lnTo>
                    <a:pt x="295" y="72"/>
                  </a:lnTo>
                  <a:lnTo>
                    <a:pt x="203" y="108"/>
                  </a:lnTo>
                  <a:lnTo>
                    <a:pt x="112" y="143"/>
                  </a:lnTo>
                  <a:lnTo>
                    <a:pt x="23" y="171"/>
                  </a:lnTo>
                  <a:lnTo>
                    <a:pt x="0" y="162"/>
                  </a:lnTo>
                  <a:lnTo>
                    <a:pt x="10" y="141"/>
                  </a:lnTo>
                  <a:lnTo>
                    <a:pt x="53" y="118"/>
                  </a:lnTo>
                  <a:lnTo>
                    <a:pt x="99" y="97"/>
                  </a:lnTo>
                  <a:lnTo>
                    <a:pt x="148" y="78"/>
                  </a:lnTo>
                  <a:lnTo>
                    <a:pt x="200" y="61"/>
                  </a:lnTo>
                  <a:lnTo>
                    <a:pt x="302" y="30"/>
                  </a:lnTo>
                  <a:lnTo>
                    <a:pt x="399" y="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9" name="Freeform 93"/>
            <p:cNvSpPr>
              <a:spLocks/>
            </p:cNvSpPr>
            <p:nvPr/>
          </p:nvSpPr>
          <p:spPr bwMode="auto">
            <a:xfrm flipH="1">
              <a:off x="4073" y="3581"/>
              <a:ext cx="704" cy="109"/>
            </a:xfrm>
            <a:custGeom>
              <a:avLst/>
              <a:gdLst/>
              <a:ahLst/>
              <a:cxnLst>
                <a:cxn ang="0">
                  <a:pos x="10" y="140"/>
                </a:cxn>
                <a:cxn ang="0">
                  <a:pos x="59" y="110"/>
                </a:cxn>
                <a:cxn ang="0">
                  <a:pos x="112" y="85"/>
                </a:cxn>
                <a:cxn ang="0">
                  <a:pos x="167" y="64"/>
                </a:cxn>
                <a:cxn ang="0">
                  <a:pos x="226" y="45"/>
                </a:cxn>
                <a:cxn ang="0">
                  <a:pos x="346" y="21"/>
                </a:cxn>
                <a:cxn ang="0">
                  <a:pos x="472" y="5"/>
                </a:cxn>
                <a:cxn ang="0">
                  <a:pos x="720" y="0"/>
                </a:cxn>
                <a:cxn ang="0">
                  <a:pos x="952" y="15"/>
                </a:cxn>
                <a:cxn ang="0">
                  <a:pos x="1175" y="57"/>
                </a:cxn>
                <a:cxn ang="0">
                  <a:pos x="1281" y="95"/>
                </a:cxn>
                <a:cxn ang="0">
                  <a:pos x="1332" y="117"/>
                </a:cxn>
                <a:cxn ang="0">
                  <a:pos x="1386" y="144"/>
                </a:cxn>
                <a:cxn ang="0">
                  <a:pos x="1408" y="167"/>
                </a:cxn>
                <a:cxn ang="0">
                  <a:pos x="1408" y="194"/>
                </a:cxn>
                <a:cxn ang="0">
                  <a:pos x="1391" y="214"/>
                </a:cxn>
                <a:cxn ang="0">
                  <a:pos x="1359" y="216"/>
                </a:cxn>
                <a:cxn ang="0">
                  <a:pos x="1237" y="184"/>
                </a:cxn>
                <a:cxn ang="0">
                  <a:pos x="1127" y="152"/>
                </a:cxn>
                <a:cxn ang="0">
                  <a:pos x="1015" y="125"/>
                </a:cxn>
                <a:cxn ang="0">
                  <a:pos x="892" y="108"/>
                </a:cxn>
                <a:cxn ang="0">
                  <a:pos x="722" y="93"/>
                </a:cxn>
                <a:cxn ang="0">
                  <a:pos x="555" y="83"/>
                </a:cxn>
                <a:cxn ang="0">
                  <a:pos x="213" y="108"/>
                </a:cxn>
                <a:cxn ang="0">
                  <a:pos x="116" y="140"/>
                </a:cxn>
                <a:cxn ang="0">
                  <a:pos x="69" y="157"/>
                </a:cxn>
                <a:cxn ang="0">
                  <a:pos x="21" y="171"/>
                </a:cxn>
                <a:cxn ang="0">
                  <a:pos x="0" y="161"/>
                </a:cxn>
                <a:cxn ang="0">
                  <a:pos x="10" y="140"/>
                </a:cxn>
                <a:cxn ang="0">
                  <a:pos x="10" y="140"/>
                </a:cxn>
              </a:cxnLst>
              <a:rect l="0" t="0" r="r" b="b"/>
              <a:pathLst>
                <a:path w="1408" h="216">
                  <a:moveTo>
                    <a:pt x="10" y="140"/>
                  </a:moveTo>
                  <a:lnTo>
                    <a:pt x="59" y="110"/>
                  </a:lnTo>
                  <a:lnTo>
                    <a:pt x="112" y="85"/>
                  </a:lnTo>
                  <a:lnTo>
                    <a:pt x="167" y="64"/>
                  </a:lnTo>
                  <a:lnTo>
                    <a:pt x="226" y="45"/>
                  </a:lnTo>
                  <a:lnTo>
                    <a:pt x="346" y="21"/>
                  </a:lnTo>
                  <a:lnTo>
                    <a:pt x="472" y="5"/>
                  </a:lnTo>
                  <a:lnTo>
                    <a:pt x="720" y="0"/>
                  </a:lnTo>
                  <a:lnTo>
                    <a:pt x="952" y="15"/>
                  </a:lnTo>
                  <a:lnTo>
                    <a:pt x="1175" y="57"/>
                  </a:lnTo>
                  <a:lnTo>
                    <a:pt x="1281" y="95"/>
                  </a:lnTo>
                  <a:lnTo>
                    <a:pt x="1332" y="117"/>
                  </a:lnTo>
                  <a:lnTo>
                    <a:pt x="1386" y="144"/>
                  </a:lnTo>
                  <a:lnTo>
                    <a:pt x="1408" y="167"/>
                  </a:lnTo>
                  <a:lnTo>
                    <a:pt x="1408" y="194"/>
                  </a:lnTo>
                  <a:lnTo>
                    <a:pt x="1391" y="214"/>
                  </a:lnTo>
                  <a:lnTo>
                    <a:pt x="1359" y="216"/>
                  </a:lnTo>
                  <a:lnTo>
                    <a:pt x="1237" y="184"/>
                  </a:lnTo>
                  <a:lnTo>
                    <a:pt x="1127" y="152"/>
                  </a:lnTo>
                  <a:lnTo>
                    <a:pt x="1015" y="125"/>
                  </a:lnTo>
                  <a:lnTo>
                    <a:pt x="892" y="108"/>
                  </a:lnTo>
                  <a:lnTo>
                    <a:pt x="722" y="93"/>
                  </a:lnTo>
                  <a:lnTo>
                    <a:pt x="555" y="83"/>
                  </a:lnTo>
                  <a:lnTo>
                    <a:pt x="213" y="108"/>
                  </a:lnTo>
                  <a:lnTo>
                    <a:pt x="116" y="140"/>
                  </a:lnTo>
                  <a:lnTo>
                    <a:pt x="69" y="157"/>
                  </a:lnTo>
                  <a:lnTo>
                    <a:pt x="21" y="171"/>
                  </a:lnTo>
                  <a:lnTo>
                    <a:pt x="0" y="161"/>
                  </a:lnTo>
                  <a:lnTo>
                    <a:pt x="10" y="140"/>
                  </a:lnTo>
                  <a:lnTo>
                    <a:pt x="10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0" name="Freeform 94"/>
            <p:cNvSpPr>
              <a:spLocks/>
            </p:cNvSpPr>
            <p:nvPr/>
          </p:nvSpPr>
          <p:spPr bwMode="auto">
            <a:xfrm flipH="1">
              <a:off x="4317" y="2052"/>
              <a:ext cx="116" cy="224"/>
            </a:xfrm>
            <a:custGeom>
              <a:avLst/>
              <a:gdLst/>
              <a:ahLst/>
              <a:cxnLst>
                <a:cxn ang="0">
                  <a:pos x="217" y="420"/>
                </a:cxn>
                <a:cxn ang="0">
                  <a:pos x="160" y="449"/>
                </a:cxn>
                <a:cxn ang="0">
                  <a:pos x="139" y="449"/>
                </a:cxn>
                <a:cxn ang="0">
                  <a:pos x="133" y="428"/>
                </a:cxn>
                <a:cxn ang="0">
                  <a:pos x="139" y="375"/>
                </a:cxn>
                <a:cxn ang="0">
                  <a:pos x="156" y="167"/>
                </a:cxn>
                <a:cxn ang="0">
                  <a:pos x="126" y="120"/>
                </a:cxn>
                <a:cxn ang="0">
                  <a:pos x="88" y="88"/>
                </a:cxn>
                <a:cxn ang="0">
                  <a:pos x="46" y="61"/>
                </a:cxn>
                <a:cxn ang="0">
                  <a:pos x="4" y="27"/>
                </a:cxn>
                <a:cxn ang="0">
                  <a:pos x="0" y="2"/>
                </a:cxn>
                <a:cxn ang="0">
                  <a:pos x="25" y="0"/>
                </a:cxn>
                <a:cxn ang="0">
                  <a:pos x="72" y="29"/>
                </a:cxn>
                <a:cxn ang="0">
                  <a:pos x="120" y="65"/>
                </a:cxn>
                <a:cxn ang="0">
                  <a:pos x="192" y="152"/>
                </a:cxn>
                <a:cxn ang="0">
                  <a:pos x="230" y="285"/>
                </a:cxn>
                <a:cxn ang="0">
                  <a:pos x="234" y="358"/>
                </a:cxn>
                <a:cxn ang="0">
                  <a:pos x="217" y="420"/>
                </a:cxn>
                <a:cxn ang="0">
                  <a:pos x="217" y="420"/>
                </a:cxn>
              </a:cxnLst>
              <a:rect l="0" t="0" r="r" b="b"/>
              <a:pathLst>
                <a:path w="234" h="449">
                  <a:moveTo>
                    <a:pt x="217" y="420"/>
                  </a:moveTo>
                  <a:lnTo>
                    <a:pt x="160" y="449"/>
                  </a:lnTo>
                  <a:lnTo>
                    <a:pt x="139" y="449"/>
                  </a:lnTo>
                  <a:lnTo>
                    <a:pt x="133" y="428"/>
                  </a:lnTo>
                  <a:lnTo>
                    <a:pt x="139" y="375"/>
                  </a:lnTo>
                  <a:lnTo>
                    <a:pt x="156" y="167"/>
                  </a:lnTo>
                  <a:lnTo>
                    <a:pt x="126" y="120"/>
                  </a:lnTo>
                  <a:lnTo>
                    <a:pt x="88" y="88"/>
                  </a:lnTo>
                  <a:lnTo>
                    <a:pt x="46" y="61"/>
                  </a:lnTo>
                  <a:lnTo>
                    <a:pt x="4" y="27"/>
                  </a:lnTo>
                  <a:lnTo>
                    <a:pt x="0" y="2"/>
                  </a:lnTo>
                  <a:lnTo>
                    <a:pt x="25" y="0"/>
                  </a:lnTo>
                  <a:lnTo>
                    <a:pt x="72" y="29"/>
                  </a:lnTo>
                  <a:lnTo>
                    <a:pt x="120" y="65"/>
                  </a:lnTo>
                  <a:lnTo>
                    <a:pt x="192" y="152"/>
                  </a:lnTo>
                  <a:lnTo>
                    <a:pt x="230" y="285"/>
                  </a:lnTo>
                  <a:lnTo>
                    <a:pt x="234" y="358"/>
                  </a:lnTo>
                  <a:lnTo>
                    <a:pt x="217" y="420"/>
                  </a:lnTo>
                  <a:lnTo>
                    <a:pt x="217" y="4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1" name="Freeform 95"/>
            <p:cNvSpPr>
              <a:spLocks/>
            </p:cNvSpPr>
            <p:nvPr/>
          </p:nvSpPr>
          <p:spPr bwMode="auto">
            <a:xfrm flipH="1">
              <a:off x="4233" y="2085"/>
              <a:ext cx="56" cy="141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57" y="45"/>
                </a:cxn>
                <a:cxn ang="0">
                  <a:pos x="84" y="93"/>
                </a:cxn>
                <a:cxn ang="0">
                  <a:pos x="112" y="197"/>
                </a:cxn>
                <a:cxn ang="0">
                  <a:pos x="97" y="230"/>
                </a:cxn>
                <a:cxn ang="0">
                  <a:pos x="65" y="266"/>
                </a:cxn>
                <a:cxn ang="0">
                  <a:pos x="34" y="281"/>
                </a:cxn>
                <a:cxn ang="0">
                  <a:pos x="25" y="258"/>
                </a:cxn>
                <a:cxn ang="0">
                  <a:pos x="34" y="137"/>
                </a:cxn>
                <a:cxn ang="0">
                  <a:pos x="25" y="81"/>
                </a:cxn>
                <a:cxn ang="0">
                  <a:pos x="0" y="23"/>
                </a:cxn>
                <a:cxn ang="0">
                  <a:pos x="4" y="0"/>
                </a:cxn>
                <a:cxn ang="0">
                  <a:pos x="27" y="4"/>
                </a:cxn>
                <a:cxn ang="0">
                  <a:pos x="27" y="4"/>
                </a:cxn>
              </a:cxnLst>
              <a:rect l="0" t="0" r="r" b="b"/>
              <a:pathLst>
                <a:path w="112" h="281">
                  <a:moveTo>
                    <a:pt x="27" y="4"/>
                  </a:moveTo>
                  <a:lnTo>
                    <a:pt x="57" y="45"/>
                  </a:lnTo>
                  <a:lnTo>
                    <a:pt x="84" y="93"/>
                  </a:lnTo>
                  <a:lnTo>
                    <a:pt x="112" y="197"/>
                  </a:lnTo>
                  <a:lnTo>
                    <a:pt x="97" y="230"/>
                  </a:lnTo>
                  <a:lnTo>
                    <a:pt x="65" y="266"/>
                  </a:lnTo>
                  <a:lnTo>
                    <a:pt x="34" y="281"/>
                  </a:lnTo>
                  <a:lnTo>
                    <a:pt x="25" y="258"/>
                  </a:lnTo>
                  <a:lnTo>
                    <a:pt x="34" y="137"/>
                  </a:lnTo>
                  <a:lnTo>
                    <a:pt x="25" y="81"/>
                  </a:lnTo>
                  <a:lnTo>
                    <a:pt x="0" y="23"/>
                  </a:lnTo>
                  <a:lnTo>
                    <a:pt x="4" y="0"/>
                  </a:lnTo>
                  <a:lnTo>
                    <a:pt x="27" y="4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2" name="Freeform 96"/>
            <p:cNvSpPr>
              <a:spLocks/>
            </p:cNvSpPr>
            <p:nvPr/>
          </p:nvSpPr>
          <p:spPr bwMode="auto">
            <a:xfrm flipH="1">
              <a:off x="5089" y="3299"/>
              <a:ext cx="134" cy="382"/>
            </a:xfrm>
            <a:custGeom>
              <a:avLst/>
              <a:gdLst/>
              <a:ahLst/>
              <a:cxnLst>
                <a:cxn ang="0">
                  <a:pos x="45" y="21"/>
                </a:cxn>
                <a:cxn ang="0">
                  <a:pos x="38" y="133"/>
                </a:cxn>
                <a:cxn ang="0">
                  <a:pos x="51" y="192"/>
                </a:cxn>
                <a:cxn ang="0">
                  <a:pos x="74" y="245"/>
                </a:cxn>
                <a:cxn ang="0">
                  <a:pos x="104" y="297"/>
                </a:cxn>
                <a:cxn ang="0">
                  <a:pos x="137" y="344"/>
                </a:cxn>
                <a:cxn ang="0">
                  <a:pos x="171" y="392"/>
                </a:cxn>
                <a:cxn ang="0">
                  <a:pos x="203" y="437"/>
                </a:cxn>
                <a:cxn ang="0">
                  <a:pos x="247" y="536"/>
                </a:cxn>
                <a:cxn ang="0">
                  <a:pos x="268" y="654"/>
                </a:cxn>
                <a:cxn ang="0">
                  <a:pos x="260" y="682"/>
                </a:cxn>
                <a:cxn ang="0">
                  <a:pos x="237" y="732"/>
                </a:cxn>
                <a:cxn ang="0">
                  <a:pos x="213" y="764"/>
                </a:cxn>
                <a:cxn ang="0">
                  <a:pos x="194" y="751"/>
                </a:cxn>
                <a:cxn ang="0">
                  <a:pos x="169" y="660"/>
                </a:cxn>
                <a:cxn ang="0">
                  <a:pos x="146" y="567"/>
                </a:cxn>
                <a:cxn ang="0">
                  <a:pos x="129" y="511"/>
                </a:cxn>
                <a:cxn ang="0">
                  <a:pos x="104" y="458"/>
                </a:cxn>
                <a:cxn ang="0">
                  <a:pos x="78" y="409"/>
                </a:cxn>
                <a:cxn ang="0">
                  <a:pos x="51" y="357"/>
                </a:cxn>
                <a:cxn ang="0">
                  <a:pos x="7" y="243"/>
                </a:cxn>
                <a:cxn ang="0">
                  <a:pos x="0" y="95"/>
                </a:cxn>
                <a:cxn ang="0">
                  <a:pos x="13" y="13"/>
                </a:cxn>
                <a:cxn ang="0">
                  <a:pos x="34" y="0"/>
                </a:cxn>
                <a:cxn ang="0">
                  <a:pos x="45" y="21"/>
                </a:cxn>
                <a:cxn ang="0">
                  <a:pos x="45" y="21"/>
                </a:cxn>
              </a:cxnLst>
              <a:rect l="0" t="0" r="r" b="b"/>
              <a:pathLst>
                <a:path w="268" h="764">
                  <a:moveTo>
                    <a:pt x="45" y="21"/>
                  </a:moveTo>
                  <a:lnTo>
                    <a:pt x="38" y="133"/>
                  </a:lnTo>
                  <a:lnTo>
                    <a:pt x="51" y="192"/>
                  </a:lnTo>
                  <a:lnTo>
                    <a:pt x="74" y="245"/>
                  </a:lnTo>
                  <a:lnTo>
                    <a:pt x="104" y="297"/>
                  </a:lnTo>
                  <a:lnTo>
                    <a:pt x="137" y="344"/>
                  </a:lnTo>
                  <a:lnTo>
                    <a:pt x="171" y="392"/>
                  </a:lnTo>
                  <a:lnTo>
                    <a:pt x="203" y="437"/>
                  </a:lnTo>
                  <a:lnTo>
                    <a:pt x="247" y="536"/>
                  </a:lnTo>
                  <a:lnTo>
                    <a:pt x="268" y="654"/>
                  </a:lnTo>
                  <a:lnTo>
                    <a:pt x="260" y="682"/>
                  </a:lnTo>
                  <a:lnTo>
                    <a:pt x="237" y="732"/>
                  </a:lnTo>
                  <a:lnTo>
                    <a:pt x="213" y="764"/>
                  </a:lnTo>
                  <a:lnTo>
                    <a:pt x="194" y="751"/>
                  </a:lnTo>
                  <a:lnTo>
                    <a:pt x="169" y="660"/>
                  </a:lnTo>
                  <a:lnTo>
                    <a:pt x="146" y="567"/>
                  </a:lnTo>
                  <a:lnTo>
                    <a:pt x="129" y="511"/>
                  </a:lnTo>
                  <a:lnTo>
                    <a:pt x="104" y="458"/>
                  </a:lnTo>
                  <a:lnTo>
                    <a:pt x="78" y="409"/>
                  </a:lnTo>
                  <a:lnTo>
                    <a:pt x="51" y="357"/>
                  </a:lnTo>
                  <a:lnTo>
                    <a:pt x="7" y="243"/>
                  </a:lnTo>
                  <a:lnTo>
                    <a:pt x="0" y="95"/>
                  </a:lnTo>
                  <a:lnTo>
                    <a:pt x="13" y="13"/>
                  </a:lnTo>
                  <a:lnTo>
                    <a:pt x="34" y="0"/>
                  </a:lnTo>
                  <a:lnTo>
                    <a:pt x="45" y="21"/>
                  </a:lnTo>
                  <a:lnTo>
                    <a:pt x="4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3" name="Freeform 97"/>
            <p:cNvSpPr>
              <a:spLocks/>
            </p:cNvSpPr>
            <p:nvPr/>
          </p:nvSpPr>
          <p:spPr bwMode="auto">
            <a:xfrm flipH="1">
              <a:off x="5158" y="3494"/>
              <a:ext cx="92" cy="217"/>
            </a:xfrm>
            <a:custGeom>
              <a:avLst/>
              <a:gdLst/>
              <a:ahLst/>
              <a:cxnLst>
                <a:cxn ang="0">
                  <a:pos x="184" y="351"/>
                </a:cxn>
                <a:cxn ang="0">
                  <a:pos x="167" y="410"/>
                </a:cxn>
                <a:cxn ang="0">
                  <a:pos x="152" y="433"/>
                </a:cxn>
                <a:cxn ang="0">
                  <a:pos x="133" y="416"/>
                </a:cxn>
                <a:cxn ang="0">
                  <a:pos x="114" y="361"/>
                </a:cxn>
                <a:cxn ang="0">
                  <a:pos x="91" y="291"/>
                </a:cxn>
                <a:cxn ang="0">
                  <a:pos x="53" y="180"/>
                </a:cxn>
                <a:cxn ang="0">
                  <a:pos x="17" y="74"/>
                </a:cxn>
                <a:cxn ang="0">
                  <a:pos x="0" y="21"/>
                </a:cxn>
                <a:cxn ang="0">
                  <a:pos x="11" y="0"/>
                </a:cxn>
                <a:cxn ang="0">
                  <a:pos x="32" y="9"/>
                </a:cxn>
                <a:cxn ang="0">
                  <a:pos x="64" y="89"/>
                </a:cxn>
                <a:cxn ang="0">
                  <a:pos x="97" y="154"/>
                </a:cxn>
                <a:cxn ang="0">
                  <a:pos x="131" y="216"/>
                </a:cxn>
                <a:cxn ang="0">
                  <a:pos x="184" y="351"/>
                </a:cxn>
                <a:cxn ang="0">
                  <a:pos x="184" y="351"/>
                </a:cxn>
              </a:cxnLst>
              <a:rect l="0" t="0" r="r" b="b"/>
              <a:pathLst>
                <a:path w="184" h="433">
                  <a:moveTo>
                    <a:pt x="184" y="351"/>
                  </a:moveTo>
                  <a:lnTo>
                    <a:pt x="167" y="410"/>
                  </a:lnTo>
                  <a:lnTo>
                    <a:pt x="152" y="433"/>
                  </a:lnTo>
                  <a:lnTo>
                    <a:pt x="133" y="416"/>
                  </a:lnTo>
                  <a:lnTo>
                    <a:pt x="114" y="361"/>
                  </a:lnTo>
                  <a:lnTo>
                    <a:pt x="91" y="291"/>
                  </a:lnTo>
                  <a:lnTo>
                    <a:pt x="53" y="180"/>
                  </a:lnTo>
                  <a:lnTo>
                    <a:pt x="17" y="74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32" y="9"/>
                  </a:lnTo>
                  <a:lnTo>
                    <a:pt x="64" y="89"/>
                  </a:lnTo>
                  <a:lnTo>
                    <a:pt x="97" y="154"/>
                  </a:lnTo>
                  <a:lnTo>
                    <a:pt x="131" y="216"/>
                  </a:lnTo>
                  <a:lnTo>
                    <a:pt x="184" y="351"/>
                  </a:lnTo>
                  <a:lnTo>
                    <a:pt x="184" y="3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4" name="Freeform 98"/>
            <p:cNvSpPr>
              <a:spLocks/>
            </p:cNvSpPr>
            <p:nvPr/>
          </p:nvSpPr>
          <p:spPr bwMode="auto">
            <a:xfrm flipH="1">
              <a:off x="3912" y="3805"/>
              <a:ext cx="94" cy="127"/>
            </a:xfrm>
            <a:custGeom>
              <a:avLst/>
              <a:gdLst/>
              <a:ahLst/>
              <a:cxnLst>
                <a:cxn ang="0">
                  <a:pos x="99" y="139"/>
                </a:cxn>
                <a:cxn ang="0">
                  <a:pos x="133" y="82"/>
                </a:cxn>
                <a:cxn ang="0">
                  <a:pos x="141" y="17"/>
                </a:cxn>
                <a:cxn ang="0">
                  <a:pos x="156" y="0"/>
                </a:cxn>
                <a:cxn ang="0">
                  <a:pos x="173" y="16"/>
                </a:cxn>
                <a:cxn ang="0">
                  <a:pos x="189" y="133"/>
                </a:cxn>
                <a:cxn ang="0">
                  <a:pos x="177" y="192"/>
                </a:cxn>
                <a:cxn ang="0">
                  <a:pos x="149" y="240"/>
                </a:cxn>
                <a:cxn ang="0">
                  <a:pos x="122" y="255"/>
                </a:cxn>
                <a:cxn ang="0">
                  <a:pos x="92" y="251"/>
                </a:cxn>
                <a:cxn ang="0">
                  <a:pos x="40" y="215"/>
                </a:cxn>
                <a:cxn ang="0">
                  <a:pos x="12" y="154"/>
                </a:cxn>
                <a:cxn ang="0">
                  <a:pos x="0" y="23"/>
                </a:cxn>
                <a:cxn ang="0">
                  <a:pos x="18" y="6"/>
                </a:cxn>
                <a:cxn ang="0">
                  <a:pos x="35" y="23"/>
                </a:cxn>
                <a:cxn ang="0">
                  <a:pos x="50" y="90"/>
                </a:cxn>
                <a:cxn ang="0">
                  <a:pos x="69" y="116"/>
                </a:cxn>
                <a:cxn ang="0">
                  <a:pos x="99" y="139"/>
                </a:cxn>
                <a:cxn ang="0">
                  <a:pos x="99" y="139"/>
                </a:cxn>
              </a:cxnLst>
              <a:rect l="0" t="0" r="r" b="b"/>
              <a:pathLst>
                <a:path w="189" h="255">
                  <a:moveTo>
                    <a:pt x="99" y="139"/>
                  </a:moveTo>
                  <a:lnTo>
                    <a:pt x="133" y="82"/>
                  </a:lnTo>
                  <a:lnTo>
                    <a:pt x="141" y="17"/>
                  </a:lnTo>
                  <a:lnTo>
                    <a:pt x="156" y="0"/>
                  </a:lnTo>
                  <a:lnTo>
                    <a:pt x="173" y="16"/>
                  </a:lnTo>
                  <a:lnTo>
                    <a:pt x="189" y="133"/>
                  </a:lnTo>
                  <a:lnTo>
                    <a:pt x="177" y="192"/>
                  </a:lnTo>
                  <a:lnTo>
                    <a:pt x="149" y="240"/>
                  </a:lnTo>
                  <a:lnTo>
                    <a:pt x="122" y="255"/>
                  </a:lnTo>
                  <a:lnTo>
                    <a:pt x="92" y="251"/>
                  </a:lnTo>
                  <a:lnTo>
                    <a:pt x="40" y="215"/>
                  </a:lnTo>
                  <a:lnTo>
                    <a:pt x="12" y="154"/>
                  </a:lnTo>
                  <a:lnTo>
                    <a:pt x="0" y="23"/>
                  </a:lnTo>
                  <a:lnTo>
                    <a:pt x="18" y="6"/>
                  </a:lnTo>
                  <a:lnTo>
                    <a:pt x="35" y="23"/>
                  </a:lnTo>
                  <a:lnTo>
                    <a:pt x="50" y="90"/>
                  </a:lnTo>
                  <a:lnTo>
                    <a:pt x="69" y="116"/>
                  </a:lnTo>
                  <a:lnTo>
                    <a:pt x="99" y="139"/>
                  </a:lnTo>
                  <a:lnTo>
                    <a:pt x="99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5" name="Freeform 99"/>
            <p:cNvSpPr>
              <a:spLocks/>
            </p:cNvSpPr>
            <p:nvPr/>
          </p:nvSpPr>
          <p:spPr bwMode="auto">
            <a:xfrm flipH="1">
              <a:off x="4946" y="2874"/>
              <a:ext cx="49" cy="421"/>
            </a:xfrm>
            <a:custGeom>
              <a:avLst/>
              <a:gdLst/>
              <a:ahLst/>
              <a:cxnLst>
                <a:cxn ang="0">
                  <a:pos x="99" y="21"/>
                </a:cxn>
                <a:cxn ang="0">
                  <a:pos x="65" y="192"/>
                </a:cxn>
                <a:cxn ang="0">
                  <a:pos x="59" y="346"/>
                </a:cxn>
                <a:cxn ang="0">
                  <a:pos x="72" y="679"/>
                </a:cxn>
                <a:cxn ang="0">
                  <a:pos x="53" y="825"/>
                </a:cxn>
                <a:cxn ang="0">
                  <a:pos x="36" y="842"/>
                </a:cxn>
                <a:cxn ang="0">
                  <a:pos x="19" y="825"/>
                </a:cxn>
                <a:cxn ang="0">
                  <a:pos x="0" y="679"/>
                </a:cxn>
                <a:cxn ang="0">
                  <a:pos x="8" y="343"/>
                </a:cxn>
                <a:cxn ang="0">
                  <a:pos x="27" y="187"/>
                </a:cxn>
                <a:cxn ang="0">
                  <a:pos x="44" y="103"/>
                </a:cxn>
                <a:cxn ang="0">
                  <a:pos x="66" y="12"/>
                </a:cxn>
                <a:cxn ang="0">
                  <a:pos x="87" y="0"/>
                </a:cxn>
                <a:cxn ang="0">
                  <a:pos x="99" y="21"/>
                </a:cxn>
                <a:cxn ang="0">
                  <a:pos x="99" y="21"/>
                </a:cxn>
              </a:cxnLst>
              <a:rect l="0" t="0" r="r" b="b"/>
              <a:pathLst>
                <a:path w="99" h="842">
                  <a:moveTo>
                    <a:pt x="99" y="21"/>
                  </a:moveTo>
                  <a:lnTo>
                    <a:pt x="65" y="192"/>
                  </a:lnTo>
                  <a:lnTo>
                    <a:pt x="59" y="346"/>
                  </a:lnTo>
                  <a:lnTo>
                    <a:pt x="72" y="679"/>
                  </a:lnTo>
                  <a:lnTo>
                    <a:pt x="53" y="825"/>
                  </a:lnTo>
                  <a:lnTo>
                    <a:pt x="36" y="842"/>
                  </a:lnTo>
                  <a:lnTo>
                    <a:pt x="19" y="825"/>
                  </a:lnTo>
                  <a:lnTo>
                    <a:pt x="0" y="679"/>
                  </a:lnTo>
                  <a:lnTo>
                    <a:pt x="8" y="343"/>
                  </a:lnTo>
                  <a:lnTo>
                    <a:pt x="27" y="187"/>
                  </a:lnTo>
                  <a:lnTo>
                    <a:pt x="44" y="103"/>
                  </a:lnTo>
                  <a:lnTo>
                    <a:pt x="66" y="12"/>
                  </a:lnTo>
                  <a:lnTo>
                    <a:pt x="87" y="0"/>
                  </a:lnTo>
                  <a:lnTo>
                    <a:pt x="99" y="21"/>
                  </a:lnTo>
                  <a:lnTo>
                    <a:pt x="9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6" name="Freeform 100"/>
            <p:cNvSpPr>
              <a:spLocks/>
            </p:cNvSpPr>
            <p:nvPr/>
          </p:nvSpPr>
          <p:spPr bwMode="auto">
            <a:xfrm flipH="1">
              <a:off x="4637" y="2114"/>
              <a:ext cx="109" cy="188"/>
            </a:xfrm>
            <a:custGeom>
              <a:avLst/>
              <a:gdLst/>
              <a:ahLst/>
              <a:cxnLst>
                <a:cxn ang="0">
                  <a:pos x="218" y="376"/>
                </a:cxn>
                <a:cxn ang="0">
                  <a:pos x="91" y="344"/>
                </a:cxn>
                <a:cxn ang="0">
                  <a:pos x="19" y="249"/>
                </a:cxn>
                <a:cxn ang="0">
                  <a:pos x="0" y="125"/>
                </a:cxn>
                <a:cxn ang="0">
                  <a:pos x="9" y="68"/>
                </a:cxn>
                <a:cxn ang="0">
                  <a:pos x="36" y="24"/>
                </a:cxn>
                <a:cxn ang="0">
                  <a:pos x="53" y="9"/>
                </a:cxn>
                <a:cxn ang="0">
                  <a:pos x="76" y="0"/>
                </a:cxn>
                <a:cxn ang="0">
                  <a:pos x="131" y="4"/>
                </a:cxn>
                <a:cxn ang="0">
                  <a:pos x="150" y="24"/>
                </a:cxn>
                <a:cxn ang="0">
                  <a:pos x="150" y="91"/>
                </a:cxn>
                <a:cxn ang="0">
                  <a:pos x="127" y="112"/>
                </a:cxn>
                <a:cxn ang="0">
                  <a:pos x="103" y="97"/>
                </a:cxn>
                <a:cxn ang="0">
                  <a:pos x="101" y="53"/>
                </a:cxn>
                <a:cxn ang="0">
                  <a:pos x="72" y="95"/>
                </a:cxn>
                <a:cxn ang="0">
                  <a:pos x="70" y="150"/>
                </a:cxn>
                <a:cxn ang="0">
                  <a:pos x="87" y="207"/>
                </a:cxn>
                <a:cxn ang="0">
                  <a:pos x="120" y="247"/>
                </a:cxn>
                <a:cxn ang="0">
                  <a:pos x="161" y="273"/>
                </a:cxn>
                <a:cxn ang="0">
                  <a:pos x="211" y="285"/>
                </a:cxn>
                <a:cxn ang="0">
                  <a:pos x="218" y="376"/>
                </a:cxn>
                <a:cxn ang="0">
                  <a:pos x="218" y="376"/>
                </a:cxn>
              </a:cxnLst>
              <a:rect l="0" t="0" r="r" b="b"/>
              <a:pathLst>
                <a:path w="218" h="376">
                  <a:moveTo>
                    <a:pt x="218" y="376"/>
                  </a:moveTo>
                  <a:lnTo>
                    <a:pt x="91" y="344"/>
                  </a:lnTo>
                  <a:lnTo>
                    <a:pt x="19" y="249"/>
                  </a:lnTo>
                  <a:lnTo>
                    <a:pt x="0" y="125"/>
                  </a:lnTo>
                  <a:lnTo>
                    <a:pt x="9" y="68"/>
                  </a:lnTo>
                  <a:lnTo>
                    <a:pt x="36" y="24"/>
                  </a:lnTo>
                  <a:lnTo>
                    <a:pt x="53" y="9"/>
                  </a:lnTo>
                  <a:lnTo>
                    <a:pt x="76" y="0"/>
                  </a:lnTo>
                  <a:lnTo>
                    <a:pt x="131" y="4"/>
                  </a:lnTo>
                  <a:lnTo>
                    <a:pt x="150" y="24"/>
                  </a:lnTo>
                  <a:lnTo>
                    <a:pt x="150" y="91"/>
                  </a:lnTo>
                  <a:lnTo>
                    <a:pt x="127" y="112"/>
                  </a:lnTo>
                  <a:lnTo>
                    <a:pt x="103" y="97"/>
                  </a:lnTo>
                  <a:lnTo>
                    <a:pt x="101" y="53"/>
                  </a:lnTo>
                  <a:lnTo>
                    <a:pt x="72" y="95"/>
                  </a:lnTo>
                  <a:lnTo>
                    <a:pt x="70" y="150"/>
                  </a:lnTo>
                  <a:lnTo>
                    <a:pt x="87" y="207"/>
                  </a:lnTo>
                  <a:lnTo>
                    <a:pt x="120" y="247"/>
                  </a:lnTo>
                  <a:lnTo>
                    <a:pt x="161" y="273"/>
                  </a:lnTo>
                  <a:lnTo>
                    <a:pt x="211" y="285"/>
                  </a:lnTo>
                  <a:lnTo>
                    <a:pt x="218" y="376"/>
                  </a:lnTo>
                  <a:lnTo>
                    <a:pt x="218" y="3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7" name="Freeform 101"/>
            <p:cNvSpPr>
              <a:spLocks/>
            </p:cNvSpPr>
            <p:nvPr/>
          </p:nvSpPr>
          <p:spPr bwMode="auto">
            <a:xfrm flipH="1">
              <a:off x="4438" y="1937"/>
              <a:ext cx="184" cy="355"/>
            </a:xfrm>
            <a:custGeom>
              <a:avLst/>
              <a:gdLst/>
              <a:ahLst/>
              <a:cxnLst>
                <a:cxn ang="0">
                  <a:pos x="137" y="610"/>
                </a:cxn>
                <a:cxn ang="0">
                  <a:pos x="196" y="580"/>
                </a:cxn>
                <a:cxn ang="0">
                  <a:pos x="245" y="546"/>
                </a:cxn>
                <a:cxn ang="0">
                  <a:pos x="289" y="472"/>
                </a:cxn>
                <a:cxn ang="0">
                  <a:pos x="266" y="428"/>
                </a:cxn>
                <a:cxn ang="0">
                  <a:pos x="243" y="407"/>
                </a:cxn>
                <a:cxn ang="0">
                  <a:pos x="213" y="386"/>
                </a:cxn>
                <a:cxn ang="0">
                  <a:pos x="179" y="367"/>
                </a:cxn>
                <a:cxn ang="0">
                  <a:pos x="142" y="346"/>
                </a:cxn>
                <a:cxn ang="0">
                  <a:pos x="74" y="302"/>
                </a:cxn>
                <a:cxn ang="0">
                  <a:pos x="21" y="249"/>
                </a:cxn>
                <a:cxn ang="0">
                  <a:pos x="0" y="185"/>
                </a:cxn>
                <a:cxn ang="0">
                  <a:pos x="6" y="147"/>
                </a:cxn>
                <a:cxn ang="0">
                  <a:pos x="25" y="105"/>
                </a:cxn>
                <a:cxn ang="0">
                  <a:pos x="61" y="57"/>
                </a:cxn>
                <a:cxn ang="0">
                  <a:pos x="114" y="4"/>
                </a:cxn>
                <a:cxn ang="0">
                  <a:pos x="140" y="0"/>
                </a:cxn>
                <a:cxn ang="0">
                  <a:pos x="144" y="27"/>
                </a:cxn>
                <a:cxn ang="0">
                  <a:pos x="64" y="150"/>
                </a:cxn>
                <a:cxn ang="0">
                  <a:pos x="72" y="206"/>
                </a:cxn>
                <a:cxn ang="0">
                  <a:pos x="104" y="245"/>
                </a:cxn>
                <a:cxn ang="0">
                  <a:pos x="150" y="276"/>
                </a:cxn>
                <a:cxn ang="0">
                  <a:pos x="205" y="302"/>
                </a:cxn>
                <a:cxn ang="0">
                  <a:pos x="262" y="329"/>
                </a:cxn>
                <a:cxn ang="0">
                  <a:pos x="312" y="361"/>
                </a:cxn>
                <a:cxn ang="0">
                  <a:pos x="350" y="405"/>
                </a:cxn>
                <a:cxn ang="0">
                  <a:pos x="367" y="466"/>
                </a:cxn>
                <a:cxn ang="0">
                  <a:pos x="351" y="548"/>
                </a:cxn>
                <a:cxn ang="0">
                  <a:pos x="329" y="584"/>
                </a:cxn>
                <a:cxn ang="0">
                  <a:pos x="298" y="618"/>
                </a:cxn>
                <a:cxn ang="0">
                  <a:pos x="260" y="646"/>
                </a:cxn>
                <a:cxn ang="0">
                  <a:pos x="218" y="673"/>
                </a:cxn>
                <a:cxn ang="0">
                  <a:pos x="171" y="694"/>
                </a:cxn>
                <a:cxn ang="0">
                  <a:pos x="121" y="709"/>
                </a:cxn>
                <a:cxn ang="0">
                  <a:pos x="137" y="610"/>
                </a:cxn>
                <a:cxn ang="0">
                  <a:pos x="137" y="610"/>
                </a:cxn>
              </a:cxnLst>
              <a:rect l="0" t="0" r="r" b="b"/>
              <a:pathLst>
                <a:path w="367" h="709">
                  <a:moveTo>
                    <a:pt x="137" y="610"/>
                  </a:moveTo>
                  <a:lnTo>
                    <a:pt x="196" y="580"/>
                  </a:lnTo>
                  <a:lnTo>
                    <a:pt x="245" y="546"/>
                  </a:lnTo>
                  <a:lnTo>
                    <a:pt x="289" y="472"/>
                  </a:lnTo>
                  <a:lnTo>
                    <a:pt x="266" y="428"/>
                  </a:lnTo>
                  <a:lnTo>
                    <a:pt x="243" y="407"/>
                  </a:lnTo>
                  <a:lnTo>
                    <a:pt x="213" y="386"/>
                  </a:lnTo>
                  <a:lnTo>
                    <a:pt x="179" y="367"/>
                  </a:lnTo>
                  <a:lnTo>
                    <a:pt x="142" y="346"/>
                  </a:lnTo>
                  <a:lnTo>
                    <a:pt x="74" y="302"/>
                  </a:lnTo>
                  <a:lnTo>
                    <a:pt x="21" y="249"/>
                  </a:lnTo>
                  <a:lnTo>
                    <a:pt x="0" y="185"/>
                  </a:lnTo>
                  <a:lnTo>
                    <a:pt x="6" y="147"/>
                  </a:lnTo>
                  <a:lnTo>
                    <a:pt x="25" y="105"/>
                  </a:lnTo>
                  <a:lnTo>
                    <a:pt x="61" y="57"/>
                  </a:lnTo>
                  <a:lnTo>
                    <a:pt x="114" y="4"/>
                  </a:lnTo>
                  <a:lnTo>
                    <a:pt x="140" y="0"/>
                  </a:lnTo>
                  <a:lnTo>
                    <a:pt x="144" y="27"/>
                  </a:lnTo>
                  <a:lnTo>
                    <a:pt x="64" y="150"/>
                  </a:lnTo>
                  <a:lnTo>
                    <a:pt x="72" y="206"/>
                  </a:lnTo>
                  <a:lnTo>
                    <a:pt x="104" y="245"/>
                  </a:lnTo>
                  <a:lnTo>
                    <a:pt x="150" y="276"/>
                  </a:lnTo>
                  <a:lnTo>
                    <a:pt x="205" y="302"/>
                  </a:lnTo>
                  <a:lnTo>
                    <a:pt x="262" y="329"/>
                  </a:lnTo>
                  <a:lnTo>
                    <a:pt x="312" y="361"/>
                  </a:lnTo>
                  <a:lnTo>
                    <a:pt x="350" y="405"/>
                  </a:lnTo>
                  <a:lnTo>
                    <a:pt x="367" y="466"/>
                  </a:lnTo>
                  <a:lnTo>
                    <a:pt x="351" y="548"/>
                  </a:lnTo>
                  <a:lnTo>
                    <a:pt x="329" y="584"/>
                  </a:lnTo>
                  <a:lnTo>
                    <a:pt x="298" y="618"/>
                  </a:lnTo>
                  <a:lnTo>
                    <a:pt x="260" y="646"/>
                  </a:lnTo>
                  <a:lnTo>
                    <a:pt x="218" y="673"/>
                  </a:lnTo>
                  <a:lnTo>
                    <a:pt x="171" y="694"/>
                  </a:lnTo>
                  <a:lnTo>
                    <a:pt x="121" y="709"/>
                  </a:lnTo>
                  <a:lnTo>
                    <a:pt x="137" y="610"/>
                  </a:lnTo>
                  <a:lnTo>
                    <a:pt x="137" y="6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758" name="Rectangle 10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Counting the Votes</a:t>
            </a:r>
          </a:p>
        </p:txBody>
      </p:sp>
      <p:pic>
        <p:nvPicPr>
          <p:cNvPr id="70666" name="Picture 10" descr="sca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5067300"/>
            <a:ext cx="2705100" cy="1333500"/>
          </a:xfrm>
          <a:prstGeom prst="rect">
            <a:avLst/>
          </a:prstGeom>
          <a:noFill/>
        </p:spPr>
      </p:pic>
      <p:sp>
        <p:nvSpPr>
          <p:cNvPr id="70759" name="AutoShape 103"/>
          <p:cNvSpPr>
            <a:spLocks noChangeArrowheads="1"/>
          </p:cNvSpPr>
          <p:nvPr/>
        </p:nvSpPr>
        <p:spPr bwMode="auto">
          <a:xfrm>
            <a:off x="7162800" y="838200"/>
            <a:ext cx="1143000" cy="914400"/>
          </a:xfrm>
          <a:prstGeom prst="wedgeRoundRectCallout">
            <a:avLst>
              <a:gd name="adj1" fmla="val -70278"/>
              <a:gd name="adj2" fmla="val -6250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Weigh</a:t>
            </a:r>
          </a:p>
          <a:p>
            <a:pPr algn="ctr" defTabSz="914400"/>
            <a:r>
              <a:rPr lang="en-US"/>
              <a:t>Weigh</a:t>
            </a:r>
            <a:br>
              <a:rPr lang="en-US"/>
            </a:br>
            <a:r>
              <a:rPr lang="en-US"/>
              <a:t>Open</a:t>
            </a:r>
          </a:p>
        </p:txBody>
      </p:sp>
      <p:pic>
        <p:nvPicPr>
          <p:cNvPr id="70760" name="Picture 104" descr="box-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6488" y="4083050"/>
            <a:ext cx="428625" cy="392113"/>
          </a:xfrm>
          <a:prstGeom prst="rect">
            <a:avLst/>
          </a:prstGeom>
          <a:noFill/>
        </p:spPr>
      </p:pic>
      <p:pic>
        <p:nvPicPr>
          <p:cNvPr id="70761" name="Picture 105" descr="box-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8175" y="4071938"/>
            <a:ext cx="428625" cy="392112"/>
          </a:xfrm>
          <a:prstGeom prst="rect">
            <a:avLst/>
          </a:prstGeom>
          <a:noFill/>
        </p:spPr>
      </p:pic>
      <p:pic>
        <p:nvPicPr>
          <p:cNvPr id="70762" name="Picture 106" descr="box-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29338" y="4060825"/>
            <a:ext cx="428625" cy="392113"/>
          </a:xfrm>
          <a:prstGeom prst="rect">
            <a:avLst/>
          </a:prstGeom>
          <a:noFill/>
        </p:spPr>
      </p:pic>
      <p:pic>
        <p:nvPicPr>
          <p:cNvPr id="70763" name="Picture 107" descr="box-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64313" y="4060825"/>
            <a:ext cx="428625" cy="392113"/>
          </a:xfrm>
          <a:prstGeom prst="rect">
            <a:avLst/>
          </a:prstGeom>
          <a:noFill/>
        </p:spPr>
      </p:pic>
      <p:pic>
        <p:nvPicPr>
          <p:cNvPr id="70764" name="Picture 108" descr="box-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34100" y="3783013"/>
            <a:ext cx="415925" cy="379412"/>
          </a:xfrm>
          <a:prstGeom prst="rect">
            <a:avLst/>
          </a:prstGeom>
          <a:noFill/>
        </p:spPr>
      </p:pic>
      <p:pic>
        <p:nvPicPr>
          <p:cNvPr id="70765" name="Picture 109" descr="box-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65900" y="3787775"/>
            <a:ext cx="415925" cy="379413"/>
          </a:xfrm>
          <a:prstGeom prst="rect">
            <a:avLst/>
          </a:prstGeom>
          <a:noFill/>
        </p:spPr>
      </p:pic>
      <p:pic>
        <p:nvPicPr>
          <p:cNvPr id="70766" name="Picture 110" descr="box-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99288" y="3798888"/>
            <a:ext cx="415925" cy="379412"/>
          </a:xfrm>
          <a:prstGeom prst="rect">
            <a:avLst/>
          </a:prstGeom>
          <a:noFill/>
        </p:spPr>
      </p:pic>
      <p:pic>
        <p:nvPicPr>
          <p:cNvPr id="70767" name="Picture 111" descr="box-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3810000"/>
            <a:ext cx="415925" cy="379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uiExpand="1" build="p"/>
      <p:bldP spid="7075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each challenge:</a:t>
            </a:r>
          </a:p>
          <a:p>
            <a:pPr lvl="1"/>
            <a:r>
              <a:rPr lang="en-US"/>
              <a:t>Mr. Drew proves that the row </a:t>
            </a:r>
            <a:br>
              <a:rPr lang="en-US"/>
            </a:br>
            <a:r>
              <a:rPr lang="en-US"/>
              <a:t>contains a permutation of </a:t>
            </a:r>
            <a:br>
              <a:rPr lang="en-US"/>
            </a:br>
            <a:r>
              <a:rPr lang="en-US"/>
              <a:t>the real votes</a:t>
            </a:r>
          </a:p>
          <a:p>
            <a:pPr lvl="2">
              <a:buFont typeface="Wingdings" pitchFamily="2" charset="2"/>
              <a:buNone/>
            </a:pPr>
            <a:r>
              <a:rPr lang="en-US"/>
              <a:t>			</a:t>
            </a:r>
          </a:p>
        </p:txBody>
      </p:sp>
      <p:pic>
        <p:nvPicPr>
          <p:cNvPr id="72707" name="Picture 3" descr="dr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895600"/>
            <a:ext cx="933450" cy="2114550"/>
          </a:xfrm>
          <a:prstGeom prst="rect">
            <a:avLst/>
          </a:prstGeom>
          <a:noFill/>
        </p:spPr>
      </p:pic>
      <p:pic>
        <p:nvPicPr>
          <p:cNvPr id="72708" name="Picture 4" descr="wooden_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419600"/>
            <a:ext cx="3048000" cy="1685925"/>
          </a:xfrm>
          <a:prstGeom prst="rect">
            <a:avLst/>
          </a:prstGeom>
          <a:noFill/>
        </p:spPr>
      </p:pic>
      <p:pic>
        <p:nvPicPr>
          <p:cNvPr id="72709" name="Picture 5" descr="box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7063" y="4365625"/>
            <a:ext cx="428625" cy="392113"/>
          </a:xfrm>
          <a:prstGeom prst="rect">
            <a:avLst/>
          </a:prstGeom>
          <a:noFill/>
        </p:spPr>
      </p:pic>
      <p:pic>
        <p:nvPicPr>
          <p:cNvPr id="72710" name="Picture 6" descr="box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6488" y="4365625"/>
            <a:ext cx="428625" cy="392113"/>
          </a:xfrm>
          <a:prstGeom prst="rect">
            <a:avLst/>
          </a:prstGeom>
          <a:noFill/>
        </p:spPr>
      </p:pic>
      <p:pic>
        <p:nvPicPr>
          <p:cNvPr id="72711" name="Picture 7" descr="box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4575" y="4343400"/>
            <a:ext cx="428625" cy="392113"/>
          </a:xfrm>
          <a:prstGeom prst="rect">
            <a:avLst/>
          </a:prstGeom>
          <a:noFill/>
        </p:spPr>
      </p:pic>
      <p:pic>
        <p:nvPicPr>
          <p:cNvPr id="72712" name="Picture 8" descr="box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354513"/>
            <a:ext cx="428625" cy="392112"/>
          </a:xfrm>
          <a:prstGeom prst="rect">
            <a:avLst/>
          </a:prstGeom>
          <a:noFill/>
        </p:spPr>
      </p:pic>
      <p:sp>
        <p:nvSpPr>
          <p:cNvPr id="72713" name="AutoShape 9"/>
          <p:cNvSpPr>
            <a:spLocks noChangeArrowheads="1"/>
          </p:cNvSpPr>
          <p:nvPr/>
        </p:nvSpPr>
        <p:spPr bwMode="auto">
          <a:xfrm>
            <a:off x="7162800" y="1828800"/>
            <a:ext cx="1143000" cy="685800"/>
          </a:xfrm>
          <a:prstGeom prst="wedgeRoundRectCallout">
            <a:avLst>
              <a:gd name="adj1" fmla="val 33750"/>
              <a:gd name="adj2" fmla="val 150000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Alice: 3</a:t>
            </a:r>
            <a:br>
              <a:rPr lang="en-US"/>
            </a:br>
            <a:r>
              <a:rPr lang="en-US"/>
              <a:t>Bob: 1</a:t>
            </a:r>
          </a:p>
        </p:txBody>
      </p:sp>
      <p:grpSp>
        <p:nvGrpSpPr>
          <p:cNvPr id="72714" name="Group 10"/>
          <p:cNvGrpSpPr>
            <a:grpSpLocks/>
          </p:cNvGrpSpPr>
          <p:nvPr/>
        </p:nvGrpSpPr>
        <p:grpSpPr bwMode="auto">
          <a:xfrm>
            <a:off x="5867400" y="4532313"/>
            <a:ext cx="476250" cy="382587"/>
            <a:chOff x="3928" y="2877"/>
            <a:chExt cx="300" cy="241"/>
          </a:xfrm>
        </p:grpSpPr>
        <p:pic>
          <p:nvPicPr>
            <p:cNvPr id="72715" name="Picture 11" descr="box-clos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2716" name="Text Box 12"/>
            <p:cNvSpPr txBox="1">
              <a:spLocks noChangeArrowheads="1"/>
            </p:cNvSpPr>
            <p:nvPr/>
          </p:nvSpPr>
          <p:spPr bwMode="auto">
            <a:xfrm>
              <a:off x="3928" y="2912"/>
              <a:ext cx="284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Ernie</a:t>
              </a:r>
            </a:p>
          </p:txBody>
        </p:sp>
      </p:grpSp>
      <p:grpSp>
        <p:nvGrpSpPr>
          <p:cNvPr id="72717" name="Group 13"/>
          <p:cNvGrpSpPr>
            <a:grpSpLocks/>
          </p:cNvGrpSpPr>
          <p:nvPr/>
        </p:nvGrpSpPr>
        <p:grpSpPr bwMode="auto">
          <a:xfrm>
            <a:off x="6315075" y="4551363"/>
            <a:ext cx="476250" cy="382587"/>
            <a:chOff x="3928" y="2877"/>
            <a:chExt cx="300" cy="241"/>
          </a:xfrm>
        </p:grpSpPr>
        <p:pic>
          <p:nvPicPr>
            <p:cNvPr id="72718" name="Picture 14" descr="box-clos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2719" name="Text Box 15"/>
            <p:cNvSpPr txBox="1">
              <a:spLocks noChangeArrowheads="1"/>
            </p:cNvSpPr>
            <p:nvPr/>
          </p:nvSpPr>
          <p:spPr bwMode="auto">
            <a:xfrm>
              <a:off x="3928" y="2912"/>
              <a:ext cx="23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900"/>
                <a:t>Fay</a:t>
              </a:r>
            </a:p>
          </p:txBody>
        </p:sp>
      </p:grpSp>
      <p:grpSp>
        <p:nvGrpSpPr>
          <p:cNvPr id="72720" name="Group 16"/>
          <p:cNvGrpSpPr>
            <a:grpSpLocks/>
          </p:cNvGrpSpPr>
          <p:nvPr/>
        </p:nvGrpSpPr>
        <p:grpSpPr bwMode="auto">
          <a:xfrm>
            <a:off x="6772275" y="4570413"/>
            <a:ext cx="476250" cy="382587"/>
            <a:chOff x="3928" y="2877"/>
            <a:chExt cx="300" cy="241"/>
          </a:xfrm>
        </p:grpSpPr>
        <p:pic>
          <p:nvPicPr>
            <p:cNvPr id="72721" name="Picture 17" descr="box-clos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2722" name="Text Box 18"/>
            <p:cNvSpPr txBox="1">
              <a:spLocks noChangeArrowheads="1"/>
            </p:cNvSpPr>
            <p:nvPr/>
          </p:nvSpPr>
          <p:spPr bwMode="auto">
            <a:xfrm>
              <a:off x="3928" y="2912"/>
              <a:ext cx="248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Guy</a:t>
              </a:r>
            </a:p>
          </p:txBody>
        </p:sp>
      </p:grpSp>
      <p:grpSp>
        <p:nvGrpSpPr>
          <p:cNvPr id="72723" name="Group 19"/>
          <p:cNvGrpSpPr>
            <a:grpSpLocks/>
          </p:cNvGrpSpPr>
          <p:nvPr/>
        </p:nvGrpSpPr>
        <p:grpSpPr bwMode="auto">
          <a:xfrm>
            <a:off x="7229475" y="4570413"/>
            <a:ext cx="476250" cy="382587"/>
            <a:chOff x="3928" y="2877"/>
            <a:chExt cx="300" cy="241"/>
          </a:xfrm>
        </p:grpSpPr>
        <p:pic>
          <p:nvPicPr>
            <p:cNvPr id="72724" name="Picture 20" descr="box-clos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2725" name="Text Box 21"/>
            <p:cNvSpPr txBox="1">
              <a:spLocks noChangeArrowheads="1"/>
            </p:cNvSpPr>
            <p:nvPr/>
          </p:nvSpPr>
          <p:spPr bwMode="auto">
            <a:xfrm>
              <a:off x="3928" y="2912"/>
              <a:ext cx="28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Heidi</a:t>
              </a:r>
            </a:p>
          </p:txBody>
        </p:sp>
      </p:grpSp>
      <p:grpSp>
        <p:nvGrpSpPr>
          <p:cNvPr id="72726" name="Group 22"/>
          <p:cNvGrpSpPr>
            <a:grpSpLocks/>
          </p:cNvGrpSpPr>
          <p:nvPr/>
        </p:nvGrpSpPr>
        <p:grpSpPr bwMode="auto">
          <a:xfrm>
            <a:off x="5486400" y="381000"/>
            <a:ext cx="1473200" cy="2192338"/>
            <a:chOff x="3806" y="1937"/>
            <a:chExt cx="1444" cy="2149"/>
          </a:xfrm>
        </p:grpSpPr>
        <p:sp>
          <p:nvSpPr>
            <p:cNvPr id="72727" name="Freeform 23"/>
            <p:cNvSpPr>
              <a:spLocks/>
            </p:cNvSpPr>
            <p:nvPr/>
          </p:nvSpPr>
          <p:spPr bwMode="auto">
            <a:xfrm flipH="1">
              <a:off x="4104" y="2145"/>
              <a:ext cx="816" cy="325"/>
            </a:xfrm>
            <a:custGeom>
              <a:avLst/>
              <a:gdLst/>
              <a:ahLst/>
              <a:cxnLst>
                <a:cxn ang="0">
                  <a:pos x="0" y="483"/>
                </a:cxn>
                <a:cxn ang="0">
                  <a:pos x="160" y="396"/>
                </a:cxn>
                <a:cxn ang="0">
                  <a:pos x="393" y="369"/>
                </a:cxn>
                <a:cxn ang="0">
                  <a:pos x="561" y="350"/>
                </a:cxn>
                <a:cxn ang="0">
                  <a:pos x="547" y="96"/>
                </a:cxn>
                <a:cxn ang="0">
                  <a:pos x="656" y="0"/>
                </a:cxn>
                <a:cxn ang="0">
                  <a:pos x="823" y="14"/>
                </a:cxn>
                <a:cxn ang="0">
                  <a:pos x="903" y="96"/>
                </a:cxn>
                <a:cxn ang="0">
                  <a:pos x="943" y="223"/>
                </a:cxn>
                <a:cxn ang="0">
                  <a:pos x="895" y="343"/>
                </a:cxn>
                <a:cxn ang="0">
                  <a:pos x="1245" y="324"/>
                </a:cxn>
                <a:cxn ang="0">
                  <a:pos x="1612" y="430"/>
                </a:cxn>
                <a:cxn ang="0">
                  <a:pos x="1633" y="531"/>
                </a:cxn>
                <a:cxn ang="0">
                  <a:pos x="1425" y="618"/>
                </a:cxn>
                <a:cxn ang="0">
                  <a:pos x="863" y="651"/>
                </a:cxn>
                <a:cxn ang="0">
                  <a:pos x="348" y="584"/>
                </a:cxn>
                <a:cxn ang="0">
                  <a:pos x="46" y="518"/>
                </a:cxn>
                <a:cxn ang="0">
                  <a:pos x="0" y="483"/>
                </a:cxn>
                <a:cxn ang="0">
                  <a:pos x="0" y="483"/>
                </a:cxn>
              </a:cxnLst>
              <a:rect l="0" t="0" r="r" b="b"/>
              <a:pathLst>
                <a:path w="1633" h="651">
                  <a:moveTo>
                    <a:pt x="0" y="483"/>
                  </a:moveTo>
                  <a:lnTo>
                    <a:pt x="160" y="396"/>
                  </a:lnTo>
                  <a:lnTo>
                    <a:pt x="393" y="369"/>
                  </a:lnTo>
                  <a:lnTo>
                    <a:pt x="561" y="350"/>
                  </a:lnTo>
                  <a:lnTo>
                    <a:pt x="547" y="96"/>
                  </a:lnTo>
                  <a:lnTo>
                    <a:pt x="656" y="0"/>
                  </a:lnTo>
                  <a:lnTo>
                    <a:pt x="823" y="14"/>
                  </a:lnTo>
                  <a:lnTo>
                    <a:pt x="903" y="96"/>
                  </a:lnTo>
                  <a:lnTo>
                    <a:pt x="943" y="223"/>
                  </a:lnTo>
                  <a:lnTo>
                    <a:pt x="895" y="343"/>
                  </a:lnTo>
                  <a:lnTo>
                    <a:pt x="1245" y="324"/>
                  </a:lnTo>
                  <a:lnTo>
                    <a:pt x="1612" y="430"/>
                  </a:lnTo>
                  <a:lnTo>
                    <a:pt x="1633" y="531"/>
                  </a:lnTo>
                  <a:lnTo>
                    <a:pt x="1425" y="618"/>
                  </a:lnTo>
                  <a:lnTo>
                    <a:pt x="863" y="651"/>
                  </a:lnTo>
                  <a:lnTo>
                    <a:pt x="348" y="584"/>
                  </a:lnTo>
                  <a:lnTo>
                    <a:pt x="46" y="518"/>
                  </a:lnTo>
                  <a:lnTo>
                    <a:pt x="0" y="483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8" name="Freeform 24"/>
            <p:cNvSpPr>
              <a:spLocks/>
            </p:cNvSpPr>
            <p:nvPr/>
          </p:nvSpPr>
          <p:spPr bwMode="auto">
            <a:xfrm flipH="1">
              <a:off x="4030" y="2470"/>
              <a:ext cx="988" cy="878"/>
            </a:xfrm>
            <a:custGeom>
              <a:avLst/>
              <a:gdLst/>
              <a:ahLst/>
              <a:cxnLst>
                <a:cxn ang="0">
                  <a:pos x="531" y="0"/>
                </a:cxn>
                <a:cxn ang="0">
                  <a:pos x="289" y="20"/>
                </a:cxn>
                <a:cxn ang="0">
                  <a:pos x="168" y="108"/>
                </a:cxn>
                <a:cxn ang="0">
                  <a:pos x="114" y="182"/>
                </a:cxn>
                <a:cxn ang="0">
                  <a:pos x="122" y="249"/>
                </a:cxn>
                <a:cxn ang="0">
                  <a:pos x="55" y="302"/>
                </a:cxn>
                <a:cxn ang="0">
                  <a:pos x="93" y="372"/>
                </a:cxn>
                <a:cxn ang="0">
                  <a:pos x="0" y="456"/>
                </a:cxn>
                <a:cxn ang="0">
                  <a:pos x="0" y="583"/>
                </a:cxn>
                <a:cxn ang="0">
                  <a:pos x="21" y="737"/>
                </a:cxn>
                <a:cxn ang="0">
                  <a:pos x="69" y="779"/>
                </a:cxn>
                <a:cxn ang="0">
                  <a:pos x="255" y="583"/>
                </a:cxn>
                <a:cxn ang="0">
                  <a:pos x="342" y="604"/>
                </a:cxn>
                <a:cxn ang="0">
                  <a:pos x="422" y="861"/>
                </a:cxn>
                <a:cxn ang="0">
                  <a:pos x="1374" y="1448"/>
                </a:cxn>
                <a:cxn ang="0">
                  <a:pos x="1601" y="1756"/>
                </a:cxn>
                <a:cxn ang="0">
                  <a:pos x="1772" y="1684"/>
                </a:cxn>
                <a:cxn ang="0">
                  <a:pos x="1975" y="1689"/>
                </a:cxn>
                <a:cxn ang="0">
                  <a:pos x="1948" y="1575"/>
                </a:cxn>
                <a:cxn ang="0">
                  <a:pos x="1762" y="1515"/>
                </a:cxn>
                <a:cxn ang="0">
                  <a:pos x="1667" y="1340"/>
                </a:cxn>
                <a:cxn ang="0">
                  <a:pos x="1848" y="1400"/>
                </a:cxn>
                <a:cxn ang="0">
                  <a:pos x="1920" y="1349"/>
                </a:cxn>
                <a:cxn ang="0">
                  <a:pos x="1850" y="1226"/>
                </a:cxn>
                <a:cxn ang="0">
                  <a:pos x="1882" y="1106"/>
                </a:cxn>
                <a:cxn ang="0">
                  <a:pos x="1821" y="1013"/>
                </a:cxn>
                <a:cxn ang="0">
                  <a:pos x="1534" y="891"/>
                </a:cxn>
                <a:cxn ang="0">
                  <a:pos x="1420" y="771"/>
                </a:cxn>
                <a:cxn ang="0">
                  <a:pos x="1279" y="503"/>
                </a:cxn>
                <a:cxn ang="0">
                  <a:pos x="1099" y="408"/>
                </a:cxn>
                <a:cxn ang="0">
                  <a:pos x="1006" y="389"/>
                </a:cxn>
                <a:cxn ang="0">
                  <a:pos x="846" y="435"/>
                </a:cxn>
                <a:cxn ang="0">
                  <a:pos x="723" y="298"/>
                </a:cxn>
                <a:cxn ang="0">
                  <a:pos x="698" y="114"/>
                </a:cxn>
                <a:cxn ang="0">
                  <a:pos x="531" y="0"/>
                </a:cxn>
                <a:cxn ang="0">
                  <a:pos x="531" y="0"/>
                </a:cxn>
              </a:cxnLst>
              <a:rect l="0" t="0" r="r" b="b"/>
              <a:pathLst>
                <a:path w="1975" h="1756">
                  <a:moveTo>
                    <a:pt x="531" y="0"/>
                  </a:moveTo>
                  <a:lnTo>
                    <a:pt x="289" y="20"/>
                  </a:lnTo>
                  <a:lnTo>
                    <a:pt x="168" y="108"/>
                  </a:lnTo>
                  <a:lnTo>
                    <a:pt x="114" y="182"/>
                  </a:lnTo>
                  <a:lnTo>
                    <a:pt x="122" y="249"/>
                  </a:lnTo>
                  <a:lnTo>
                    <a:pt x="55" y="302"/>
                  </a:lnTo>
                  <a:lnTo>
                    <a:pt x="93" y="372"/>
                  </a:lnTo>
                  <a:lnTo>
                    <a:pt x="0" y="456"/>
                  </a:lnTo>
                  <a:lnTo>
                    <a:pt x="0" y="583"/>
                  </a:lnTo>
                  <a:lnTo>
                    <a:pt x="21" y="737"/>
                  </a:lnTo>
                  <a:lnTo>
                    <a:pt x="69" y="779"/>
                  </a:lnTo>
                  <a:lnTo>
                    <a:pt x="255" y="583"/>
                  </a:lnTo>
                  <a:lnTo>
                    <a:pt x="342" y="604"/>
                  </a:lnTo>
                  <a:lnTo>
                    <a:pt x="422" y="861"/>
                  </a:lnTo>
                  <a:lnTo>
                    <a:pt x="1374" y="1448"/>
                  </a:lnTo>
                  <a:lnTo>
                    <a:pt x="1601" y="1756"/>
                  </a:lnTo>
                  <a:lnTo>
                    <a:pt x="1772" y="1684"/>
                  </a:lnTo>
                  <a:lnTo>
                    <a:pt x="1975" y="1689"/>
                  </a:lnTo>
                  <a:lnTo>
                    <a:pt x="1948" y="1575"/>
                  </a:lnTo>
                  <a:lnTo>
                    <a:pt x="1762" y="1515"/>
                  </a:lnTo>
                  <a:lnTo>
                    <a:pt x="1667" y="1340"/>
                  </a:lnTo>
                  <a:lnTo>
                    <a:pt x="1848" y="1400"/>
                  </a:lnTo>
                  <a:lnTo>
                    <a:pt x="1920" y="1349"/>
                  </a:lnTo>
                  <a:lnTo>
                    <a:pt x="1850" y="1226"/>
                  </a:lnTo>
                  <a:lnTo>
                    <a:pt x="1882" y="1106"/>
                  </a:lnTo>
                  <a:lnTo>
                    <a:pt x="1821" y="1013"/>
                  </a:lnTo>
                  <a:lnTo>
                    <a:pt x="1534" y="891"/>
                  </a:lnTo>
                  <a:lnTo>
                    <a:pt x="1420" y="771"/>
                  </a:lnTo>
                  <a:lnTo>
                    <a:pt x="1279" y="503"/>
                  </a:lnTo>
                  <a:lnTo>
                    <a:pt x="1099" y="408"/>
                  </a:lnTo>
                  <a:lnTo>
                    <a:pt x="1006" y="389"/>
                  </a:lnTo>
                  <a:lnTo>
                    <a:pt x="846" y="435"/>
                  </a:lnTo>
                  <a:lnTo>
                    <a:pt x="723" y="298"/>
                  </a:lnTo>
                  <a:lnTo>
                    <a:pt x="698" y="114"/>
                  </a:lnTo>
                  <a:lnTo>
                    <a:pt x="531" y="0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9" name="Freeform 25"/>
            <p:cNvSpPr>
              <a:spLocks/>
            </p:cNvSpPr>
            <p:nvPr/>
          </p:nvSpPr>
          <p:spPr bwMode="auto">
            <a:xfrm flipH="1">
              <a:off x="3980" y="3311"/>
              <a:ext cx="1107" cy="634"/>
            </a:xfrm>
            <a:custGeom>
              <a:avLst/>
              <a:gdLst/>
              <a:ahLst/>
              <a:cxnLst>
                <a:cxn ang="0">
                  <a:pos x="247" y="690"/>
                </a:cxn>
                <a:cxn ang="0">
                  <a:pos x="414" y="597"/>
                </a:cxn>
                <a:cxn ang="0">
                  <a:pos x="568" y="523"/>
                </a:cxn>
                <a:cxn ang="0">
                  <a:pos x="292" y="350"/>
                </a:cxn>
                <a:cxn ang="0">
                  <a:pos x="72" y="161"/>
                </a:cxn>
                <a:cxn ang="0">
                  <a:pos x="0" y="40"/>
                </a:cxn>
                <a:cxn ang="0">
                  <a:pos x="300" y="21"/>
                </a:cxn>
                <a:cxn ang="0">
                  <a:pos x="568" y="0"/>
                </a:cxn>
                <a:cxn ang="0">
                  <a:pos x="754" y="7"/>
                </a:cxn>
                <a:cxn ang="0">
                  <a:pos x="902" y="61"/>
                </a:cxn>
                <a:cxn ang="0">
                  <a:pos x="976" y="135"/>
                </a:cxn>
                <a:cxn ang="0">
                  <a:pos x="916" y="194"/>
                </a:cxn>
                <a:cxn ang="0">
                  <a:pos x="862" y="289"/>
                </a:cxn>
                <a:cxn ang="0">
                  <a:pos x="897" y="384"/>
                </a:cxn>
                <a:cxn ang="0">
                  <a:pos x="809" y="477"/>
                </a:cxn>
                <a:cxn ang="0">
                  <a:pos x="1189" y="443"/>
                </a:cxn>
                <a:cxn ang="0">
                  <a:pos x="1606" y="437"/>
                </a:cxn>
                <a:cxn ang="0">
                  <a:pos x="1919" y="504"/>
                </a:cxn>
                <a:cxn ang="0">
                  <a:pos x="2100" y="591"/>
                </a:cxn>
                <a:cxn ang="0">
                  <a:pos x="2134" y="644"/>
                </a:cxn>
                <a:cxn ang="0">
                  <a:pos x="2214" y="705"/>
                </a:cxn>
                <a:cxn ang="0">
                  <a:pos x="2149" y="1024"/>
                </a:cxn>
                <a:cxn ang="0">
                  <a:pos x="1606" y="1201"/>
                </a:cxn>
                <a:cxn ang="0">
                  <a:pos x="902" y="1268"/>
                </a:cxn>
                <a:cxn ang="0">
                  <a:pos x="486" y="1157"/>
                </a:cxn>
                <a:cxn ang="0">
                  <a:pos x="321" y="1098"/>
                </a:cxn>
                <a:cxn ang="0">
                  <a:pos x="287" y="811"/>
                </a:cxn>
                <a:cxn ang="0">
                  <a:pos x="247" y="690"/>
                </a:cxn>
                <a:cxn ang="0">
                  <a:pos x="247" y="690"/>
                </a:cxn>
              </a:cxnLst>
              <a:rect l="0" t="0" r="r" b="b"/>
              <a:pathLst>
                <a:path w="2214" h="1268">
                  <a:moveTo>
                    <a:pt x="247" y="690"/>
                  </a:moveTo>
                  <a:lnTo>
                    <a:pt x="414" y="597"/>
                  </a:lnTo>
                  <a:lnTo>
                    <a:pt x="568" y="523"/>
                  </a:lnTo>
                  <a:lnTo>
                    <a:pt x="292" y="350"/>
                  </a:lnTo>
                  <a:lnTo>
                    <a:pt x="72" y="161"/>
                  </a:lnTo>
                  <a:lnTo>
                    <a:pt x="0" y="40"/>
                  </a:lnTo>
                  <a:lnTo>
                    <a:pt x="300" y="21"/>
                  </a:lnTo>
                  <a:lnTo>
                    <a:pt x="568" y="0"/>
                  </a:lnTo>
                  <a:lnTo>
                    <a:pt x="754" y="7"/>
                  </a:lnTo>
                  <a:lnTo>
                    <a:pt x="902" y="61"/>
                  </a:lnTo>
                  <a:lnTo>
                    <a:pt x="976" y="135"/>
                  </a:lnTo>
                  <a:lnTo>
                    <a:pt x="916" y="194"/>
                  </a:lnTo>
                  <a:lnTo>
                    <a:pt x="862" y="289"/>
                  </a:lnTo>
                  <a:lnTo>
                    <a:pt x="897" y="384"/>
                  </a:lnTo>
                  <a:lnTo>
                    <a:pt x="809" y="477"/>
                  </a:lnTo>
                  <a:lnTo>
                    <a:pt x="1189" y="443"/>
                  </a:lnTo>
                  <a:lnTo>
                    <a:pt x="1606" y="437"/>
                  </a:lnTo>
                  <a:lnTo>
                    <a:pt x="1919" y="504"/>
                  </a:lnTo>
                  <a:lnTo>
                    <a:pt x="2100" y="591"/>
                  </a:lnTo>
                  <a:lnTo>
                    <a:pt x="2134" y="644"/>
                  </a:lnTo>
                  <a:lnTo>
                    <a:pt x="2214" y="705"/>
                  </a:lnTo>
                  <a:lnTo>
                    <a:pt x="2149" y="1024"/>
                  </a:lnTo>
                  <a:lnTo>
                    <a:pt x="1606" y="1201"/>
                  </a:lnTo>
                  <a:lnTo>
                    <a:pt x="902" y="1268"/>
                  </a:lnTo>
                  <a:lnTo>
                    <a:pt x="486" y="1157"/>
                  </a:lnTo>
                  <a:lnTo>
                    <a:pt x="321" y="1098"/>
                  </a:lnTo>
                  <a:lnTo>
                    <a:pt x="287" y="811"/>
                  </a:lnTo>
                  <a:lnTo>
                    <a:pt x="247" y="690"/>
                  </a:lnTo>
                  <a:lnTo>
                    <a:pt x="247" y="6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0" name="Freeform 26"/>
            <p:cNvSpPr>
              <a:spLocks/>
            </p:cNvSpPr>
            <p:nvPr/>
          </p:nvSpPr>
          <p:spPr bwMode="auto">
            <a:xfrm flipH="1">
              <a:off x="4207" y="3634"/>
              <a:ext cx="686" cy="171"/>
            </a:xfrm>
            <a:custGeom>
              <a:avLst/>
              <a:gdLst/>
              <a:ahLst/>
              <a:cxnLst>
                <a:cxn ang="0">
                  <a:pos x="21" y="166"/>
                </a:cxn>
                <a:cxn ang="0">
                  <a:pos x="502" y="0"/>
                </a:cxn>
                <a:cxn ang="0">
                  <a:pos x="1372" y="67"/>
                </a:cxn>
                <a:cxn ang="0">
                  <a:pos x="1353" y="249"/>
                </a:cxn>
                <a:cxn ang="0">
                  <a:pos x="730" y="329"/>
                </a:cxn>
                <a:cxn ang="0">
                  <a:pos x="187" y="342"/>
                </a:cxn>
                <a:cxn ang="0">
                  <a:pos x="0" y="242"/>
                </a:cxn>
                <a:cxn ang="0">
                  <a:pos x="21" y="166"/>
                </a:cxn>
                <a:cxn ang="0">
                  <a:pos x="21" y="166"/>
                </a:cxn>
              </a:cxnLst>
              <a:rect l="0" t="0" r="r" b="b"/>
              <a:pathLst>
                <a:path w="1372" h="342">
                  <a:moveTo>
                    <a:pt x="21" y="166"/>
                  </a:moveTo>
                  <a:lnTo>
                    <a:pt x="502" y="0"/>
                  </a:lnTo>
                  <a:lnTo>
                    <a:pt x="1372" y="67"/>
                  </a:lnTo>
                  <a:lnTo>
                    <a:pt x="1353" y="249"/>
                  </a:lnTo>
                  <a:lnTo>
                    <a:pt x="730" y="329"/>
                  </a:lnTo>
                  <a:lnTo>
                    <a:pt x="187" y="342"/>
                  </a:lnTo>
                  <a:lnTo>
                    <a:pt x="0" y="242"/>
                  </a:lnTo>
                  <a:lnTo>
                    <a:pt x="21" y="166"/>
                  </a:lnTo>
                  <a:lnTo>
                    <a:pt x="21" y="166"/>
                  </a:lnTo>
                  <a:close/>
                </a:path>
              </a:pathLst>
            </a:custGeom>
            <a:solidFill>
              <a:srgbClr val="FFE0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1" name="Freeform 27"/>
            <p:cNvSpPr>
              <a:spLocks/>
            </p:cNvSpPr>
            <p:nvPr/>
          </p:nvSpPr>
          <p:spPr bwMode="auto">
            <a:xfrm flipH="1">
              <a:off x="4070" y="3589"/>
              <a:ext cx="813" cy="166"/>
            </a:xfrm>
            <a:custGeom>
              <a:avLst/>
              <a:gdLst/>
              <a:ahLst/>
              <a:cxnLst>
                <a:cxn ang="0">
                  <a:pos x="59" y="308"/>
                </a:cxn>
                <a:cxn ang="0">
                  <a:pos x="80" y="298"/>
                </a:cxn>
                <a:cxn ang="0">
                  <a:pos x="137" y="274"/>
                </a:cxn>
                <a:cxn ang="0">
                  <a:pos x="215" y="245"/>
                </a:cxn>
                <a:cxn ang="0">
                  <a:pos x="299" y="220"/>
                </a:cxn>
                <a:cxn ang="0">
                  <a:pos x="437" y="205"/>
                </a:cxn>
                <a:cxn ang="0">
                  <a:pos x="508" y="226"/>
                </a:cxn>
                <a:cxn ang="0">
                  <a:pos x="502" y="260"/>
                </a:cxn>
                <a:cxn ang="0">
                  <a:pos x="489" y="289"/>
                </a:cxn>
                <a:cxn ang="0">
                  <a:pos x="650" y="270"/>
                </a:cxn>
                <a:cxn ang="0">
                  <a:pos x="768" y="236"/>
                </a:cxn>
                <a:cxn ang="0">
                  <a:pos x="831" y="226"/>
                </a:cxn>
                <a:cxn ang="0">
                  <a:pos x="823" y="239"/>
                </a:cxn>
                <a:cxn ang="0">
                  <a:pos x="802" y="262"/>
                </a:cxn>
                <a:cxn ang="0">
                  <a:pos x="778" y="298"/>
                </a:cxn>
                <a:cxn ang="0">
                  <a:pos x="854" y="293"/>
                </a:cxn>
                <a:cxn ang="0">
                  <a:pos x="988" y="260"/>
                </a:cxn>
                <a:cxn ang="0">
                  <a:pos x="1112" y="236"/>
                </a:cxn>
                <a:cxn ang="0">
                  <a:pos x="1194" y="245"/>
                </a:cxn>
                <a:cxn ang="0">
                  <a:pos x="1226" y="294"/>
                </a:cxn>
                <a:cxn ang="0">
                  <a:pos x="1243" y="319"/>
                </a:cxn>
                <a:cxn ang="0">
                  <a:pos x="1275" y="332"/>
                </a:cxn>
                <a:cxn ang="0">
                  <a:pos x="1397" y="310"/>
                </a:cxn>
                <a:cxn ang="0">
                  <a:pos x="1471" y="283"/>
                </a:cxn>
                <a:cxn ang="0">
                  <a:pos x="1540" y="255"/>
                </a:cxn>
                <a:cxn ang="0">
                  <a:pos x="1625" y="209"/>
                </a:cxn>
                <a:cxn ang="0">
                  <a:pos x="1623" y="186"/>
                </a:cxn>
                <a:cxn ang="0">
                  <a:pos x="1580" y="158"/>
                </a:cxn>
                <a:cxn ang="0">
                  <a:pos x="1540" y="141"/>
                </a:cxn>
                <a:cxn ang="0">
                  <a:pos x="1492" y="122"/>
                </a:cxn>
                <a:cxn ang="0">
                  <a:pos x="1386" y="87"/>
                </a:cxn>
                <a:cxn ang="0">
                  <a:pos x="1298" y="61"/>
                </a:cxn>
                <a:cxn ang="0">
                  <a:pos x="1262" y="49"/>
                </a:cxn>
                <a:cxn ang="0">
                  <a:pos x="690" y="0"/>
                </a:cxn>
                <a:cxn ang="0">
                  <a:pos x="352" y="49"/>
                </a:cxn>
                <a:cxn ang="0">
                  <a:pos x="177" y="99"/>
                </a:cxn>
                <a:cxn ang="0">
                  <a:pos x="53" y="152"/>
                </a:cxn>
                <a:cxn ang="0">
                  <a:pos x="0" y="255"/>
                </a:cxn>
                <a:cxn ang="0">
                  <a:pos x="59" y="308"/>
                </a:cxn>
                <a:cxn ang="0">
                  <a:pos x="59" y="308"/>
                </a:cxn>
              </a:cxnLst>
              <a:rect l="0" t="0" r="r" b="b"/>
              <a:pathLst>
                <a:path w="1625" h="332">
                  <a:moveTo>
                    <a:pt x="59" y="308"/>
                  </a:moveTo>
                  <a:lnTo>
                    <a:pt x="80" y="298"/>
                  </a:lnTo>
                  <a:lnTo>
                    <a:pt x="137" y="274"/>
                  </a:lnTo>
                  <a:lnTo>
                    <a:pt x="215" y="245"/>
                  </a:lnTo>
                  <a:lnTo>
                    <a:pt x="299" y="220"/>
                  </a:lnTo>
                  <a:lnTo>
                    <a:pt x="437" y="205"/>
                  </a:lnTo>
                  <a:lnTo>
                    <a:pt x="508" y="226"/>
                  </a:lnTo>
                  <a:lnTo>
                    <a:pt x="502" y="260"/>
                  </a:lnTo>
                  <a:lnTo>
                    <a:pt x="489" y="289"/>
                  </a:lnTo>
                  <a:lnTo>
                    <a:pt x="650" y="270"/>
                  </a:lnTo>
                  <a:lnTo>
                    <a:pt x="768" y="236"/>
                  </a:lnTo>
                  <a:lnTo>
                    <a:pt x="831" y="226"/>
                  </a:lnTo>
                  <a:lnTo>
                    <a:pt x="823" y="239"/>
                  </a:lnTo>
                  <a:lnTo>
                    <a:pt x="802" y="262"/>
                  </a:lnTo>
                  <a:lnTo>
                    <a:pt x="778" y="298"/>
                  </a:lnTo>
                  <a:lnTo>
                    <a:pt x="854" y="293"/>
                  </a:lnTo>
                  <a:lnTo>
                    <a:pt x="988" y="260"/>
                  </a:lnTo>
                  <a:lnTo>
                    <a:pt x="1112" y="236"/>
                  </a:lnTo>
                  <a:lnTo>
                    <a:pt x="1194" y="245"/>
                  </a:lnTo>
                  <a:lnTo>
                    <a:pt x="1226" y="294"/>
                  </a:lnTo>
                  <a:lnTo>
                    <a:pt x="1243" y="319"/>
                  </a:lnTo>
                  <a:lnTo>
                    <a:pt x="1275" y="332"/>
                  </a:lnTo>
                  <a:lnTo>
                    <a:pt x="1397" y="310"/>
                  </a:lnTo>
                  <a:lnTo>
                    <a:pt x="1471" y="283"/>
                  </a:lnTo>
                  <a:lnTo>
                    <a:pt x="1540" y="255"/>
                  </a:lnTo>
                  <a:lnTo>
                    <a:pt x="1625" y="209"/>
                  </a:lnTo>
                  <a:lnTo>
                    <a:pt x="1623" y="186"/>
                  </a:lnTo>
                  <a:lnTo>
                    <a:pt x="1580" y="158"/>
                  </a:lnTo>
                  <a:lnTo>
                    <a:pt x="1540" y="141"/>
                  </a:lnTo>
                  <a:lnTo>
                    <a:pt x="1492" y="122"/>
                  </a:lnTo>
                  <a:lnTo>
                    <a:pt x="1386" y="87"/>
                  </a:lnTo>
                  <a:lnTo>
                    <a:pt x="1298" y="61"/>
                  </a:lnTo>
                  <a:lnTo>
                    <a:pt x="1262" y="49"/>
                  </a:lnTo>
                  <a:lnTo>
                    <a:pt x="690" y="0"/>
                  </a:lnTo>
                  <a:lnTo>
                    <a:pt x="352" y="49"/>
                  </a:lnTo>
                  <a:lnTo>
                    <a:pt x="177" y="99"/>
                  </a:lnTo>
                  <a:lnTo>
                    <a:pt x="53" y="152"/>
                  </a:lnTo>
                  <a:lnTo>
                    <a:pt x="0" y="255"/>
                  </a:lnTo>
                  <a:lnTo>
                    <a:pt x="59" y="308"/>
                  </a:lnTo>
                  <a:lnTo>
                    <a:pt x="59" y="308"/>
                  </a:lnTo>
                  <a:close/>
                </a:path>
              </a:pathLst>
            </a:custGeom>
            <a:solidFill>
              <a:srgbClr val="C891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2" name="Freeform 28"/>
            <p:cNvSpPr>
              <a:spLocks/>
            </p:cNvSpPr>
            <p:nvPr/>
          </p:nvSpPr>
          <p:spPr bwMode="auto">
            <a:xfrm flipH="1">
              <a:off x="4012" y="3742"/>
              <a:ext cx="898" cy="192"/>
            </a:xfrm>
            <a:custGeom>
              <a:avLst/>
              <a:gdLst/>
              <a:ahLst/>
              <a:cxnLst>
                <a:cxn ang="0">
                  <a:pos x="131" y="296"/>
                </a:cxn>
                <a:cxn ang="0">
                  <a:pos x="0" y="256"/>
                </a:cxn>
                <a:cxn ang="0">
                  <a:pos x="0" y="101"/>
                </a:cxn>
                <a:cxn ang="0">
                  <a:pos x="30" y="112"/>
                </a:cxn>
                <a:cxn ang="0">
                  <a:pos x="87" y="144"/>
                </a:cxn>
                <a:cxn ang="0">
                  <a:pos x="137" y="196"/>
                </a:cxn>
                <a:cxn ang="0">
                  <a:pos x="173" y="224"/>
                </a:cxn>
                <a:cxn ang="0">
                  <a:pos x="230" y="253"/>
                </a:cxn>
                <a:cxn ang="0">
                  <a:pos x="308" y="277"/>
                </a:cxn>
                <a:cxn ang="0">
                  <a:pos x="397" y="296"/>
                </a:cxn>
                <a:cxn ang="0">
                  <a:pos x="542" y="291"/>
                </a:cxn>
                <a:cxn ang="0">
                  <a:pos x="570" y="262"/>
                </a:cxn>
                <a:cxn ang="0">
                  <a:pos x="572" y="224"/>
                </a:cxn>
                <a:cxn ang="0">
                  <a:pos x="557" y="179"/>
                </a:cxn>
                <a:cxn ang="0">
                  <a:pos x="635" y="218"/>
                </a:cxn>
                <a:cxn ang="0">
                  <a:pos x="802" y="243"/>
                </a:cxn>
                <a:cxn ang="0">
                  <a:pos x="967" y="232"/>
                </a:cxn>
                <a:cxn ang="0">
                  <a:pos x="1216" y="194"/>
                </a:cxn>
                <a:cxn ang="0">
                  <a:pos x="1268" y="165"/>
                </a:cxn>
                <a:cxn ang="0">
                  <a:pos x="1270" y="137"/>
                </a:cxn>
                <a:cxn ang="0">
                  <a:pos x="1252" y="114"/>
                </a:cxn>
                <a:cxn ang="0">
                  <a:pos x="1241" y="106"/>
                </a:cxn>
                <a:cxn ang="0">
                  <a:pos x="1325" y="129"/>
                </a:cxn>
                <a:cxn ang="0">
                  <a:pos x="1366" y="116"/>
                </a:cxn>
                <a:cxn ang="0">
                  <a:pos x="1465" y="82"/>
                </a:cxn>
                <a:cxn ang="0">
                  <a:pos x="1524" y="59"/>
                </a:cxn>
                <a:cxn ang="0">
                  <a:pos x="1579" y="36"/>
                </a:cxn>
                <a:cxn ang="0">
                  <a:pos x="1667" y="2"/>
                </a:cxn>
                <a:cxn ang="0">
                  <a:pos x="1703" y="0"/>
                </a:cxn>
                <a:cxn ang="0">
                  <a:pos x="1726" y="42"/>
                </a:cxn>
                <a:cxn ang="0">
                  <a:pos x="1745" y="80"/>
                </a:cxn>
                <a:cxn ang="0">
                  <a:pos x="1768" y="120"/>
                </a:cxn>
                <a:cxn ang="0">
                  <a:pos x="1794" y="163"/>
                </a:cxn>
                <a:cxn ang="0">
                  <a:pos x="1422" y="287"/>
                </a:cxn>
                <a:cxn ang="0">
                  <a:pos x="756" y="350"/>
                </a:cxn>
                <a:cxn ang="0">
                  <a:pos x="498" y="384"/>
                </a:cxn>
                <a:cxn ang="0">
                  <a:pos x="249" y="355"/>
                </a:cxn>
                <a:cxn ang="0">
                  <a:pos x="131" y="296"/>
                </a:cxn>
                <a:cxn ang="0">
                  <a:pos x="131" y="296"/>
                </a:cxn>
              </a:cxnLst>
              <a:rect l="0" t="0" r="r" b="b"/>
              <a:pathLst>
                <a:path w="1794" h="384">
                  <a:moveTo>
                    <a:pt x="131" y="296"/>
                  </a:moveTo>
                  <a:lnTo>
                    <a:pt x="0" y="256"/>
                  </a:lnTo>
                  <a:lnTo>
                    <a:pt x="0" y="101"/>
                  </a:lnTo>
                  <a:lnTo>
                    <a:pt x="30" y="112"/>
                  </a:lnTo>
                  <a:lnTo>
                    <a:pt x="87" y="144"/>
                  </a:lnTo>
                  <a:lnTo>
                    <a:pt x="137" y="196"/>
                  </a:lnTo>
                  <a:lnTo>
                    <a:pt x="173" y="224"/>
                  </a:lnTo>
                  <a:lnTo>
                    <a:pt x="230" y="253"/>
                  </a:lnTo>
                  <a:lnTo>
                    <a:pt x="308" y="277"/>
                  </a:lnTo>
                  <a:lnTo>
                    <a:pt x="397" y="296"/>
                  </a:lnTo>
                  <a:lnTo>
                    <a:pt x="542" y="291"/>
                  </a:lnTo>
                  <a:lnTo>
                    <a:pt x="570" y="262"/>
                  </a:lnTo>
                  <a:lnTo>
                    <a:pt x="572" y="224"/>
                  </a:lnTo>
                  <a:lnTo>
                    <a:pt x="557" y="179"/>
                  </a:lnTo>
                  <a:lnTo>
                    <a:pt x="635" y="218"/>
                  </a:lnTo>
                  <a:lnTo>
                    <a:pt x="802" y="243"/>
                  </a:lnTo>
                  <a:lnTo>
                    <a:pt x="967" y="232"/>
                  </a:lnTo>
                  <a:lnTo>
                    <a:pt x="1216" y="194"/>
                  </a:lnTo>
                  <a:lnTo>
                    <a:pt x="1268" y="165"/>
                  </a:lnTo>
                  <a:lnTo>
                    <a:pt x="1270" y="137"/>
                  </a:lnTo>
                  <a:lnTo>
                    <a:pt x="1252" y="114"/>
                  </a:lnTo>
                  <a:lnTo>
                    <a:pt x="1241" y="106"/>
                  </a:lnTo>
                  <a:lnTo>
                    <a:pt x="1325" y="129"/>
                  </a:lnTo>
                  <a:lnTo>
                    <a:pt x="1366" y="116"/>
                  </a:lnTo>
                  <a:lnTo>
                    <a:pt x="1465" y="82"/>
                  </a:lnTo>
                  <a:lnTo>
                    <a:pt x="1524" y="59"/>
                  </a:lnTo>
                  <a:lnTo>
                    <a:pt x="1579" y="36"/>
                  </a:lnTo>
                  <a:lnTo>
                    <a:pt x="1667" y="2"/>
                  </a:lnTo>
                  <a:lnTo>
                    <a:pt x="1703" y="0"/>
                  </a:lnTo>
                  <a:lnTo>
                    <a:pt x="1726" y="42"/>
                  </a:lnTo>
                  <a:lnTo>
                    <a:pt x="1745" y="80"/>
                  </a:lnTo>
                  <a:lnTo>
                    <a:pt x="1768" y="120"/>
                  </a:lnTo>
                  <a:lnTo>
                    <a:pt x="1794" y="163"/>
                  </a:lnTo>
                  <a:lnTo>
                    <a:pt x="1422" y="287"/>
                  </a:lnTo>
                  <a:lnTo>
                    <a:pt x="756" y="350"/>
                  </a:lnTo>
                  <a:lnTo>
                    <a:pt x="498" y="384"/>
                  </a:lnTo>
                  <a:lnTo>
                    <a:pt x="249" y="355"/>
                  </a:lnTo>
                  <a:lnTo>
                    <a:pt x="131" y="296"/>
                  </a:lnTo>
                  <a:lnTo>
                    <a:pt x="131" y="296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3" name="Freeform 29"/>
            <p:cNvSpPr>
              <a:spLocks/>
            </p:cNvSpPr>
            <p:nvPr/>
          </p:nvSpPr>
          <p:spPr bwMode="auto">
            <a:xfrm flipH="1">
              <a:off x="4059" y="3558"/>
              <a:ext cx="839" cy="205"/>
            </a:xfrm>
            <a:custGeom>
              <a:avLst/>
              <a:gdLst/>
              <a:ahLst/>
              <a:cxnLst>
                <a:cxn ang="0">
                  <a:pos x="25" y="234"/>
                </a:cxn>
                <a:cxn ang="0">
                  <a:pos x="104" y="131"/>
                </a:cxn>
                <a:cxn ang="0">
                  <a:pos x="304" y="69"/>
                </a:cxn>
                <a:cxn ang="0">
                  <a:pos x="768" y="0"/>
                </a:cxn>
                <a:cxn ang="0">
                  <a:pos x="1302" y="34"/>
                </a:cxn>
                <a:cxn ang="0">
                  <a:pos x="1503" y="76"/>
                </a:cxn>
                <a:cxn ang="0">
                  <a:pos x="1594" y="116"/>
                </a:cxn>
                <a:cxn ang="0">
                  <a:pos x="1659" y="141"/>
                </a:cxn>
                <a:cxn ang="0">
                  <a:pos x="1678" y="175"/>
                </a:cxn>
                <a:cxn ang="0">
                  <a:pos x="1659" y="207"/>
                </a:cxn>
                <a:cxn ang="0">
                  <a:pos x="1629" y="240"/>
                </a:cxn>
                <a:cxn ang="0">
                  <a:pos x="1591" y="280"/>
                </a:cxn>
                <a:cxn ang="0">
                  <a:pos x="1408" y="175"/>
                </a:cxn>
                <a:cxn ang="0">
                  <a:pos x="1018" y="97"/>
                </a:cxn>
                <a:cxn ang="0">
                  <a:pos x="646" y="88"/>
                </a:cxn>
                <a:cxn ang="0">
                  <a:pos x="416" y="131"/>
                </a:cxn>
                <a:cxn ang="0">
                  <a:pos x="239" y="209"/>
                </a:cxn>
                <a:cxn ang="0">
                  <a:pos x="104" y="302"/>
                </a:cxn>
                <a:cxn ang="0">
                  <a:pos x="40" y="411"/>
                </a:cxn>
                <a:cxn ang="0">
                  <a:pos x="0" y="342"/>
                </a:cxn>
                <a:cxn ang="0">
                  <a:pos x="25" y="234"/>
                </a:cxn>
                <a:cxn ang="0">
                  <a:pos x="25" y="234"/>
                </a:cxn>
              </a:cxnLst>
              <a:rect l="0" t="0" r="r" b="b"/>
              <a:pathLst>
                <a:path w="1678" h="411">
                  <a:moveTo>
                    <a:pt x="25" y="234"/>
                  </a:moveTo>
                  <a:lnTo>
                    <a:pt x="104" y="131"/>
                  </a:lnTo>
                  <a:lnTo>
                    <a:pt x="304" y="69"/>
                  </a:lnTo>
                  <a:lnTo>
                    <a:pt x="768" y="0"/>
                  </a:lnTo>
                  <a:lnTo>
                    <a:pt x="1302" y="34"/>
                  </a:lnTo>
                  <a:lnTo>
                    <a:pt x="1503" y="76"/>
                  </a:lnTo>
                  <a:lnTo>
                    <a:pt x="1594" y="116"/>
                  </a:lnTo>
                  <a:lnTo>
                    <a:pt x="1659" y="141"/>
                  </a:lnTo>
                  <a:lnTo>
                    <a:pt x="1678" y="175"/>
                  </a:lnTo>
                  <a:lnTo>
                    <a:pt x="1659" y="207"/>
                  </a:lnTo>
                  <a:lnTo>
                    <a:pt x="1629" y="240"/>
                  </a:lnTo>
                  <a:lnTo>
                    <a:pt x="1591" y="280"/>
                  </a:lnTo>
                  <a:lnTo>
                    <a:pt x="1408" y="175"/>
                  </a:lnTo>
                  <a:lnTo>
                    <a:pt x="1018" y="97"/>
                  </a:lnTo>
                  <a:lnTo>
                    <a:pt x="646" y="88"/>
                  </a:lnTo>
                  <a:lnTo>
                    <a:pt x="416" y="131"/>
                  </a:lnTo>
                  <a:lnTo>
                    <a:pt x="239" y="209"/>
                  </a:lnTo>
                  <a:lnTo>
                    <a:pt x="104" y="302"/>
                  </a:lnTo>
                  <a:lnTo>
                    <a:pt x="40" y="411"/>
                  </a:lnTo>
                  <a:lnTo>
                    <a:pt x="0" y="342"/>
                  </a:lnTo>
                  <a:lnTo>
                    <a:pt x="25" y="234"/>
                  </a:lnTo>
                  <a:lnTo>
                    <a:pt x="25" y="234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4" name="Freeform 30"/>
            <p:cNvSpPr>
              <a:spLocks/>
            </p:cNvSpPr>
            <p:nvPr/>
          </p:nvSpPr>
          <p:spPr bwMode="auto">
            <a:xfrm flipH="1">
              <a:off x="4166" y="2174"/>
              <a:ext cx="715" cy="267"/>
            </a:xfrm>
            <a:custGeom>
              <a:avLst/>
              <a:gdLst/>
              <a:ahLst/>
              <a:cxnLst>
                <a:cxn ang="0">
                  <a:pos x="528" y="279"/>
                </a:cxn>
                <a:cxn ang="0">
                  <a:pos x="553" y="127"/>
                </a:cxn>
                <a:cxn ang="0">
                  <a:pos x="656" y="0"/>
                </a:cxn>
                <a:cxn ang="0">
                  <a:pos x="720" y="43"/>
                </a:cxn>
                <a:cxn ang="0">
                  <a:pos x="813" y="83"/>
                </a:cxn>
                <a:cxn ang="0">
                  <a:pos x="774" y="157"/>
                </a:cxn>
                <a:cxn ang="0">
                  <a:pos x="768" y="220"/>
                </a:cxn>
                <a:cxn ang="0">
                  <a:pos x="749" y="298"/>
                </a:cxn>
                <a:cxn ang="0">
                  <a:pos x="882" y="328"/>
                </a:cxn>
                <a:cxn ang="0">
                  <a:pos x="1017" y="342"/>
                </a:cxn>
                <a:cxn ang="0">
                  <a:pos x="1258" y="382"/>
                </a:cxn>
                <a:cxn ang="0">
                  <a:pos x="1395" y="439"/>
                </a:cxn>
                <a:cxn ang="0">
                  <a:pos x="1429" y="471"/>
                </a:cxn>
                <a:cxn ang="0">
                  <a:pos x="1106" y="534"/>
                </a:cxn>
                <a:cxn ang="0">
                  <a:pos x="435" y="509"/>
                </a:cxn>
                <a:cxn ang="0">
                  <a:pos x="158" y="484"/>
                </a:cxn>
                <a:cxn ang="0">
                  <a:pos x="0" y="425"/>
                </a:cxn>
                <a:cxn ang="0">
                  <a:pos x="34" y="412"/>
                </a:cxn>
                <a:cxn ang="0">
                  <a:pos x="118" y="391"/>
                </a:cxn>
                <a:cxn ang="0">
                  <a:pos x="348" y="387"/>
                </a:cxn>
                <a:cxn ang="0">
                  <a:pos x="538" y="401"/>
                </a:cxn>
                <a:cxn ang="0">
                  <a:pos x="483" y="382"/>
                </a:cxn>
                <a:cxn ang="0">
                  <a:pos x="426" y="344"/>
                </a:cxn>
                <a:cxn ang="0">
                  <a:pos x="441" y="321"/>
                </a:cxn>
                <a:cxn ang="0">
                  <a:pos x="477" y="300"/>
                </a:cxn>
                <a:cxn ang="0">
                  <a:pos x="528" y="279"/>
                </a:cxn>
                <a:cxn ang="0">
                  <a:pos x="528" y="279"/>
                </a:cxn>
              </a:cxnLst>
              <a:rect l="0" t="0" r="r" b="b"/>
              <a:pathLst>
                <a:path w="1429" h="534">
                  <a:moveTo>
                    <a:pt x="528" y="279"/>
                  </a:moveTo>
                  <a:lnTo>
                    <a:pt x="553" y="127"/>
                  </a:lnTo>
                  <a:lnTo>
                    <a:pt x="656" y="0"/>
                  </a:lnTo>
                  <a:lnTo>
                    <a:pt x="720" y="43"/>
                  </a:lnTo>
                  <a:lnTo>
                    <a:pt x="813" y="83"/>
                  </a:lnTo>
                  <a:lnTo>
                    <a:pt x="774" y="157"/>
                  </a:lnTo>
                  <a:lnTo>
                    <a:pt x="768" y="220"/>
                  </a:lnTo>
                  <a:lnTo>
                    <a:pt x="749" y="298"/>
                  </a:lnTo>
                  <a:lnTo>
                    <a:pt x="882" y="328"/>
                  </a:lnTo>
                  <a:lnTo>
                    <a:pt x="1017" y="342"/>
                  </a:lnTo>
                  <a:lnTo>
                    <a:pt x="1258" y="382"/>
                  </a:lnTo>
                  <a:lnTo>
                    <a:pt x="1395" y="439"/>
                  </a:lnTo>
                  <a:lnTo>
                    <a:pt x="1429" y="471"/>
                  </a:lnTo>
                  <a:lnTo>
                    <a:pt x="1106" y="534"/>
                  </a:lnTo>
                  <a:lnTo>
                    <a:pt x="435" y="509"/>
                  </a:lnTo>
                  <a:lnTo>
                    <a:pt x="158" y="484"/>
                  </a:lnTo>
                  <a:lnTo>
                    <a:pt x="0" y="425"/>
                  </a:lnTo>
                  <a:lnTo>
                    <a:pt x="34" y="412"/>
                  </a:lnTo>
                  <a:lnTo>
                    <a:pt x="118" y="391"/>
                  </a:lnTo>
                  <a:lnTo>
                    <a:pt x="348" y="387"/>
                  </a:lnTo>
                  <a:lnTo>
                    <a:pt x="538" y="401"/>
                  </a:lnTo>
                  <a:lnTo>
                    <a:pt x="483" y="382"/>
                  </a:lnTo>
                  <a:lnTo>
                    <a:pt x="426" y="344"/>
                  </a:lnTo>
                  <a:lnTo>
                    <a:pt x="441" y="321"/>
                  </a:lnTo>
                  <a:lnTo>
                    <a:pt x="477" y="300"/>
                  </a:lnTo>
                  <a:lnTo>
                    <a:pt x="528" y="279"/>
                  </a:lnTo>
                  <a:lnTo>
                    <a:pt x="528" y="279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5" name="Freeform 31"/>
            <p:cNvSpPr>
              <a:spLocks/>
            </p:cNvSpPr>
            <p:nvPr/>
          </p:nvSpPr>
          <p:spPr bwMode="auto">
            <a:xfrm flipH="1">
              <a:off x="4656" y="3345"/>
              <a:ext cx="342" cy="8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31" y="44"/>
                </a:cxn>
                <a:cxn ang="0">
                  <a:pos x="304" y="0"/>
                </a:cxn>
                <a:cxn ang="0">
                  <a:pos x="392" y="82"/>
                </a:cxn>
                <a:cxn ang="0">
                  <a:pos x="576" y="44"/>
                </a:cxn>
                <a:cxn ang="0">
                  <a:pos x="684" y="54"/>
                </a:cxn>
                <a:cxn ang="0">
                  <a:pos x="669" y="65"/>
                </a:cxn>
                <a:cxn ang="0">
                  <a:pos x="627" y="93"/>
                </a:cxn>
                <a:cxn ang="0">
                  <a:pos x="570" y="128"/>
                </a:cxn>
                <a:cxn ang="0">
                  <a:pos x="508" y="156"/>
                </a:cxn>
                <a:cxn ang="0">
                  <a:pos x="399" y="175"/>
                </a:cxn>
                <a:cxn ang="0">
                  <a:pos x="318" y="156"/>
                </a:cxn>
                <a:cxn ang="0">
                  <a:pos x="263" y="126"/>
                </a:cxn>
                <a:cxn ang="0">
                  <a:pos x="215" y="103"/>
                </a:cxn>
                <a:cxn ang="0">
                  <a:pos x="137" y="103"/>
                </a:cxn>
                <a:cxn ang="0">
                  <a:pos x="29" y="63"/>
                </a:cxn>
                <a:cxn ang="0">
                  <a:pos x="0" y="57"/>
                </a:cxn>
                <a:cxn ang="0">
                  <a:pos x="0" y="57"/>
                </a:cxn>
              </a:cxnLst>
              <a:rect l="0" t="0" r="r" b="b"/>
              <a:pathLst>
                <a:path w="684" h="175">
                  <a:moveTo>
                    <a:pt x="0" y="57"/>
                  </a:moveTo>
                  <a:lnTo>
                    <a:pt x="131" y="44"/>
                  </a:lnTo>
                  <a:lnTo>
                    <a:pt x="304" y="0"/>
                  </a:lnTo>
                  <a:lnTo>
                    <a:pt x="392" y="82"/>
                  </a:lnTo>
                  <a:lnTo>
                    <a:pt x="576" y="44"/>
                  </a:lnTo>
                  <a:lnTo>
                    <a:pt x="684" y="54"/>
                  </a:lnTo>
                  <a:lnTo>
                    <a:pt x="669" y="65"/>
                  </a:lnTo>
                  <a:lnTo>
                    <a:pt x="627" y="93"/>
                  </a:lnTo>
                  <a:lnTo>
                    <a:pt x="570" y="128"/>
                  </a:lnTo>
                  <a:lnTo>
                    <a:pt x="508" y="156"/>
                  </a:lnTo>
                  <a:lnTo>
                    <a:pt x="399" y="175"/>
                  </a:lnTo>
                  <a:lnTo>
                    <a:pt x="318" y="156"/>
                  </a:lnTo>
                  <a:lnTo>
                    <a:pt x="263" y="126"/>
                  </a:lnTo>
                  <a:lnTo>
                    <a:pt x="215" y="103"/>
                  </a:lnTo>
                  <a:lnTo>
                    <a:pt x="137" y="103"/>
                  </a:lnTo>
                  <a:lnTo>
                    <a:pt x="29" y="63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82EB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6" name="Freeform 32"/>
            <p:cNvSpPr>
              <a:spLocks/>
            </p:cNvSpPr>
            <p:nvPr/>
          </p:nvSpPr>
          <p:spPr bwMode="auto">
            <a:xfrm flipH="1">
              <a:off x="4612" y="3384"/>
              <a:ext cx="4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8" y="34"/>
                </a:cxn>
                <a:cxn ang="0">
                  <a:pos x="211" y="61"/>
                </a:cxn>
                <a:cxn ang="0">
                  <a:pos x="275" y="92"/>
                </a:cxn>
                <a:cxn ang="0">
                  <a:pos x="334" y="120"/>
                </a:cxn>
                <a:cxn ang="0">
                  <a:pos x="382" y="143"/>
                </a:cxn>
                <a:cxn ang="0">
                  <a:pos x="442" y="150"/>
                </a:cxn>
                <a:cxn ang="0">
                  <a:pos x="509" y="137"/>
                </a:cxn>
                <a:cxn ang="0">
                  <a:pos x="754" y="118"/>
                </a:cxn>
                <a:cxn ang="0">
                  <a:pos x="824" y="103"/>
                </a:cxn>
                <a:cxn ang="0">
                  <a:pos x="836" y="107"/>
                </a:cxn>
                <a:cxn ang="0">
                  <a:pos x="804" y="147"/>
                </a:cxn>
                <a:cxn ang="0">
                  <a:pos x="783" y="187"/>
                </a:cxn>
                <a:cxn ang="0">
                  <a:pos x="807" y="202"/>
                </a:cxn>
                <a:cxn ang="0">
                  <a:pos x="783" y="240"/>
                </a:cxn>
                <a:cxn ang="0">
                  <a:pos x="756" y="261"/>
                </a:cxn>
                <a:cxn ang="0">
                  <a:pos x="720" y="283"/>
                </a:cxn>
                <a:cxn ang="0">
                  <a:pos x="680" y="310"/>
                </a:cxn>
                <a:cxn ang="0">
                  <a:pos x="636" y="337"/>
                </a:cxn>
                <a:cxn ang="0">
                  <a:pos x="591" y="363"/>
                </a:cxn>
                <a:cxn ang="0">
                  <a:pos x="547" y="386"/>
                </a:cxn>
                <a:cxn ang="0">
                  <a:pos x="475" y="417"/>
                </a:cxn>
                <a:cxn ang="0">
                  <a:pos x="433" y="418"/>
                </a:cxn>
                <a:cxn ang="0">
                  <a:pos x="410" y="399"/>
                </a:cxn>
                <a:cxn ang="0">
                  <a:pos x="391" y="369"/>
                </a:cxn>
                <a:cxn ang="0">
                  <a:pos x="357" y="339"/>
                </a:cxn>
                <a:cxn ang="0">
                  <a:pos x="300" y="312"/>
                </a:cxn>
                <a:cxn ang="0">
                  <a:pos x="235" y="293"/>
                </a:cxn>
                <a:cxn ang="0">
                  <a:pos x="157" y="280"/>
                </a:cxn>
                <a:cxn ang="0">
                  <a:pos x="98" y="10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36" h="418">
                  <a:moveTo>
                    <a:pt x="0" y="0"/>
                  </a:moveTo>
                  <a:lnTo>
                    <a:pt x="148" y="34"/>
                  </a:lnTo>
                  <a:lnTo>
                    <a:pt x="211" y="61"/>
                  </a:lnTo>
                  <a:lnTo>
                    <a:pt x="275" y="92"/>
                  </a:lnTo>
                  <a:lnTo>
                    <a:pt x="334" y="120"/>
                  </a:lnTo>
                  <a:lnTo>
                    <a:pt x="382" y="143"/>
                  </a:lnTo>
                  <a:lnTo>
                    <a:pt x="442" y="150"/>
                  </a:lnTo>
                  <a:lnTo>
                    <a:pt x="509" y="137"/>
                  </a:lnTo>
                  <a:lnTo>
                    <a:pt x="754" y="118"/>
                  </a:lnTo>
                  <a:lnTo>
                    <a:pt x="824" y="103"/>
                  </a:lnTo>
                  <a:lnTo>
                    <a:pt x="836" y="107"/>
                  </a:lnTo>
                  <a:lnTo>
                    <a:pt x="804" y="147"/>
                  </a:lnTo>
                  <a:lnTo>
                    <a:pt x="783" y="187"/>
                  </a:lnTo>
                  <a:lnTo>
                    <a:pt x="807" y="202"/>
                  </a:lnTo>
                  <a:lnTo>
                    <a:pt x="783" y="240"/>
                  </a:lnTo>
                  <a:lnTo>
                    <a:pt x="756" y="261"/>
                  </a:lnTo>
                  <a:lnTo>
                    <a:pt x="720" y="283"/>
                  </a:lnTo>
                  <a:lnTo>
                    <a:pt x="680" y="310"/>
                  </a:lnTo>
                  <a:lnTo>
                    <a:pt x="636" y="337"/>
                  </a:lnTo>
                  <a:lnTo>
                    <a:pt x="591" y="363"/>
                  </a:lnTo>
                  <a:lnTo>
                    <a:pt x="547" y="386"/>
                  </a:lnTo>
                  <a:lnTo>
                    <a:pt x="475" y="417"/>
                  </a:lnTo>
                  <a:lnTo>
                    <a:pt x="433" y="418"/>
                  </a:lnTo>
                  <a:lnTo>
                    <a:pt x="410" y="399"/>
                  </a:lnTo>
                  <a:lnTo>
                    <a:pt x="391" y="369"/>
                  </a:lnTo>
                  <a:lnTo>
                    <a:pt x="357" y="339"/>
                  </a:lnTo>
                  <a:lnTo>
                    <a:pt x="300" y="312"/>
                  </a:lnTo>
                  <a:lnTo>
                    <a:pt x="235" y="293"/>
                  </a:lnTo>
                  <a:lnTo>
                    <a:pt x="157" y="280"/>
                  </a:lnTo>
                  <a:lnTo>
                    <a:pt x="98" y="1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7" name="Freeform 33"/>
            <p:cNvSpPr>
              <a:spLocks/>
            </p:cNvSpPr>
            <p:nvPr/>
          </p:nvSpPr>
          <p:spPr bwMode="auto">
            <a:xfrm flipH="1">
              <a:off x="4301" y="3109"/>
              <a:ext cx="411" cy="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9" y="99"/>
                </a:cxn>
                <a:cxn ang="0">
                  <a:pos x="821" y="177"/>
                </a:cxn>
                <a:cxn ang="0">
                  <a:pos x="753" y="367"/>
                </a:cxn>
                <a:cxn ang="0">
                  <a:pos x="660" y="378"/>
                </a:cxn>
                <a:cxn ang="0">
                  <a:pos x="513" y="314"/>
                </a:cxn>
                <a:cxn ang="0">
                  <a:pos x="10" y="16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21" h="378">
                  <a:moveTo>
                    <a:pt x="0" y="0"/>
                  </a:moveTo>
                  <a:lnTo>
                    <a:pt x="719" y="99"/>
                  </a:lnTo>
                  <a:lnTo>
                    <a:pt x="821" y="177"/>
                  </a:lnTo>
                  <a:lnTo>
                    <a:pt x="753" y="367"/>
                  </a:lnTo>
                  <a:lnTo>
                    <a:pt x="660" y="378"/>
                  </a:lnTo>
                  <a:lnTo>
                    <a:pt x="513" y="314"/>
                  </a:lnTo>
                  <a:lnTo>
                    <a:pt x="10" y="1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2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8" name="Freeform 34"/>
            <p:cNvSpPr>
              <a:spLocks/>
            </p:cNvSpPr>
            <p:nvPr/>
          </p:nvSpPr>
          <p:spPr bwMode="auto">
            <a:xfrm flipH="1">
              <a:off x="4661" y="3082"/>
              <a:ext cx="134" cy="154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30" y="53"/>
                </a:cxn>
                <a:cxn ang="0">
                  <a:pos x="0" y="146"/>
                </a:cxn>
                <a:cxn ang="0">
                  <a:pos x="30" y="201"/>
                </a:cxn>
                <a:cxn ang="0">
                  <a:pos x="108" y="235"/>
                </a:cxn>
                <a:cxn ang="0">
                  <a:pos x="167" y="308"/>
                </a:cxn>
                <a:cxn ang="0">
                  <a:pos x="226" y="254"/>
                </a:cxn>
                <a:cxn ang="0">
                  <a:pos x="211" y="211"/>
                </a:cxn>
                <a:cxn ang="0">
                  <a:pos x="270" y="131"/>
                </a:cxn>
                <a:cxn ang="0">
                  <a:pos x="118" y="0"/>
                </a:cxn>
                <a:cxn ang="0">
                  <a:pos x="118" y="0"/>
                </a:cxn>
              </a:cxnLst>
              <a:rect l="0" t="0" r="r" b="b"/>
              <a:pathLst>
                <a:path w="270" h="308">
                  <a:moveTo>
                    <a:pt x="118" y="0"/>
                  </a:moveTo>
                  <a:lnTo>
                    <a:pt x="30" y="53"/>
                  </a:lnTo>
                  <a:lnTo>
                    <a:pt x="0" y="146"/>
                  </a:lnTo>
                  <a:lnTo>
                    <a:pt x="30" y="201"/>
                  </a:lnTo>
                  <a:lnTo>
                    <a:pt x="108" y="235"/>
                  </a:lnTo>
                  <a:lnTo>
                    <a:pt x="167" y="308"/>
                  </a:lnTo>
                  <a:lnTo>
                    <a:pt x="226" y="254"/>
                  </a:lnTo>
                  <a:lnTo>
                    <a:pt x="211" y="211"/>
                  </a:lnTo>
                  <a:lnTo>
                    <a:pt x="270" y="131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CC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9" name="Freeform 35"/>
            <p:cNvSpPr>
              <a:spLocks/>
            </p:cNvSpPr>
            <p:nvPr/>
          </p:nvSpPr>
          <p:spPr bwMode="auto">
            <a:xfrm flipH="1">
              <a:off x="4373" y="3148"/>
              <a:ext cx="180" cy="150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9" y="80"/>
                </a:cxn>
                <a:cxn ang="0">
                  <a:pos x="0" y="167"/>
                </a:cxn>
                <a:cxn ang="0">
                  <a:pos x="21" y="270"/>
                </a:cxn>
                <a:cxn ang="0">
                  <a:pos x="108" y="279"/>
                </a:cxn>
                <a:cxn ang="0">
                  <a:pos x="137" y="236"/>
                </a:cxn>
                <a:cxn ang="0">
                  <a:pos x="192" y="300"/>
                </a:cxn>
                <a:cxn ang="0">
                  <a:pos x="245" y="275"/>
                </a:cxn>
                <a:cxn ang="0">
                  <a:pos x="279" y="148"/>
                </a:cxn>
                <a:cxn ang="0">
                  <a:pos x="279" y="104"/>
                </a:cxn>
                <a:cxn ang="0">
                  <a:pos x="361" y="70"/>
                </a:cxn>
                <a:cxn ang="0">
                  <a:pos x="270" y="6"/>
                </a:cxn>
                <a:cxn ang="0">
                  <a:pos x="146" y="0"/>
                </a:cxn>
                <a:cxn ang="0">
                  <a:pos x="93" y="15"/>
                </a:cxn>
                <a:cxn ang="0">
                  <a:pos x="93" y="15"/>
                </a:cxn>
              </a:cxnLst>
              <a:rect l="0" t="0" r="r" b="b"/>
              <a:pathLst>
                <a:path w="361" h="300">
                  <a:moveTo>
                    <a:pt x="93" y="15"/>
                  </a:moveTo>
                  <a:lnTo>
                    <a:pt x="9" y="80"/>
                  </a:lnTo>
                  <a:lnTo>
                    <a:pt x="0" y="167"/>
                  </a:lnTo>
                  <a:lnTo>
                    <a:pt x="21" y="270"/>
                  </a:lnTo>
                  <a:lnTo>
                    <a:pt x="108" y="279"/>
                  </a:lnTo>
                  <a:lnTo>
                    <a:pt x="137" y="236"/>
                  </a:lnTo>
                  <a:lnTo>
                    <a:pt x="192" y="300"/>
                  </a:lnTo>
                  <a:lnTo>
                    <a:pt x="245" y="275"/>
                  </a:lnTo>
                  <a:lnTo>
                    <a:pt x="279" y="148"/>
                  </a:lnTo>
                  <a:lnTo>
                    <a:pt x="279" y="104"/>
                  </a:lnTo>
                  <a:lnTo>
                    <a:pt x="361" y="70"/>
                  </a:lnTo>
                  <a:lnTo>
                    <a:pt x="270" y="6"/>
                  </a:lnTo>
                  <a:lnTo>
                    <a:pt x="146" y="0"/>
                  </a:lnTo>
                  <a:lnTo>
                    <a:pt x="93" y="15"/>
                  </a:lnTo>
                  <a:lnTo>
                    <a:pt x="93" y="15"/>
                  </a:lnTo>
                  <a:close/>
                </a:path>
              </a:pathLst>
            </a:custGeom>
            <a:solidFill>
              <a:srgbClr val="CC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0" name="Freeform 36"/>
            <p:cNvSpPr>
              <a:spLocks/>
            </p:cNvSpPr>
            <p:nvPr/>
          </p:nvSpPr>
          <p:spPr bwMode="auto">
            <a:xfrm flipH="1">
              <a:off x="4045" y="2507"/>
              <a:ext cx="884" cy="970"/>
            </a:xfrm>
            <a:custGeom>
              <a:avLst/>
              <a:gdLst/>
              <a:ahLst/>
              <a:cxnLst>
                <a:cxn ang="0">
                  <a:pos x="23" y="125"/>
                </a:cxn>
                <a:cxn ang="0">
                  <a:pos x="78" y="47"/>
                </a:cxn>
                <a:cxn ang="0">
                  <a:pos x="152" y="7"/>
                </a:cxn>
                <a:cxn ang="0">
                  <a:pos x="401" y="23"/>
                </a:cxn>
                <a:cxn ang="0">
                  <a:pos x="540" y="184"/>
                </a:cxn>
                <a:cxn ang="0">
                  <a:pos x="597" y="264"/>
                </a:cxn>
                <a:cxn ang="0">
                  <a:pos x="686" y="304"/>
                </a:cxn>
                <a:cxn ang="0">
                  <a:pos x="737" y="351"/>
                </a:cxn>
                <a:cxn ang="0">
                  <a:pos x="680" y="395"/>
                </a:cxn>
                <a:cxn ang="0">
                  <a:pos x="705" y="471"/>
                </a:cxn>
                <a:cxn ang="0">
                  <a:pos x="758" y="395"/>
                </a:cxn>
                <a:cxn ang="0">
                  <a:pos x="817" y="363"/>
                </a:cxn>
                <a:cxn ang="0">
                  <a:pos x="943" y="406"/>
                </a:cxn>
                <a:cxn ang="0">
                  <a:pos x="1043" y="486"/>
                </a:cxn>
                <a:cxn ang="0">
                  <a:pos x="1133" y="595"/>
                </a:cxn>
                <a:cxn ang="0">
                  <a:pos x="1199" y="709"/>
                </a:cxn>
                <a:cxn ang="0">
                  <a:pos x="1251" y="798"/>
                </a:cxn>
                <a:cxn ang="0">
                  <a:pos x="1306" y="857"/>
                </a:cxn>
                <a:cxn ang="0">
                  <a:pos x="1395" y="905"/>
                </a:cxn>
                <a:cxn ang="0">
                  <a:pos x="1513" y="950"/>
                </a:cxn>
                <a:cxn ang="0">
                  <a:pos x="1633" y="1015"/>
                </a:cxn>
                <a:cxn ang="0">
                  <a:pos x="1654" y="1085"/>
                </a:cxn>
                <a:cxn ang="0">
                  <a:pos x="1602" y="1053"/>
                </a:cxn>
                <a:cxn ang="0">
                  <a:pos x="1560" y="1032"/>
                </a:cxn>
                <a:cxn ang="0">
                  <a:pos x="1627" y="1106"/>
                </a:cxn>
                <a:cxn ang="0">
                  <a:pos x="1716" y="1209"/>
                </a:cxn>
                <a:cxn ang="0">
                  <a:pos x="1722" y="1292"/>
                </a:cxn>
                <a:cxn ang="0">
                  <a:pos x="1629" y="1321"/>
                </a:cxn>
                <a:cxn ang="0">
                  <a:pos x="1530" y="1287"/>
                </a:cxn>
                <a:cxn ang="0">
                  <a:pos x="1526" y="1420"/>
                </a:cxn>
                <a:cxn ang="0">
                  <a:pos x="1693" y="1534"/>
                </a:cxn>
                <a:cxn ang="0">
                  <a:pos x="1718" y="1577"/>
                </a:cxn>
                <a:cxn ang="0">
                  <a:pos x="1595" y="1610"/>
                </a:cxn>
                <a:cxn ang="0">
                  <a:pos x="1722" y="1870"/>
                </a:cxn>
                <a:cxn ang="0">
                  <a:pos x="1496" y="1802"/>
                </a:cxn>
                <a:cxn ang="0">
                  <a:pos x="1433" y="1889"/>
                </a:cxn>
                <a:cxn ang="0">
                  <a:pos x="1253" y="1933"/>
                </a:cxn>
                <a:cxn ang="0">
                  <a:pos x="1072" y="1591"/>
                </a:cxn>
                <a:cxn ang="0">
                  <a:pos x="1256" y="1477"/>
                </a:cxn>
                <a:cxn ang="0">
                  <a:pos x="1085" y="1355"/>
                </a:cxn>
                <a:cxn ang="0">
                  <a:pos x="812" y="1292"/>
                </a:cxn>
                <a:cxn ang="0">
                  <a:pos x="464" y="1237"/>
                </a:cxn>
                <a:cxn ang="0">
                  <a:pos x="327" y="1131"/>
                </a:cxn>
                <a:cxn ang="0">
                  <a:pos x="241" y="1020"/>
                </a:cxn>
                <a:cxn ang="0">
                  <a:pos x="173" y="895"/>
                </a:cxn>
                <a:cxn ang="0">
                  <a:pos x="84" y="572"/>
                </a:cxn>
                <a:cxn ang="0">
                  <a:pos x="298" y="479"/>
                </a:cxn>
                <a:cxn ang="0">
                  <a:pos x="196" y="332"/>
                </a:cxn>
                <a:cxn ang="0">
                  <a:pos x="49" y="220"/>
                </a:cxn>
                <a:cxn ang="0">
                  <a:pos x="0" y="171"/>
                </a:cxn>
              </a:cxnLst>
              <a:rect l="0" t="0" r="r" b="b"/>
              <a:pathLst>
                <a:path w="1769" h="1939">
                  <a:moveTo>
                    <a:pt x="0" y="171"/>
                  </a:moveTo>
                  <a:lnTo>
                    <a:pt x="23" y="125"/>
                  </a:lnTo>
                  <a:lnTo>
                    <a:pt x="48" y="85"/>
                  </a:lnTo>
                  <a:lnTo>
                    <a:pt x="78" y="47"/>
                  </a:lnTo>
                  <a:lnTo>
                    <a:pt x="112" y="23"/>
                  </a:lnTo>
                  <a:lnTo>
                    <a:pt x="152" y="7"/>
                  </a:lnTo>
                  <a:lnTo>
                    <a:pt x="236" y="0"/>
                  </a:lnTo>
                  <a:lnTo>
                    <a:pt x="401" y="23"/>
                  </a:lnTo>
                  <a:lnTo>
                    <a:pt x="504" y="102"/>
                  </a:lnTo>
                  <a:lnTo>
                    <a:pt x="540" y="184"/>
                  </a:lnTo>
                  <a:lnTo>
                    <a:pt x="563" y="228"/>
                  </a:lnTo>
                  <a:lnTo>
                    <a:pt x="597" y="264"/>
                  </a:lnTo>
                  <a:lnTo>
                    <a:pt x="641" y="287"/>
                  </a:lnTo>
                  <a:lnTo>
                    <a:pt x="686" y="304"/>
                  </a:lnTo>
                  <a:lnTo>
                    <a:pt x="743" y="332"/>
                  </a:lnTo>
                  <a:lnTo>
                    <a:pt x="737" y="351"/>
                  </a:lnTo>
                  <a:lnTo>
                    <a:pt x="715" y="372"/>
                  </a:lnTo>
                  <a:lnTo>
                    <a:pt x="680" y="395"/>
                  </a:lnTo>
                  <a:lnTo>
                    <a:pt x="680" y="519"/>
                  </a:lnTo>
                  <a:lnTo>
                    <a:pt x="705" y="471"/>
                  </a:lnTo>
                  <a:lnTo>
                    <a:pt x="732" y="431"/>
                  </a:lnTo>
                  <a:lnTo>
                    <a:pt x="758" y="395"/>
                  </a:lnTo>
                  <a:lnTo>
                    <a:pt x="785" y="372"/>
                  </a:lnTo>
                  <a:lnTo>
                    <a:pt x="817" y="363"/>
                  </a:lnTo>
                  <a:lnTo>
                    <a:pt x="895" y="382"/>
                  </a:lnTo>
                  <a:lnTo>
                    <a:pt x="943" y="406"/>
                  </a:lnTo>
                  <a:lnTo>
                    <a:pt x="992" y="443"/>
                  </a:lnTo>
                  <a:lnTo>
                    <a:pt x="1043" y="486"/>
                  </a:lnTo>
                  <a:lnTo>
                    <a:pt x="1091" y="538"/>
                  </a:lnTo>
                  <a:lnTo>
                    <a:pt x="1133" y="595"/>
                  </a:lnTo>
                  <a:lnTo>
                    <a:pt x="1169" y="652"/>
                  </a:lnTo>
                  <a:lnTo>
                    <a:pt x="1199" y="709"/>
                  </a:lnTo>
                  <a:lnTo>
                    <a:pt x="1228" y="758"/>
                  </a:lnTo>
                  <a:lnTo>
                    <a:pt x="1251" y="798"/>
                  </a:lnTo>
                  <a:lnTo>
                    <a:pt x="1275" y="830"/>
                  </a:lnTo>
                  <a:lnTo>
                    <a:pt x="1306" y="857"/>
                  </a:lnTo>
                  <a:lnTo>
                    <a:pt x="1344" y="880"/>
                  </a:lnTo>
                  <a:lnTo>
                    <a:pt x="1395" y="905"/>
                  </a:lnTo>
                  <a:lnTo>
                    <a:pt x="1454" y="927"/>
                  </a:lnTo>
                  <a:lnTo>
                    <a:pt x="1513" y="950"/>
                  </a:lnTo>
                  <a:lnTo>
                    <a:pt x="1564" y="973"/>
                  </a:lnTo>
                  <a:lnTo>
                    <a:pt x="1633" y="1015"/>
                  </a:lnTo>
                  <a:lnTo>
                    <a:pt x="1654" y="1032"/>
                  </a:lnTo>
                  <a:lnTo>
                    <a:pt x="1654" y="1085"/>
                  </a:lnTo>
                  <a:lnTo>
                    <a:pt x="1636" y="1076"/>
                  </a:lnTo>
                  <a:lnTo>
                    <a:pt x="1602" y="1053"/>
                  </a:lnTo>
                  <a:lnTo>
                    <a:pt x="1568" y="1032"/>
                  </a:lnTo>
                  <a:lnTo>
                    <a:pt x="1560" y="1032"/>
                  </a:lnTo>
                  <a:lnTo>
                    <a:pt x="1583" y="1060"/>
                  </a:lnTo>
                  <a:lnTo>
                    <a:pt x="1627" y="1106"/>
                  </a:lnTo>
                  <a:lnTo>
                    <a:pt x="1676" y="1159"/>
                  </a:lnTo>
                  <a:lnTo>
                    <a:pt x="1716" y="1209"/>
                  </a:lnTo>
                  <a:lnTo>
                    <a:pt x="1743" y="1266"/>
                  </a:lnTo>
                  <a:lnTo>
                    <a:pt x="1722" y="1292"/>
                  </a:lnTo>
                  <a:lnTo>
                    <a:pt x="1682" y="1313"/>
                  </a:lnTo>
                  <a:lnTo>
                    <a:pt x="1629" y="1321"/>
                  </a:lnTo>
                  <a:lnTo>
                    <a:pt x="1564" y="1302"/>
                  </a:lnTo>
                  <a:lnTo>
                    <a:pt x="1530" y="1287"/>
                  </a:lnTo>
                  <a:lnTo>
                    <a:pt x="1462" y="1258"/>
                  </a:lnTo>
                  <a:lnTo>
                    <a:pt x="1526" y="1420"/>
                  </a:lnTo>
                  <a:lnTo>
                    <a:pt x="1633" y="1522"/>
                  </a:lnTo>
                  <a:lnTo>
                    <a:pt x="1693" y="1534"/>
                  </a:lnTo>
                  <a:lnTo>
                    <a:pt x="1745" y="1560"/>
                  </a:lnTo>
                  <a:lnTo>
                    <a:pt x="1718" y="1577"/>
                  </a:lnTo>
                  <a:lnTo>
                    <a:pt x="1667" y="1593"/>
                  </a:lnTo>
                  <a:lnTo>
                    <a:pt x="1595" y="1610"/>
                  </a:lnTo>
                  <a:lnTo>
                    <a:pt x="1769" y="1786"/>
                  </a:lnTo>
                  <a:lnTo>
                    <a:pt x="1722" y="1870"/>
                  </a:lnTo>
                  <a:lnTo>
                    <a:pt x="1608" y="1895"/>
                  </a:lnTo>
                  <a:lnTo>
                    <a:pt x="1496" y="1802"/>
                  </a:lnTo>
                  <a:lnTo>
                    <a:pt x="1433" y="1777"/>
                  </a:lnTo>
                  <a:lnTo>
                    <a:pt x="1433" y="1889"/>
                  </a:lnTo>
                  <a:lnTo>
                    <a:pt x="1349" y="1939"/>
                  </a:lnTo>
                  <a:lnTo>
                    <a:pt x="1253" y="1933"/>
                  </a:lnTo>
                  <a:lnTo>
                    <a:pt x="1163" y="1830"/>
                  </a:lnTo>
                  <a:lnTo>
                    <a:pt x="1072" y="1591"/>
                  </a:lnTo>
                  <a:lnTo>
                    <a:pt x="1188" y="1570"/>
                  </a:lnTo>
                  <a:lnTo>
                    <a:pt x="1256" y="1477"/>
                  </a:lnTo>
                  <a:lnTo>
                    <a:pt x="1197" y="1374"/>
                  </a:lnTo>
                  <a:lnTo>
                    <a:pt x="1085" y="1355"/>
                  </a:lnTo>
                  <a:lnTo>
                    <a:pt x="899" y="1281"/>
                  </a:lnTo>
                  <a:lnTo>
                    <a:pt x="812" y="1292"/>
                  </a:lnTo>
                  <a:lnTo>
                    <a:pt x="631" y="1292"/>
                  </a:lnTo>
                  <a:lnTo>
                    <a:pt x="464" y="1237"/>
                  </a:lnTo>
                  <a:lnTo>
                    <a:pt x="393" y="1190"/>
                  </a:lnTo>
                  <a:lnTo>
                    <a:pt x="327" y="1131"/>
                  </a:lnTo>
                  <a:lnTo>
                    <a:pt x="268" y="1058"/>
                  </a:lnTo>
                  <a:lnTo>
                    <a:pt x="241" y="1020"/>
                  </a:lnTo>
                  <a:lnTo>
                    <a:pt x="217" y="979"/>
                  </a:lnTo>
                  <a:lnTo>
                    <a:pt x="173" y="895"/>
                  </a:lnTo>
                  <a:lnTo>
                    <a:pt x="137" y="808"/>
                  </a:lnTo>
                  <a:lnTo>
                    <a:pt x="84" y="572"/>
                  </a:lnTo>
                  <a:lnTo>
                    <a:pt x="264" y="547"/>
                  </a:lnTo>
                  <a:lnTo>
                    <a:pt x="298" y="479"/>
                  </a:lnTo>
                  <a:lnTo>
                    <a:pt x="264" y="336"/>
                  </a:lnTo>
                  <a:lnTo>
                    <a:pt x="196" y="332"/>
                  </a:lnTo>
                  <a:lnTo>
                    <a:pt x="74" y="268"/>
                  </a:lnTo>
                  <a:lnTo>
                    <a:pt x="49" y="220"/>
                  </a:lnTo>
                  <a:lnTo>
                    <a:pt x="0" y="171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66D1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1" name="Freeform 37"/>
            <p:cNvSpPr>
              <a:spLocks/>
            </p:cNvSpPr>
            <p:nvPr/>
          </p:nvSpPr>
          <p:spPr bwMode="auto">
            <a:xfrm flipH="1">
              <a:off x="4788" y="2537"/>
              <a:ext cx="68" cy="85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44" y="19"/>
                </a:cxn>
                <a:cxn ang="0">
                  <a:pos x="0" y="72"/>
                </a:cxn>
                <a:cxn ang="0">
                  <a:pos x="0" y="131"/>
                </a:cxn>
                <a:cxn ang="0">
                  <a:pos x="54" y="171"/>
                </a:cxn>
                <a:cxn ang="0">
                  <a:pos x="137" y="165"/>
                </a:cxn>
                <a:cxn ang="0">
                  <a:pos x="99" y="87"/>
                </a:cxn>
                <a:cxn ang="0">
                  <a:pos x="94" y="0"/>
                </a:cxn>
                <a:cxn ang="0">
                  <a:pos x="94" y="0"/>
                </a:cxn>
              </a:cxnLst>
              <a:rect l="0" t="0" r="r" b="b"/>
              <a:pathLst>
                <a:path w="137" h="171">
                  <a:moveTo>
                    <a:pt x="94" y="0"/>
                  </a:moveTo>
                  <a:lnTo>
                    <a:pt x="44" y="19"/>
                  </a:lnTo>
                  <a:lnTo>
                    <a:pt x="0" y="72"/>
                  </a:lnTo>
                  <a:lnTo>
                    <a:pt x="0" y="131"/>
                  </a:lnTo>
                  <a:lnTo>
                    <a:pt x="54" y="171"/>
                  </a:lnTo>
                  <a:lnTo>
                    <a:pt x="137" y="165"/>
                  </a:lnTo>
                  <a:lnTo>
                    <a:pt x="99" y="87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2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2" name="Freeform 38"/>
            <p:cNvSpPr>
              <a:spLocks/>
            </p:cNvSpPr>
            <p:nvPr/>
          </p:nvSpPr>
          <p:spPr bwMode="auto">
            <a:xfrm flipH="1">
              <a:off x="4788" y="2627"/>
              <a:ext cx="196" cy="232"/>
            </a:xfrm>
            <a:custGeom>
              <a:avLst/>
              <a:gdLst/>
              <a:ahLst/>
              <a:cxnLst>
                <a:cxn ang="0">
                  <a:pos x="30" y="386"/>
                </a:cxn>
                <a:cxn ang="0">
                  <a:pos x="21" y="230"/>
                </a:cxn>
                <a:cxn ang="0">
                  <a:pos x="26" y="150"/>
                </a:cxn>
                <a:cxn ang="0">
                  <a:pos x="49" y="109"/>
                </a:cxn>
                <a:cxn ang="0">
                  <a:pos x="89" y="82"/>
                </a:cxn>
                <a:cxn ang="0">
                  <a:pos x="53" y="69"/>
                </a:cxn>
                <a:cxn ang="0">
                  <a:pos x="24" y="59"/>
                </a:cxn>
                <a:cxn ang="0">
                  <a:pos x="49" y="10"/>
                </a:cxn>
                <a:cxn ang="0">
                  <a:pos x="99" y="0"/>
                </a:cxn>
                <a:cxn ang="0">
                  <a:pos x="182" y="29"/>
                </a:cxn>
                <a:cxn ang="0">
                  <a:pos x="230" y="44"/>
                </a:cxn>
                <a:cxn ang="0">
                  <a:pos x="304" y="93"/>
                </a:cxn>
                <a:cxn ang="0">
                  <a:pos x="338" y="93"/>
                </a:cxn>
                <a:cxn ang="0">
                  <a:pos x="387" y="175"/>
                </a:cxn>
                <a:cxn ang="0">
                  <a:pos x="391" y="280"/>
                </a:cxn>
                <a:cxn ang="0">
                  <a:pos x="313" y="302"/>
                </a:cxn>
                <a:cxn ang="0">
                  <a:pos x="254" y="323"/>
                </a:cxn>
                <a:cxn ang="0">
                  <a:pos x="167" y="333"/>
                </a:cxn>
                <a:cxn ang="0">
                  <a:pos x="148" y="358"/>
                </a:cxn>
                <a:cxn ang="0">
                  <a:pos x="114" y="407"/>
                </a:cxn>
                <a:cxn ang="0">
                  <a:pos x="81" y="441"/>
                </a:cxn>
                <a:cxn ang="0">
                  <a:pos x="49" y="460"/>
                </a:cxn>
                <a:cxn ang="0">
                  <a:pos x="17" y="464"/>
                </a:cxn>
                <a:cxn ang="0">
                  <a:pos x="0" y="445"/>
                </a:cxn>
                <a:cxn ang="0">
                  <a:pos x="15" y="409"/>
                </a:cxn>
                <a:cxn ang="0">
                  <a:pos x="30" y="386"/>
                </a:cxn>
                <a:cxn ang="0">
                  <a:pos x="30" y="386"/>
                </a:cxn>
              </a:cxnLst>
              <a:rect l="0" t="0" r="r" b="b"/>
              <a:pathLst>
                <a:path w="391" h="464">
                  <a:moveTo>
                    <a:pt x="30" y="386"/>
                  </a:moveTo>
                  <a:lnTo>
                    <a:pt x="21" y="230"/>
                  </a:lnTo>
                  <a:lnTo>
                    <a:pt x="26" y="150"/>
                  </a:lnTo>
                  <a:lnTo>
                    <a:pt x="49" y="109"/>
                  </a:lnTo>
                  <a:lnTo>
                    <a:pt x="89" y="82"/>
                  </a:lnTo>
                  <a:lnTo>
                    <a:pt x="53" y="69"/>
                  </a:lnTo>
                  <a:lnTo>
                    <a:pt x="24" y="59"/>
                  </a:lnTo>
                  <a:lnTo>
                    <a:pt x="49" y="10"/>
                  </a:lnTo>
                  <a:lnTo>
                    <a:pt x="99" y="0"/>
                  </a:lnTo>
                  <a:lnTo>
                    <a:pt x="182" y="29"/>
                  </a:lnTo>
                  <a:lnTo>
                    <a:pt x="230" y="44"/>
                  </a:lnTo>
                  <a:lnTo>
                    <a:pt x="304" y="93"/>
                  </a:lnTo>
                  <a:lnTo>
                    <a:pt x="338" y="93"/>
                  </a:lnTo>
                  <a:lnTo>
                    <a:pt x="387" y="175"/>
                  </a:lnTo>
                  <a:lnTo>
                    <a:pt x="391" y="280"/>
                  </a:lnTo>
                  <a:lnTo>
                    <a:pt x="313" y="302"/>
                  </a:lnTo>
                  <a:lnTo>
                    <a:pt x="254" y="323"/>
                  </a:lnTo>
                  <a:lnTo>
                    <a:pt x="167" y="333"/>
                  </a:lnTo>
                  <a:lnTo>
                    <a:pt x="148" y="358"/>
                  </a:lnTo>
                  <a:lnTo>
                    <a:pt x="114" y="407"/>
                  </a:lnTo>
                  <a:lnTo>
                    <a:pt x="81" y="441"/>
                  </a:lnTo>
                  <a:lnTo>
                    <a:pt x="49" y="460"/>
                  </a:lnTo>
                  <a:lnTo>
                    <a:pt x="17" y="464"/>
                  </a:lnTo>
                  <a:lnTo>
                    <a:pt x="0" y="445"/>
                  </a:lnTo>
                  <a:lnTo>
                    <a:pt x="15" y="409"/>
                  </a:lnTo>
                  <a:lnTo>
                    <a:pt x="30" y="386"/>
                  </a:lnTo>
                  <a:lnTo>
                    <a:pt x="30" y="386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3" name="Freeform 39"/>
            <p:cNvSpPr>
              <a:spLocks/>
            </p:cNvSpPr>
            <p:nvPr/>
          </p:nvSpPr>
          <p:spPr bwMode="auto">
            <a:xfrm flipH="1">
              <a:off x="4734" y="2676"/>
              <a:ext cx="154" cy="231"/>
            </a:xfrm>
            <a:custGeom>
              <a:avLst/>
              <a:gdLst/>
              <a:ahLst/>
              <a:cxnLst>
                <a:cxn ang="0">
                  <a:pos x="13" y="270"/>
                </a:cxn>
                <a:cxn ang="0">
                  <a:pos x="38" y="354"/>
                </a:cxn>
                <a:cxn ang="0">
                  <a:pos x="59" y="418"/>
                </a:cxn>
                <a:cxn ang="0">
                  <a:pos x="78" y="460"/>
                </a:cxn>
                <a:cxn ang="0">
                  <a:pos x="87" y="462"/>
                </a:cxn>
                <a:cxn ang="0">
                  <a:pos x="93" y="435"/>
                </a:cxn>
                <a:cxn ang="0">
                  <a:pos x="102" y="378"/>
                </a:cxn>
                <a:cxn ang="0">
                  <a:pos x="131" y="409"/>
                </a:cxn>
                <a:cxn ang="0">
                  <a:pos x="148" y="437"/>
                </a:cxn>
                <a:cxn ang="0">
                  <a:pos x="161" y="451"/>
                </a:cxn>
                <a:cxn ang="0">
                  <a:pos x="171" y="415"/>
                </a:cxn>
                <a:cxn ang="0">
                  <a:pos x="180" y="358"/>
                </a:cxn>
                <a:cxn ang="0">
                  <a:pos x="207" y="350"/>
                </a:cxn>
                <a:cxn ang="0">
                  <a:pos x="230" y="354"/>
                </a:cxn>
                <a:cxn ang="0">
                  <a:pos x="224" y="270"/>
                </a:cxn>
                <a:cxn ang="0">
                  <a:pos x="237" y="240"/>
                </a:cxn>
                <a:cxn ang="0">
                  <a:pos x="258" y="209"/>
                </a:cxn>
                <a:cxn ang="0">
                  <a:pos x="298" y="152"/>
                </a:cxn>
                <a:cxn ang="0">
                  <a:pos x="308" y="110"/>
                </a:cxn>
                <a:cxn ang="0">
                  <a:pos x="277" y="69"/>
                </a:cxn>
                <a:cxn ang="0">
                  <a:pos x="249" y="46"/>
                </a:cxn>
                <a:cxn ang="0">
                  <a:pos x="216" y="25"/>
                </a:cxn>
                <a:cxn ang="0">
                  <a:pos x="180" y="0"/>
                </a:cxn>
                <a:cxn ang="0">
                  <a:pos x="199" y="183"/>
                </a:cxn>
                <a:cxn ang="0">
                  <a:pos x="152" y="211"/>
                </a:cxn>
                <a:cxn ang="0">
                  <a:pos x="62" y="226"/>
                </a:cxn>
                <a:cxn ang="0">
                  <a:pos x="0" y="236"/>
                </a:cxn>
                <a:cxn ang="0">
                  <a:pos x="13" y="270"/>
                </a:cxn>
                <a:cxn ang="0">
                  <a:pos x="13" y="270"/>
                </a:cxn>
              </a:cxnLst>
              <a:rect l="0" t="0" r="r" b="b"/>
              <a:pathLst>
                <a:path w="308" h="462">
                  <a:moveTo>
                    <a:pt x="13" y="270"/>
                  </a:moveTo>
                  <a:lnTo>
                    <a:pt x="38" y="354"/>
                  </a:lnTo>
                  <a:lnTo>
                    <a:pt x="59" y="418"/>
                  </a:lnTo>
                  <a:lnTo>
                    <a:pt x="78" y="460"/>
                  </a:lnTo>
                  <a:lnTo>
                    <a:pt x="87" y="462"/>
                  </a:lnTo>
                  <a:lnTo>
                    <a:pt x="93" y="435"/>
                  </a:lnTo>
                  <a:lnTo>
                    <a:pt x="102" y="378"/>
                  </a:lnTo>
                  <a:lnTo>
                    <a:pt x="131" y="409"/>
                  </a:lnTo>
                  <a:lnTo>
                    <a:pt x="148" y="437"/>
                  </a:lnTo>
                  <a:lnTo>
                    <a:pt x="161" y="451"/>
                  </a:lnTo>
                  <a:lnTo>
                    <a:pt x="171" y="415"/>
                  </a:lnTo>
                  <a:lnTo>
                    <a:pt x="180" y="358"/>
                  </a:lnTo>
                  <a:lnTo>
                    <a:pt x="207" y="350"/>
                  </a:lnTo>
                  <a:lnTo>
                    <a:pt x="230" y="354"/>
                  </a:lnTo>
                  <a:lnTo>
                    <a:pt x="224" y="270"/>
                  </a:lnTo>
                  <a:lnTo>
                    <a:pt x="237" y="240"/>
                  </a:lnTo>
                  <a:lnTo>
                    <a:pt x="258" y="209"/>
                  </a:lnTo>
                  <a:lnTo>
                    <a:pt x="298" y="152"/>
                  </a:lnTo>
                  <a:lnTo>
                    <a:pt x="308" y="110"/>
                  </a:lnTo>
                  <a:lnTo>
                    <a:pt x="277" y="69"/>
                  </a:lnTo>
                  <a:lnTo>
                    <a:pt x="249" y="46"/>
                  </a:lnTo>
                  <a:lnTo>
                    <a:pt x="216" y="25"/>
                  </a:lnTo>
                  <a:lnTo>
                    <a:pt x="180" y="0"/>
                  </a:lnTo>
                  <a:lnTo>
                    <a:pt x="199" y="183"/>
                  </a:lnTo>
                  <a:lnTo>
                    <a:pt x="152" y="211"/>
                  </a:lnTo>
                  <a:lnTo>
                    <a:pt x="62" y="226"/>
                  </a:lnTo>
                  <a:lnTo>
                    <a:pt x="0" y="236"/>
                  </a:lnTo>
                  <a:lnTo>
                    <a:pt x="13" y="270"/>
                  </a:lnTo>
                  <a:lnTo>
                    <a:pt x="13" y="270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4" name="Freeform 40"/>
            <p:cNvSpPr>
              <a:spLocks/>
            </p:cNvSpPr>
            <p:nvPr/>
          </p:nvSpPr>
          <p:spPr bwMode="auto">
            <a:xfrm flipH="1">
              <a:off x="4137" y="2832"/>
              <a:ext cx="661" cy="589"/>
            </a:xfrm>
            <a:custGeom>
              <a:avLst/>
              <a:gdLst/>
              <a:ahLst/>
              <a:cxnLst>
                <a:cxn ang="0">
                  <a:pos x="208" y="82"/>
                </a:cxn>
                <a:cxn ang="0">
                  <a:pos x="196" y="199"/>
                </a:cxn>
                <a:cxn ang="0">
                  <a:pos x="150" y="165"/>
                </a:cxn>
                <a:cxn ang="0">
                  <a:pos x="154" y="232"/>
                </a:cxn>
                <a:cxn ang="0">
                  <a:pos x="93" y="268"/>
                </a:cxn>
                <a:cxn ang="0">
                  <a:pos x="17" y="226"/>
                </a:cxn>
                <a:cxn ang="0">
                  <a:pos x="0" y="270"/>
                </a:cxn>
                <a:cxn ang="0">
                  <a:pos x="36" y="357"/>
                </a:cxn>
                <a:cxn ang="0">
                  <a:pos x="95" y="426"/>
                </a:cxn>
                <a:cxn ang="0">
                  <a:pos x="168" y="469"/>
                </a:cxn>
                <a:cxn ang="0">
                  <a:pos x="263" y="557"/>
                </a:cxn>
                <a:cxn ang="0">
                  <a:pos x="217" y="587"/>
                </a:cxn>
                <a:cxn ang="0">
                  <a:pos x="643" y="656"/>
                </a:cxn>
                <a:cxn ang="0">
                  <a:pos x="823" y="705"/>
                </a:cxn>
                <a:cxn ang="0">
                  <a:pos x="966" y="808"/>
                </a:cxn>
                <a:cxn ang="0">
                  <a:pos x="878" y="950"/>
                </a:cxn>
                <a:cxn ang="0">
                  <a:pos x="916" y="1040"/>
                </a:cxn>
                <a:cxn ang="0">
                  <a:pos x="966" y="1116"/>
                </a:cxn>
                <a:cxn ang="0">
                  <a:pos x="1048" y="1165"/>
                </a:cxn>
                <a:cxn ang="0">
                  <a:pos x="1141" y="1146"/>
                </a:cxn>
                <a:cxn ang="0">
                  <a:pos x="1097" y="1019"/>
                </a:cxn>
                <a:cxn ang="0">
                  <a:pos x="1118" y="952"/>
                </a:cxn>
                <a:cxn ang="0">
                  <a:pos x="1209" y="1043"/>
                </a:cxn>
                <a:cxn ang="0">
                  <a:pos x="1297" y="1116"/>
                </a:cxn>
                <a:cxn ang="0">
                  <a:pos x="1323" y="1116"/>
                </a:cxn>
                <a:cxn ang="0">
                  <a:pos x="1253" y="1019"/>
                </a:cxn>
                <a:cxn ang="0">
                  <a:pos x="1186" y="916"/>
                </a:cxn>
                <a:cxn ang="0">
                  <a:pos x="1217" y="899"/>
                </a:cxn>
                <a:cxn ang="0">
                  <a:pos x="1300" y="901"/>
                </a:cxn>
                <a:cxn ang="0">
                  <a:pos x="1291" y="849"/>
                </a:cxn>
                <a:cxn ang="0">
                  <a:pos x="1224" y="775"/>
                </a:cxn>
                <a:cxn ang="0">
                  <a:pos x="1122" y="695"/>
                </a:cxn>
                <a:cxn ang="0">
                  <a:pos x="1196" y="701"/>
                </a:cxn>
                <a:cxn ang="0">
                  <a:pos x="1200" y="608"/>
                </a:cxn>
                <a:cxn ang="0">
                  <a:pos x="711" y="500"/>
                </a:cxn>
                <a:cxn ang="0">
                  <a:pos x="310" y="215"/>
                </a:cxn>
                <a:cxn ang="0">
                  <a:pos x="192" y="0"/>
                </a:cxn>
              </a:cxnLst>
              <a:rect l="0" t="0" r="r" b="b"/>
              <a:pathLst>
                <a:path w="1323" h="1176">
                  <a:moveTo>
                    <a:pt x="192" y="0"/>
                  </a:moveTo>
                  <a:lnTo>
                    <a:pt x="208" y="82"/>
                  </a:lnTo>
                  <a:lnTo>
                    <a:pt x="213" y="192"/>
                  </a:lnTo>
                  <a:lnTo>
                    <a:pt x="196" y="199"/>
                  </a:lnTo>
                  <a:lnTo>
                    <a:pt x="173" y="184"/>
                  </a:lnTo>
                  <a:lnTo>
                    <a:pt x="150" y="165"/>
                  </a:lnTo>
                  <a:lnTo>
                    <a:pt x="139" y="161"/>
                  </a:lnTo>
                  <a:lnTo>
                    <a:pt x="154" y="232"/>
                  </a:lnTo>
                  <a:lnTo>
                    <a:pt x="158" y="298"/>
                  </a:lnTo>
                  <a:lnTo>
                    <a:pt x="93" y="268"/>
                  </a:lnTo>
                  <a:lnTo>
                    <a:pt x="50" y="239"/>
                  </a:lnTo>
                  <a:lnTo>
                    <a:pt x="17" y="226"/>
                  </a:lnTo>
                  <a:lnTo>
                    <a:pt x="0" y="237"/>
                  </a:lnTo>
                  <a:lnTo>
                    <a:pt x="0" y="270"/>
                  </a:lnTo>
                  <a:lnTo>
                    <a:pt x="14" y="313"/>
                  </a:lnTo>
                  <a:lnTo>
                    <a:pt x="36" y="357"/>
                  </a:lnTo>
                  <a:lnTo>
                    <a:pt x="65" y="395"/>
                  </a:lnTo>
                  <a:lnTo>
                    <a:pt x="95" y="426"/>
                  </a:lnTo>
                  <a:lnTo>
                    <a:pt x="131" y="450"/>
                  </a:lnTo>
                  <a:lnTo>
                    <a:pt x="168" y="469"/>
                  </a:lnTo>
                  <a:lnTo>
                    <a:pt x="270" y="538"/>
                  </a:lnTo>
                  <a:lnTo>
                    <a:pt x="263" y="557"/>
                  </a:lnTo>
                  <a:lnTo>
                    <a:pt x="244" y="572"/>
                  </a:lnTo>
                  <a:lnTo>
                    <a:pt x="217" y="587"/>
                  </a:lnTo>
                  <a:lnTo>
                    <a:pt x="441" y="656"/>
                  </a:lnTo>
                  <a:lnTo>
                    <a:pt x="643" y="656"/>
                  </a:lnTo>
                  <a:lnTo>
                    <a:pt x="745" y="671"/>
                  </a:lnTo>
                  <a:lnTo>
                    <a:pt x="823" y="705"/>
                  </a:lnTo>
                  <a:lnTo>
                    <a:pt x="935" y="724"/>
                  </a:lnTo>
                  <a:lnTo>
                    <a:pt x="966" y="808"/>
                  </a:lnTo>
                  <a:lnTo>
                    <a:pt x="926" y="920"/>
                  </a:lnTo>
                  <a:lnTo>
                    <a:pt x="878" y="950"/>
                  </a:lnTo>
                  <a:lnTo>
                    <a:pt x="897" y="998"/>
                  </a:lnTo>
                  <a:lnTo>
                    <a:pt x="916" y="1040"/>
                  </a:lnTo>
                  <a:lnTo>
                    <a:pt x="941" y="1081"/>
                  </a:lnTo>
                  <a:lnTo>
                    <a:pt x="966" y="1116"/>
                  </a:lnTo>
                  <a:lnTo>
                    <a:pt x="991" y="1138"/>
                  </a:lnTo>
                  <a:lnTo>
                    <a:pt x="1048" y="1165"/>
                  </a:lnTo>
                  <a:lnTo>
                    <a:pt x="1110" y="1176"/>
                  </a:lnTo>
                  <a:lnTo>
                    <a:pt x="1141" y="1146"/>
                  </a:lnTo>
                  <a:lnTo>
                    <a:pt x="1120" y="1066"/>
                  </a:lnTo>
                  <a:lnTo>
                    <a:pt x="1097" y="1019"/>
                  </a:lnTo>
                  <a:lnTo>
                    <a:pt x="1072" y="906"/>
                  </a:lnTo>
                  <a:lnTo>
                    <a:pt x="1118" y="952"/>
                  </a:lnTo>
                  <a:lnTo>
                    <a:pt x="1162" y="996"/>
                  </a:lnTo>
                  <a:lnTo>
                    <a:pt x="1209" y="1043"/>
                  </a:lnTo>
                  <a:lnTo>
                    <a:pt x="1257" y="1085"/>
                  </a:lnTo>
                  <a:lnTo>
                    <a:pt x="1297" y="1116"/>
                  </a:lnTo>
                  <a:lnTo>
                    <a:pt x="1321" y="1129"/>
                  </a:lnTo>
                  <a:lnTo>
                    <a:pt x="1323" y="1116"/>
                  </a:lnTo>
                  <a:lnTo>
                    <a:pt x="1295" y="1076"/>
                  </a:lnTo>
                  <a:lnTo>
                    <a:pt x="1253" y="1019"/>
                  </a:lnTo>
                  <a:lnTo>
                    <a:pt x="1209" y="960"/>
                  </a:lnTo>
                  <a:lnTo>
                    <a:pt x="1186" y="916"/>
                  </a:lnTo>
                  <a:lnTo>
                    <a:pt x="1190" y="897"/>
                  </a:lnTo>
                  <a:lnTo>
                    <a:pt x="1217" y="899"/>
                  </a:lnTo>
                  <a:lnTo>
                    <a:pt x="1283" y="910"/>
                  </a:lnTo>
                  <a:lnTo>
                    <a:pt x="1300" y="901"/>
                  </a:lnTo>
                  <a:lnTo>
                    <a:pt x="1304" y="880"/>
                  </a:lnTo>
                  <a:lnTo>
                    <a:pt x="1291" y="849"/>
                  </a:lnTo>
                  <a:lnTo>
                    <a:pt x="1264" y="813"/>
                  </a:lnTo>
                  <a:lnTo>
                    <a:pt x="1224" y="775"/>
                  </a:lnTo>
                  <a:lnTo>
                    <a:pt x="1179" y="739"/>
                  </a:lnTo>
                  <a:lnTo>
                    <a:pt x="1122" y="695"/>
                  </a:lnTo>
                  <a:lnTo>
                    <a:pt x="1146" y="701"/>
                  </a:lnTo>
                  <a:lnTo>
                    <a:pt x="1196" y="701"/>
                  </a:lnTo>
                  <a:lnTo>
                    <a:pt x="1205" y="646"/>
                  </a:lnTo>
                  <a:lnTo>
                    <a:pt x="1200" y="608"/>
                  </a:lnTo>
                  <a:lnTo>
                    <a:pt x="1000" y="509"/>
                  </a:lnTo>
                  <a:lnTo>
                    <a:pt x="711" y="500"/>
                  </a:lnTo>
                  <a:lnTo>
                    <a:pt x="512" y="460"/>
                  </a:lnTo>
                  <a:lnTo>
                    <a:pt x="310" y="215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5" name="Freeform 41"/>
            <p:cNvSpPr>
              <a:spLocks/>
            </p:cNvSpPr>
            <p:nvPr/>
          </p:nvSpPr>
          <p:spPr bwMode="auto">
            <a:xfrm flipH="1">
              <a:off x="4602" y="2600"/>
              <a:ext cx="164" cy="161"/>
            </a:xfrm>
            <a:custGeom>
              <a:avLst/>
              <a:gdLst/>
              <a:ahLst/>
              <a:cxnLst>
                <a:cxn ang="0">
                  <a:pos x="236" y="112"/>
                </a:cxn>
                <a:cxn ang="0">
                  <a:pos x="181" y="72"/>
                </a:cxn>
                <a:cxn ang="0">
                  <a:pos x="156" y="21"/>
                </a:cxn>
                <a:cxn ang="0">
                  <a:pos x="143" y="0"/>
                </a:cxn>
                <a:cxn ang="0">
                  <a:pos x="124" y="91"/>
                </a:cxn>
                <a:cxn ang="0">
                  <a:pos x="82" y="86"/>
                </a:cxn>
                <a:cxn ang="0">
                  <a:pos x="34" y="63"/>
                </a:cxn>
                <a:cxn ang="0">
                  <a:pos x="6" y="68"/>
                </a:cxn>
                <a:cxn ang="0">
                  <a:pos x="0" y="87"/>
                </a:cxn>
                <a:cxn ang="0">
                  <a:pos x="59" y="146"/>
                </a:cxn>
                <a:cxn ang="0">
                  <a:pos x="87" y="188"/>
                </a:cxn>
                <a:cxn ang="0">
                  <a:pos x="116" y="238"/>
                </a:cxn>
                <a:cxn ang="0">
                  <a:pos x="144" y="285"/>
                </a:cxn>
                <a:cxn ang="0">
                  <a:pos x="167" y="317"/>
                </a:cxn>
                <a:cxn ang="0">
                  <a:pos x="192" y="321"/>
                </a:cxn>
                <a:cxn ang="0">
                  <a:pos x="186" y="274"/>
                </a:cxn>
                <a:cxn ang="0">
                  <a:pos x="160" y="220"/>
                </a:cxn>
                <a:cxn ang="0">
                  <a:pos x="152" y="200"/>
                </a:cxn>
                <a:cxn ang="0">
                  <a:pos x="194" y="232"/>
                </a:cxn>
                <a:cxn ang="0">
                  <a:pos x="219" y="249"/>
                </a:cxn>
                <a:cxn ang="0">
                  <a:pos x="236" y="253"/>
                </a:cxn>
                <a:cxn ang="0">
                  <a:pos x="226" y="213"/>
                </a:cxn>
                <a:cxn ang="0">
                  <a:pos x="201" y="165"/>
                </a:cxn>
                <a:cxn ang="0">
                  <a:pos x="209" y="175"/>
                </a:cxn>
                <a:cxn ang="0">
                  <a:pos x="226" y="190"/>
                </a:cxn>
                <a:cxn ang="0">
                  <a:pos x="251" y="200"/>
                </a:cxn>
                <a:cxn ang="0">
                  <a:pos x="308" y="186"/>
                </a:cxn>
                <a:cxn ang="0">
                  <a:pos x="329" y="150"/>
                </a:cxn>
                <a:cxn ang="0">
                  <a:pos x="308" y="135"/>
                </a:cxn>
                <a:cxn ang="0">
                  <a:pos x="277" y="122"/>
                </a:cxn>
                <a:cxn ang="0">
                  <a:pos x="236" y="112"/>
                </a:cxn>
                <a:cxn ang="0">
                  <a:pos x="236" y="112"/>
                </a:cxn>
              </a:cxnLst>
              <a:rect l="0" t="0" r="r" b="b"/>
              <a:pathLst>
                <a:path w="329" h="321">
                  <a:moveTo>
                    <a:pt x="236" y="112"/>
                  </a:moveTo>
                  <a:lnTo>
                    <a:pt x="181" y="72"/>
                  </a:lnTo>
                  <a:lnTo>
                    <a:pt x="156" y="21"/>
                  </a:lnTo>
                  <a:lnTo>
                    <a:pt x="143" y="0"/>
                  </a:lnTo>
                  <a:lnTo>
                    <a:pt x="124" y="91"/>
                  </a:lnTo>
                  <a:lnTo>
                    <a:pt x="82" y="86"/>
                  </a:lnTo>
                  <a:lnTo>
                    <a:pt x="34" y="63"/>
                  </a:lnTo>
                  <a:lnTo>
                    <a:pt x="6" y="68"/>
                  </a:lnTo>
                  <a:lnTo>
                    <a:pt x="0" y="87"/>
                  </a:lnTo>
                  <a:lnTo>
                    <a:pt x="59" y="146"/>
                  </a:lnTo>
                  <a:lnTo>
                    <a:pt x="87" y="188"/>
                  </a:lnTo>
                  <a:lnTo>
                    <a:pt x="116" y="238"/>
                  </a:lnTo>
                  <a:lnTo>
                    <a:pt x="144" y="285"/>
                  </a:lnTo>
                  <a:lnTo>
                    <a:pt x="167" y="317"/>
                  </a:lnTo>
                  <a:lnTo>
                    <a:pt x="192" y="321"/>
                  </a:lnTo>
                  <a:lnTo>
                    <a:pt x="186" y="274"/>
                  </a:lnTo>
                  <a:lnTo>
                    <a:pt x="160" y="220"/>
                  </a:lnTo>
                  <a:lnTo>
                    <a:pt x="152" y="200"/>
                  </a:lnTo>
                  <a:lnTo>
                    <a:pt x="194" y="232"/>
                  </a:lnTo>
                  <a:lnTo>
                    <a:pt x="219" y="249"/>
                  </a:lnTo>
                  <a:lnTo>
                    <a:pt x="236" y="253"/>
                  </a:lnTo>
                  <a:lnTo>
                    <a:pt x="226" y="213"/>
                  </a:lnTo>
                  <a:lnTo>
                    <a:pt x="201" y="165"/>
                  </a:lnTo>
                  <a:lnTo>
                    <a:pt x="209" y="175"/>
                  </a:lnTo>
                  <a:lnTo>
                    <a:pt x="226" y="190"/>
                  </a:lnTo>
                  <a:lnTo>
                    <a:pt x="251" y="200"/>
                  </a:lnTo>
                  <a:lnTo>
                    <a:pt x="308" y="186"/>
                  </a:lnTo>
                  <a:lnTo>
                    <a:pt x="329" y="150"/>
                  </a:lnTo>
                  <a:lnTo>
                    <a:pt x="308" y="135"/>
                  </a:lnTo>
                  <a:lnTo>
                    <a:pt x="277" y="122"/>
                  </a:lnTo>
                  <a:lnTo>
                    <a:pt x="236" y="112"/>
                  </a:lnTo>
                  <a:lnTo>
                    <a:pt x="236" y="112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6" name="Freeform 42"/>
            <p:cNvSpPr>
              <a:spLocks/>
            </p:cNvSpPr>
            <p:nvPr/>
          </p:nvSpPr>
          <p:spPr bwMode="auto">
            <a:xfrm flipH="1">
              <a:off x="4123" y="2754"/>
              <a:ext cx="477" cy="383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27" y="28"/>
                </a:cxn>
                <a:cxn ang="0">
                  <a:pos x="116" y="80"/>
                </a:cxn>
                <a:cxn ang="0">
                  <a:pos x="129" y="116"/>
                </a:cxn>
                <a:cxn ang="0">
                  <a:pos x="157" y="156"/>
                </a:cxn>
                <a:cxn ang="0">
                  <a:pos x="201" y="201"/>
                </a:cxn>
                <a:cxn ang="0">
                  <a:pos x="252" y="247"/>
                </a:cxn>
                <a:cxn ang="0">
                  <a:pos x="319" y="317"/>
                </a:cxn>
                <a:cxn ang="0">
                  <a:pos x="309" y="333"/>
                </a:cxn>
                <a:cxn ang="0">
                  <a:pos x="275" y="333"/>
                </a:cxn>
                <a:cxn ang="0">
                  <a:pos x="186" y="302"/>
                </a:cxn>
                <a:cxn ang="0">
                  <a:pos x="123" y="251"/>
                </a:cxn>
                <a:cxn ang="0">
                  <a:pos x="77" y="196"/>
                </a:cxn>
                <a:cxn ang="0">
                  <a:pos x="30" y="154"/>
                </a:cxn>
                <a:cxn ang="0">
                  <a:pos x="0" y="152"/>
                </a:cxn>
                <a:cxn ang="0">
                  <a:pos x="9" y="201"/>
                </a:cxn>
                <a:cxn ang="0">
                  <a:pos x="34" y="274"/>
                </a:cxn>
                <a:cxn ang="0">
                  <a:pos x="74" y="386"/>
                </a:cxn>
                <a:cxn ang="0">
                  <a:pos x="95" y="414"/>
                </a:cxn>
                <a:cxn ang="0">
                  <a:pos x="123" y="445"/>
                </a:cxn>
                <a:cxn ang="0">
                  <a:pos x="159" y="475"/>
                </a:cxn>
                <a:cxn ang="0">
                  <a:pos x="205" y="504"/>
                </a:cxn>
                <a:cxn ang="0">
                  <a:pos x="260" y="530"/>
                </a:cxn>
                <a:cxn ang="0">
                  <a:pos x="321" y="551"/>
                </a:cxn>
                <a:cxn ang="0">
                  <a:pos x="382" y="568"/>
                </a:cxn>
                <a:cxn ang="0">
                  <a:pos x="440" y="582"/>
                </a:cxn>
                <a:cxn ang="0">
                  <a:pos x="636" y="616"/>
                </a:cxn>
                <a:cxn ang="0">
                  <a:pos x="737" y="661"/>
                </a:cxn>
                <a:cxn ang="0">
                  <a:pos x="784" y="688"/>
                </a:cxn>
                <a:cxn ang="0">
                  <a:pos x="826" y="715"/>
                </a:cxn>
                <a:cxn ang="0">
                  <a:pos x="861" y="736"/>
                </a:cxn>
                <a:cxn ang="0">
                  <a:pos x="889" y="753"/>
                </a:cxn>
                <a:cxn ang="0">
                  <a:pos x="929" y="764"/>
                </a:cxn>
                <a:cxn ang="0">
                  <a:pos x="954" y="741"/>
                </a:cxn>
                <a:cxn ang="0">
                  <a:pos x="950" y="718"/>
                </a:cxn>
                <a:cxn ang="0">
                  <a:pos x="929" y="690"/>
                </a:cxn>
                <a:cxn ang="0">
                  <a:pos x="889" y="656"/>
                </a:cxn>
                <a:cxn ang="0">
                  <a:pos x="840" y="620"/>
                </a:cxn>
                <a:cxn ang="0">
                  <a:pos x="796" y="591"/>
                </a:cxn>
                <a:cxn ang="0">
                  <a:pos x="773" y="572"/>
                </a:cxn>
                <a:cxn ang="0">
                  <a:pos x="802" y="572"/>
                </a:cxn>
                <a:cxn ang="0">
                  <a:pos x="845" y="572"/>
                </a:cxn>
                <a:cxn ang="0">
                  <a:pos x="842" y="553"/>
                </a:cxn>
                <a:cxn ang="0">
                  <a:pos x="817" y="523"/>
                </a:cxn>
                <a:cxn ang="0">
                  <a:pos x="781" y="487"/>
                </a:cxn>
                <a:cxn ang="0">
                  <a:pos x="739" y="454"/>
                </a:cxn>
                <a:cxn ang="0">
                  <a:pos x="695" y="430"/>
                </a:cxn>
                <a:cxn ang="0">
                  <a:pos x="653" y="411"/>
                </a:cxn>
                <a:cxn ang="0">
                  <a:pos x="577" y="367"/>
                </a:cxn>
                <a:cxn ang="0">
                  <a:pos x="520" y="298"/>
                </a:cxn>
                <a:cxn ang="0">
                  <a:pos x="475" y="220"/>
                </a:cxn>
                <a:cxn ang="0">
                  <a:pos x="433" y="152"/>
                </a:cxn>
                <a:cxn ang="0">
                  <a:pos x="391" y="103"/>
                </a:cxn>
                <a:cxn ang="0">
                  <a:pos x="347" y="80"/>
                </a:cxn>
                <a:cxn ang="0">
                  <a:pos x="323" y="93"/>
                </a:cxn>
                <a:cxn ang="0">
                  <a:pos x="334" y="139"/>
                </a:cxn>
                <a:cxn ang="0">
                  <a:pos x="342" y="175"/>
                </a:cxn>
                <a:cxn ang="0">
                  <a:pos x="307" y="167"/>
                </a:cxn>
                <a:cxn ang="0">
                  <a:pos x="254" y="131"/>
                </a:cxn>
                <a:cxn ang="0">
                  <a:pos x="192" y="53"/>
                </a:cxn>
                <a:cxn ang="0">
                  <a:pos x="182" y="0"/>
                </a:cxn>
                <a:cxn ang="0">
                  <a:pos x="182" y="0"/>
                </a:cxn>
              </a:cxnLst>
              <a:rect l="0" t="0" r="r" b="b"/>
              <a:pathLst>
                <a:path w="954" h="764">
                  <a:moveTo>
                    <a:pt x="182" y="0"/>
                  </a:moveTo>
                  <a:lnTo>
                    <a:pt x="127" y="28"/>
                  </a:lnTo>
                  <a:lnTo>
                    <a:pt x="116" y="80"/>
                  </a:lnTo>
                  <a:lnTo>
                    <a:pt x="129" y="116"/>
                  </a:lnTo>
                  <a:lnTo>
                    <a:pt x="157" y="156"/>
                  </a:lnTo>
                  <a:lnTo>
                    <a:pt x="201" y="201"/>
                  </a:lnTo>
                  <a:lnTo>
                    <a:pt x="252" y="247"/>
                  </a:lnTo>
                  <a:lnTo>
                    <a:pt x="319" y="317"/>
                  </a:lnTo>
                  <a:lnTo>
                    <a:pt x="309" y="333"/>
                  </a:lnTo>
                  <a:lnTo>
                    <a:pt x="275" y="333"/>
                  </a:lnTo>
                  <a:lnTo>
                    <a:pt x="186" y="302"/>
                  </a:lnTo>
                  <a:lnTo>
                    <a:pt x="123" y="251"/>
                  </a:lnTo>
                  <a:lnTo>
                    <a:pt x="77" y="196"/>
                  </a:lnTo>
                  <a:lnTo>
                    <a:pt x="30" y="154"/>
                  </a:lnTo>
                  <a:lnTo>
                    <a:pt x="0" y="152"/>
                  </a:lnTo>
                  <a:lnTo>
                    <a:pt x="9" y="201"/>
                  </a:lnTo>
                  <a:lnTo>
                    <a:pt x="34" y="274"/>
                  </a:lnTo>
                  <a:lnTo>
                    <a:pt x="74" y="386"/>
                  </a:lnTo>
                  <a:lnTo>
                    <a:pt x="95" y="414"/>
                  </a:lnTo>
                  <a:lnTo>
                    <a:pt x="123" y="445"/>
                  </a:lnTo>
                  <a:lnTo>
                    <a:pt x="159" y="475"/>
                  </a:lnTo>
                  <a:lnTo>
                    <a:pt x="205" y="504"/>
                  </a:lnTo>
                  <a:lnTo>
                    <a:pt x="260" y="530"/>
                  </a:lnTo>
                  <a:lnTo>
                    <a:pt x="321" y="551"/>
                  </a:lnTo>
                  <a:lnTo>
                    <a:pt x="382" y="568"/>
                  </a:lnTo>
                  <a:lnTo>
                    <a:pt x="440" y="582"/>
                  </a:lnTo>
                  <a:lnTo>
                    <a:pt x="636" y="616"/>
                  </a:lnTo>
                  <a:lnTo>
                    <a:pt x="737" y="661"/>
                  </a:lnTo>
                  <a:lnTo>
                    <a:pt x="784" y="688"/>
                  </a:lnTo>
                  <a:lnTo>
                    <a:pt x="826" y="715"/>
                  </a:lnTo>
                  <a:lnTo>
                    <a:pt x="861" y="736"/>
                  </a:lnTo>
                  <a:lnTo>
                    <a:pt x="889" y="753"/>
                  </a:lnTo>
                  <a:lnTo>
                    <a:pt x="929" y="764"/>
                  </a:lnTo>
                  <a:lnTo>
                    <a:pt x="954" y="741"/>
                  </a:lnTo>
                  <a:lnTo>
                    <a:pt x="950" y="718"/>
                  </a:lnTo>
                  <a:lnTo>
                    <a:pt x="929" y="690"/>
                  </a:lnTo>
                  <a:lnTo>
                    <a:pt x="889" y="656"/>
                  </a:lnTo>
                  <a:lnTo>
                    <a:pt x="840" y="620"/>
                  </a:lnTo>
                  <a:lnTo>
                    <a:pt x="796" y="591"/>
                  </a:lnTo>
                  <a:lnTo>
                    <a:pt x="773" y="572"/>
                  </a:lnTo>
                  <a:lnTo>
                    <a:pt x="802" y="572"/>
                  </a:lnTo>
                  <a:lnTo>
                    <a:pt x="845" y="572"/>
                  </a:lnTo>
                  <a:lnTo>
                    <a:pt x="842" y="553"/>
                  </a:lnTo>
                  <a:lnTo>
                    <a:pt x="817" y="523"/>
                  </a:lnTo>
                  <a:lnTo>
                    <a:pt x="781" y="487"/>
                  </a:lnTo>
                  <a:lnTo>
                    <a:pt x="739" y="454"/>
                  </a:lnTo>
                  <a:lnTo>
                    <a:pt x="695" y="430"/>
                  </a:lnTo>
                  <a:lnTo>
                    <a:pt x="653" y="411"/>
                  </a:lnTo>
                  <a:lnTo>
                    <a:pt x="577" y="367"/>
                  </a:lnTo>
                  <a:lnTo>
                    <a:pt x="520" y="298"/>
                  </a:lnTo>
                  <a:lnTo>
                    <a:pt x="475" y="220"/>
                  </a:lnTo>
                  <a:lnTo>
                    <a:pt x="433" y="152"/>
                  </a:lnTo>
                  <a:lnTo>
                    <a:pt x="391" y="103"/>
                  </a:lnTo>
                  <a:lnTo>
                    <a:pt x="347" y="80"/>
                  </a:lnTo>
                  <a:lnTo>
                    <a:pt x="323" y="93"/>
                  </a:lnTo>
                  <a:lnTo>
                    <a:pt x="334" y="139"/>
                  </a:lnTo>
                  <a:lnTo>
                    <a:pt x="342" y="175"/>
                  </a:lnTo>
                  <a:lnTo>
                    <a:pt x="307" y="167"/>
                  </a:lnTo>
                  <a:lnTo>
                    <a:pt x="254" y="131"/>
                  </a:lnTo>
                  <a:lnTo>
                    <a:pt x="192" y="53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7" name="Freeform 43"/>
            <p:cNvSpPr>
              <a:spLocks/>
            </p:cNvSpPr>
            <p:nvPr/>
          </p:nvSpPr>
          <p:spPr bwMode="auto">
            <a:xfrm flipH="1">
              <a:off x="4729" y="2531"/>
              <a:ext cx="83" cy="76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57" y="0"/>
                </a:cxn>
                <a:cxn ang="0">
                  <a:pos x="135" y="21"/>
                </a:cxn>
                <a:cxn ang="0">
                  <a:pos x="165" y="93"/>
                </a:cxn>
                <a:cxn ang="0">
                  <a:pos x="112" y="152"/>
                </a:cxn>
                <a:cxn ang="0">
                  <a:pos x="38" y="148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65" h="152">
                  <a:moveTo>
                    <a:pt x="0" y="34"/>
                  </a:moveTo>
                  <a:lnTo>
                    <a:pt x="57" y="0"/>
                  </a:lnTo>
                  <a:lnTo>
                    <a:pt x="135" y="21"/>
                  </a:lnTo>
                  <a:lnTo>
                    <a:pt x="165" y="93"/>
                  </a:lnTo>
                  <a:lnTo>
                    <a:pt x="112" y="152"/>
                  </a:lnTo>
                  <a:lnTo>
                    <a:pt x="38" y="148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82EB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8" name="Freeform 44"/>
            <p:cNvSpPr>
              <a:spLocks/>
            </p:cNvSpPr>
            <p:nvPr/>
          </p:nvSpPr>
          <p:spPr bwMode="auto">
            <a:xfrm flipH="1">
              <a:off x="4907" y="2444"/>
              <a:ext cx="294" cy="1515"/>
            </a:xfrm>
            <a:custGeom>
              <a:avLst/>
              <a:gdLst/>
              <a:ahLst/>
              <a:cxnLst>
                <a:cxn ang="0">
                  <a:pos x="401" y="187"/>
                </a:cxn>
                <a:cxn ang="0">
                  <a:pos x="461" y="88"/>
                </a:cxn>
                <a:cxn ang="0">
                  <a:pos x="520" y="23"/>
                </a:cxn>
                <a:cxn ang="0">
                  <a:pos x="440" y="14"/>
                </a:cxn>
                <a:cxn ang="0">
                  <a:pos x="146" y="531"/>
                </a:cxn>
                <a:cxn ang="0">
                  <a:pos x="0" y="945"/>
                </a:cxn>
                <a:cxn ang="0">
                  <a:pos x="100" y="1280"/>
                </a:cxn>
                <a:cxn ang="0">
                  <a:pos x="172" y="1736"/>
                </a:cxn>
                <a:cxn ang="0">
                  <a:pos x="212" y="1924"/>
                </a:cxn>
                <a:cxn ang="0">
                  <a:pos x="515" y="2595"/>
                </a:cxn>
                <a:cxn ang="0">
                  <a:pos x="515" y="2823"/>
                </a:cxn>
                <a:cxn ang="0">
                  <a:pos x="454" y="2890"/>
                </a:cxn>
                <a:cxn ang="0">
                  <a:pos x="387" y="2842"/>
                </a:cxn>
                <a:cxn ang="0">
                  <a:pos x="313" y="2909"/>
                </a:cxn>
                <a:cxn ang="0">
                  <a:pos x="340" y="2983"/>
                </a:cxn>
                <a:cxn ang="0">
                  <a:pos x="395" y="3030"/>
                </a:cxn>
                <a:cxn ang="0">
                  <a:pos x="583" y="2853"/>
                </a:cxn>
                <a:cxn ang="0">
                  <a:pos x="568" y="2608"/>
                </a:cxn>
                <a:cxn ang="0">
                  <a:pos x="326" y="1964"/>
                </a:cxn>
                <a:cxn ang="0">
                  <a:pos x="258" y="1645"/>
                </a:cxn>
                <a:cxn ang="0">
                  <a:pos x="193" y="1006"/>
                </a:cxn>
                <a:cxn ang="0">
                  <a:pos x="366" y="1099"/>
                </a:cxn>
                <a:cxn ang="0">
                  <a:pos x="380" y="1622"/>
                </a:cxn>
                <a:cxn ang="0">
                  <a:pos x="448" y="1717"/>
                </a:cxn>
                <a:cxn ang="0">
                  <a:pos x="440" y="1173"/>
                </a:cxn>
                <a:cxn ang="0">
                  <a:pos x="524" y="803"/>
                </a:cxn>
                <a:cxn ang="0">
                  <a:pos x="387" y="979"/>
                </a:cxn>
                <a:cxn ang="0">
                  <a:pos x="212" y="956"/>
                </a:cxn>
                <a:cxn ang="0">
                  <a:pos x="178" y="918"/>
                </a:cxn>
                <a:cxn ang="0">
                  <a:pos x="302" y="867"/>
                </a:cxn>
                <a:cxn ang="0">
                  <a:pos x="275" y="854"/>
                </a:cxn>
                <a:cxn ang="0">
                  <a:pos x="188" y="833"/>
                </a:cxn>
                <a:cxn ang="0">
                  <a:pos x="247" y="536"/>
                </a:cxn>
                <a:cxn ang="0">
                  <a:pos x="374" y="242"/>
                </a:cxn>
              </a:cxnLst>
              <a:rect l="0" t="0" r="r" b="b"/>
              <a:pathLst>
                <a:path w="589" h="3030">
                  <a:moveTo>
                    <a:pt x="374" y="242"/>
                  </a:moveTo>
                  <a:lnTo>
                    <a:pt x="401" y="187"/>
                  </a:lnTo>
                  <a:lnTo>
                    <a:pt x="429" y="137"/>
                  </a:lnTo>
                  <a:lnTo>
                    <a:pt x="461" y="88"/>
                  </a:lnTo>
                  <a:lnTo>
                    <a:pt x="494" y="50"/>
                  </a:lnTo>
                  <a:lnTo>
                    <a:pt x="520" y="23"/>
                  </a:lnTo>
                  <a:lnTo>
                    <a:pt x="534" y="0"/>
                  </a:lnTo>
                  <a:lnTo>
                    <a:pt x="440" y="14"/>
                  </a:lnTo>
                  <a:lnTo>
                    <a:pt x="281" y="208"/>
                  </a:lnTo>
                  <a:lnTo>
                    <a:pt x="146" y="531"/>
                  </a:lnTo>
                  <a:lnTo>
                    <a:pt x="100" y="844"/>
                  </a:lnTo>
                  <a:lnTo>
                    <a:pt x="0" y="945"/>
                  </a:lnTo>
                  <a:lnTo>
                    <a:pt x="79" y="985"/>
                  </a:lnTo>
                  <a:lnTo>
                    <a:pt x="100" y="1280"/>
                  </a:lnTo>
                  <a:lnTo>
                    <a:pt x="159" y="1635"/>
                  </a:lnTo>
                  <a:lnTo>
                    <a:pt x="172" y="1736"/>
                  </a:lnTo>
                  <a:lnTo>
                    <a:pt x="74" y="1850"/>
                  </a:lnTo>
                  <a:lnTo>
                    <a:pt x="212" y="1924"/>
                  </a:lnTo>
                  <a:lnTo>
                    <a:pt x="347" y="2272"/>
                  </a:lnTo>
                  <a:lnTo>
                    <a:pt x="515" y="2595"/>
                  </a:lnTo>
                  <a:lnTo>
                    <a:pt x="522" y="2690"/>
                  </a:lnTo>
                  <a:lnTo>
                    <a:pt x="515" y="2823"/>
                  </a:lnTo>
                  <a:lnTo>
                    <a:pt x="486" y="2871"/>
                  </a:lnTo>
                  <a:lnTo>
                    <a:pt x="454" y="2890"/>
                  </a:lnTo>
                  <a:lnTo>
                    <a:pt x="408" y="2890"/>
                  </a:lnTo>
                  <a:lnTo>
                    <a:pt x="387" y="2842"/>
                  </a:lnTo>
                  <a:lnTo>
                    <a:pt x="334" y="2869"/>
                  </a:lnTo>
                  <a:lnTo>
                    <a:pt x="313" y="2909"/>
                  </a:lnTo>
                  <a:lnTo>
                    <a:pt x="321" y="2956"/>
                  </a:lnTo>
                  <a:lnTo>
                    <a:pt x="340" y="2983"/>
                  </a:lnTo>
                  <a:lnTo>
                    <a:pt x="364" y="3006"/>
                  </a:lnTo>
                  <a:lnTo>
                    <a:pt x="395" y="3030"/>
                  </a:lnTo>
                  <a:lnTo>
                    <a:pt x="520" y="3009"/>
                  </a:lnTo>
                  <a:lnTo>
                    <a:pt x="583" y="2853"/>
                  </a:lnTo>
                  <a:lnTo>
                    <a:pt x="589" y="2762"/>
                  </a:lnTo>
                  <a:lnTo>
                    <a:pt x="568" y="2608"/>
                  </a:lnTo>
                  <a:lnTo>
                    <a:pt x="461" y="2306"/>
                  </a:lnTo>
                  <a:lnTo>
                    <a:pt x="326" y="1964"/>
                  </a:lnTo>
                  <a:lnTo>
                    <a:pt x="286" y="1783"/>
                  </a:lnTo>
                  <a:lnTo>
                    <a:pt x="258" y="1645"/>
                  </a:lnTo>
                  <a:lnTo>
                    <a:pt x="212" y="1361"/>
                  </a:lnTo>
                  <a:lnTo>
                    <a:pt x="193" y="1006"/>
                  </a:lnTo>
                  <a:lnTo>
                    <a:pt x="361" y="1046"/>
                  </a:lnTo>
                  <a:lnTo>
                    <a:pt x="366" y="1099"/>
                  </a:lnTo>
                  <a:lnTo>
                    <a:pt x="361" y="1382"/>
                  </a:lnTo>
                  <a:lnTo>
                    <a:pt x="380" y="1622"/>
                  </a:lnTo>
                  <a:lnTo>
                    <a:pt x="401" y="1736"/>
                  </a:lnTo>
                  <a:lnTo>
                    <a:pt x="448" y="1717"/>
                  </a:lnTo>
                  <a:lnTo>
                    <a:pt x="461" y="1502"/>
                  </a:lnTo>
                  <a:lnTo>
                    <a:pt x="440" y="1173"/>
                  </a:lnTo>
                  <a:lnTo>
                    <a:pt x="480" y="926"/>
                  </a:lnTo>
                  <a:lnTo>
                    <a:pt x="524" y="803"/>
                  </a:lnTo>
                  <a:lnTo>
                    <a:pt x="435" y="833"/>
                  </a:lnTo>
                  <a:lnTo>
                    <a:pt x="387" y="979"/>
                  </a:lnTo>
                  <a:lnTo>
                    <a:pt x="260" y="972"/>
                  </a:lnTo>
                  <a:lnTo>
                    <a:pt x="212" y="956"/>
                  </a:lnTo>
                  <a:lnTo>
                    <a:pt x="159" y="932"/>
                  </a:lnTo>
                  <a:lnTo>
                    <a:pt x="178" y="918"/>
                  </a:lnTo>
                  <a:lnTo>
                    <a:pt x="233" y="899"/>
                  </a:lnTo>
                  <a:lnTo>
                    <a:pt x="302" y="867"/>
                  </a:lnTo>
                  <a:lnTo>
                    <a:pt x="326" y="844"/>
                  </a:lnTo>
                  <a:lnTo>
                    <a:pt x="275" y="854"/>
                  </a:lnTo>
                  <a:lnTo>
                    <a:pt x="207" y="858"/>
                  </a:lnTo>
                  <a:lnTo>
                    <a:pt x="188" y="833"/>
                  </a:lnTo>
                  <a:lnTo>
                    <a:pt x="193" y="812"/>
                  </a:lnTo>
                  <a:lnTo>
                    <a:pt x="247" y="536"/>
                  </a:lnTo>
                  <a:lnTo>
                    <a:pt x="321" y="316"/>
                  </a:lnTo>
                  <a:lnTo>
                    <a:pt x="374" y="242"/>
                  </a:lnTo>
                  <a:lnTo>
                    <a:pt x="374" y="242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9" name="Freeform 45"/>
            <p:cNvSpPr>
              <a:spLocks/>
            </p:cNvSpPr>
            <p:nvPr/>
          </p:nvSpPr>
          <p:spPr bwMode="auto">
            <a:xfrm flipH="1">
              <a:off x="3826" y="2404"/>
              <a:ext cx="1164" cy="1293"/>
            </a:xfrm>
            <a:custGeom>
              <a:avLst/>
              <a:gdLst/>
              <a:ahLst/>
              <a:cxnLst>
                <a:cxn ang="0">
                  <a:pos x="314" y="1098"/>
                </a:cxn>
                <a:cxn ang="0">
                  <a:pos x="485" y="728"/>
                </a:cxn>
                <a:cxn ang="0">
                  <a:pos x="669" y="159"/>
                </a:cxn>
                <a:cxn ang="0">
                  <a:pos x="187" y="0"/>
                </a:cxn>
                <a:cxn ang="0">
                  <a:pos x="1357" y="79"/>
                </a:cxn>
                <a:cxn ang="0">
                  <a:pos x="1907" y="167"/>
                </a:cxn>
                <a:cxn ang="0">
                  <a:pos x="2182" y="830"/>
                </a:cxn>
                <a:cxn ang="0">
                  <a:pos x="2296" y="1045"/>
                </a:cxn>
                <a:cxn ang="0">
                  <a:pos x="2161" y="1581"/>
                </a:cxn>
                <a:cxn ang="0">
                  <a:pos x="2296" y="1769"/>
                </a:cxn>
                <a:cxn ang="0">
                  <a:pos x="2129" y="1936"/>
                </a:cxn>
                <a:cxn ang="0">
                  <a:pos x="1920" y="2539"/>
                </a:cxn>
                <a:cxn ang="0">
                  <a:pos x="1888" y="2237"/>
                </a:cxn>
                <a:cxn ang="0">
                  <a:pos x="1432" y="2022"/>
                </a:cxn>
                <a:cxn ang="0">
                  <a:pos x="542" y="2043"/>
                </a:cxn>
                <a:cxn ang="0">
                  <a:pos x="1439" y="1963"/>
                </a:cxn>
                <a:cxn ang="0">
                  <a:pos x="1988" y="1849"/>
                </a:cxn>
                <a:cxn ang="0">
                  <a:pos x="2061" y="1138"/>
                </a:cxn>
                <a:cxn ang="0">
                  <a:pos x="1888" y="281"/>
                </a:cxn>
                <a:cxn ang="0">
                  <a:pos x="1700" y="180"/>
                </a:cxn>
                <a:cxn ang="0">
                  <a:pos x="1757" y="401"/>
                </a:cxn>
                <a:cxn ang="0">
                  <a:pos x="1802" y="714"/>
                </a:cxn>
                <a:cxn ang="0">
                  <a:pos x="1774" y="1005"/>
                </a:cxn>
                <a:cxn ang="0">
                  <a:pos x="1726" y="1037"/>
                </a:cxn>
                <a:cxn ang="0">
                  <a:pos x="1681" y="315"/>
                </a:cxn>
                <a:cxn ang="0">
                  <a:pos x="1430" y="203"/>
                </a:cxn>
                <a:cxn ang="0">
                  <a:pos x="1506" y="581"/>
                </a:cxn>
                <a:cxn ang="0">
                  <a:pos x="1528" y="967"/>
                </a:cxn>
                <a:cxn ang="0">
                  <a:pos x="1492" y="1058"/>
                </a:cxn>
                <a:cxn ang="0">
                  <a:pos x="1331" y="220"/>
                </a:cxn>
                <a:cxn ang="0">
                  <a:pos x="861" y="193"/>
                </a:cxn>
                <a:cxn ang="0">
                  <a:pos x="696" y="307"/>
                </a:cxn>
                <a:cxn ang="0">
                  <a:pos x="569" y="769"/>
                </a:cxn>
                <a:cxn ang="0">
                  <a:pos x="508" y="1357"/>
                </a:cxn>
                <a:cxn ang="0">
                  <a:pos x="0" y="1151"/>
                </a:cxn>
                <a:cxn ang="0">
                  <a:pos x="33" y="1064"/>
                </a:cxn>
              </a:cxnLst>
              <a:rect l="0" t="0" r="r" b="b"/>
              <a:pathLst>
                <a:path w="2329" h="2587">
                  <a:moveTo>
                    <a:pt x="33" y="1064"/>
                  </a:moveTo>
                  <a:lnTo>
                    <a:pt x="314" y="1098"/>
                  </a:lnTo>
                  <a:lnTo>
                    <a:pt x="434" y="1085"/>
                  </a:lnTo>
                  <a:lnTo>
                    <a:pt x="485" y="728"/>
                  </a:lnTo>
                  <a:lnTo>
                    <a:pt x="595" y="383"/>
                  </a:lnTo>
                  <a:lnTo>
                    <a:pt x="669" y="159"/>
                  </a:lnTo>
                  <a:lnTo>
                    <a:pt x="407" y="87"/>
                  </a:lnTo>
                  <a:lnTo>
                    <a:pt x="187" y="0"/>
                  </a:lnTo>
                  <a:lnTo>
                    <a:pt x="649" y="87"/>
                  </a:lnTo>
                  <a:lnTo>
                    <a:pt x="1357" y="79"/>
                  </a:lnTo>
                  <a:lnTo>
                    <a:pt x="1774" y="13"/>
                  </a:lnTo>
                  <a:lnTo>
                    <a:pt x="1907" y="167"/>
                  </a:lnTo>
                  <a:lnTo>
                    <a:pt x="2108" y="509"/>
                  </a:lnTo>
                  <a:lnTo>
                    <a:pt x="2182" y="830"/>
                  </a:lnTo>
                  <a:lnTo>
                    <a:pt x="2329" y="931"/>
                  </a:lnTo>
                  <a:lnTo>
                    <a:pt x="2296" y="1045"/>
                  </a:lnTo>
                  <a:lnTo>
                    <a:pt x="2182" y="1106"/>
                  </a:lnTo>
                  <a:lnTo>
                    <a:pt x="2161" y="1581"/>
                  </a:lnTo>
                  <a:lnTo>
                    <a:pt x="2142" y="1674"/>
                  </a:lnTo>
                  <a:lnTo>
                    <a:pt x="2296" y="1769"/>
                  </a:lnTo>
                  <a:lnTo>
                    <a:pt x="2281" y="1862"/>
                  </a:lnTo>
                  <a:lnTo>
                    <a:pt x="2129" y="1936"/>
                  </a:lnTo>
                  <a:lnTo>
                    <a:pt x="2015" y="2324"/>
                  </a:lnTo>
                  <a:lnTo>
                    <a:pt x="1920" y="2539"/>
                  </a:lnTo>
                  <a:lnTo>
                    <a:pt x="1776" y="2587"/>
                  </a:lnTo>
                  <a:lnTo>
                    <a:pt x="1888" y="2237"/>
                  </a:lnTo>
                  <a:lnTo>
                    <a:pt x="1962" y="1963"/>
                  </a:lnTo>
                  <a:lnTo>
                    <a:pt x="1432" y="2022"/>
                  </a:lnTo>
                  <a:lnTo>
                    <a:pt x="675" y="2077"/>
                  </a:lnTo>
                  <a:lnTo>
                    <a:pt x="542" y="2043"/>
                  </a:lnTo>
                  <a:lnTo>
                    <a:pt x="882" y="2009"/>
                  </a:lnTo>
                  <a:lnTo>
                    <a:pt x="1439" y="1963"/>
                  </a:lnTo>
                  <a:lnTo>
                    <a:pt x="1901" y="1883"/>
                  </a:lnTo>
                  <a:lnTo>
                    <a:pt x="1988" y="1849"/>
                  </a:lnTo>
                  <a:lnTo>
                    <a:pt x="2047" y="1440"/>
                  </a:lnTo>
                  <a:lnTo>
                    <a:pt x="2061" y="1138"/>
                  </a:lnTo>
                  <a:lnTo>
                    <a:pt x="2028" y="695"/>
                  </a:lnTo>
                  <a:lnTo>
                    <a:pt x="1888" y="281"/>
                  </a:lnTo>
                  <a:lnTo>
                    <a:pt x="1779" y="127"/>
                  </a:lnTo>
                  <a:lnTo>
                    <a:pt x="1700" y="180"/>
                  </a:lnTo>
                  <a:lnTo>
                    <a:pt x="1734" y="307"/>
                  </a:lnTo>
                  <a:lnTo>
                    <a:pt x="1757" y="401"/>
                  </a:lnTo>
                  <a:lnTo>
                    <a:pt x="1793" y="575"/>
                  </a:lnTo>
                  <a:lnTo>
                    <a:pt x="1802" y="714"/>
                  </a:lnTo>
                  <a:lnTo>
                    <a:pt x="1793" y="823"/>
                  </a:lnTo>
                  <a:lnTo>
                    <a:pt x="1774" y="1005"/>
                  </a:lnTo>
                  <a:lnTo>
                    <a:pt x="1745" y="1035"/>
                  </a:lnTo>
                  <a:lnTo>
                    <a:pt x="1726" y="1037"/>
                  </a:lnTo>
                  <a:lnTo>
                    <a:pt x="1739" y="669"/>
                  </a:lnTo>
                  <a:lnTo>
                    <a:pt x="1681" y="315"/>
                  </a:lnTo>
                  <a:lnTo>
                    <a:pt x="1606" y="188"/>
                  </a:lnTo>
                  <a:lnTo>
                    <a:pt x="1430" y="203"/>
                  </a:lnTo>
                  <a:lnTo>
                    <a:pt x="1452" y="281"/>
                  </a:lnTo>
                  <a:lnTo>
                    <a:pt x="1506" y="581"/>
                  </a:lnTo>
                  <a:lnTo>
                    <a:pt x="1540" y="904"/>
                  </a:lnTo>
                  <a:lnTo>
                    <a:pt x="1528" y="967"/>
                  </a:lnTo>
                  <a:lnTo>
                    <a:pt x="1513" y="1015"/>
                  </a:lnTo>
                  <a:lnTo>
                    <a:pt x="1492" y="1058"/>
                  </a:lnTo>
                  <a:lnTo>
                    <a:pt x="1452" y="663"/>
                  </a:lnTo>
                  <a:lnTo>
                    <a:pt x="1331" y="220"/>
                  </a:lnTo>
                  <a:lnTo>
                    <a:pt x="1091" y="214"/>
                  </a:lnTo>
                  <a:lnTo>
                    <a:pt x="861" y="193"/>
                  </a:lnTo>
                  <a:lnTo>
                    <a:pt x="744" y="180"/>
                  </a:lnTo>
                  <a:lnTo>
                    <a:pt x="696" y="307"/>
                  </a:lnTo>
                  <a:lnTo>
                    <a:pt x="652" y="496"/>
                  </a:lnTo>
                  <a:lnTo>
                    <a:pt x="569" y="769"/>
                  </a:lnTo>
                  <a:lnTo>
                    <a:pt x="521" y="1077"/>
                  </a:lnTo>
                  <a:lnTo>
                    <a:pt x="508" y="1357"/>
                  </a:lnTo>
                  <a:lnTo>
                    <a:pt x="449" y="1191"/>
                  </a:lnTo>
                  <a:lnTo>
                    <a:pt x="0" y="1151"/>
                  </a:lnTo>
                  <a:lnTo>
                    <a:pt x="33" y="1064"/>
                  </a:lnTo>
                  <a:lnTo>
                    <a:pt x="33" y="1064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0" name="Freeform 46"/>
            <p:cNvSpPr>
              <a:spLocks/>
            </p:cNvSpPr>
            <p:nvPr/>
          </p:nvSpPr>
          <p:spPr bwMode="auto">
            <a:xfrm flipH="1">
              <a:off x="3940" y="2920"/>
              <a:ext cx="834" cy="1112"/>
            </a:xfrm>
            <a:custGeom>
              <a:avLst/>
              <a:gdLst/>
              <a:ahLst/>
              <a:cxnLst>
                <a:cxn ang="0">
                  <a:pos x="87" y="45"/>
                </a:cxn>
                <a:cxn ang="0">
                  <a:pos x="509" y="87"/>
                </a:cxn>
                <a:cxn ang="0">
                  <a:pos x="969" y="72"/>
                </a:cxn>
                <a:cxn ang="0">
                  <a:pos x="1093" y="87"/>
                </a:cxn>
                <a:cxn ang="0">
                  <a:pos x="1414" y="45"/>
                </a:cxn>
                <a:cxn ang="0">
                  <a:pos x="1667" y="0"/>
                </a:cxn>
                <a:cxn ang="0">
                  <a:pos x="1667" y="74"/>
                </a:cxn>
                <a:cxn ang="0">
                  <a:pos x="1400" y="119"/>
                </a:cxn>
                <a:cxn ang="0">
                  <a:pos x="1106" y="159"/>
                </a:cxn>
                <a:cxn ang="0">
                  <a:pos x="1123" y="351"/>
                </a:cxn>
                <a:cxn ang="0">
                  <a:pos x="1112" y="655"/>
                </a:cxn>
                <a:cxn ang="0">
                  <a:pos x="1093" y="931"/>
                </a:cxn>
                <a:cxn ang="0">
                  <a:pos x="1045" y="1165"/>
                </a:cxn>
                <a:cxn ang="0">
                  <a:pos x="1043" y="1387"/>
                </a:cxn>
                <a:cxn ang="0">
                  <a:pos x="999" y="1665"/>
                </a:cxn>
                <a:cxn ang="0">
                  <a:pos x="1024" y="1876"/>
                </a:cxn>
                <a:cxn ang="0">
                  <a:pos x="1072" y="2043"/>
                </a:cxn>
                <a:cxn ang="0">
                  <a:pos x="1125" y="2083"/>
                </a:cxn>
                <a:cxn ang="0">
                  <a:pos x="1199" y="2030"/>
                </a:cxn>
                <a:cxn ang="0">
                  <a:pos x="1273" y="2070"/>
                </a:cxn>
                <a:cxn ang="0">
                  <a:pos x="1146" y="2224"/>
                </a:cxn>
                <a:cxn ang="0">
                  <a:pos x="1037" y="2178"/>
                </a:cxn>
                <a:cxn ang="0">
                  <a:pos x="923" y="1956"/>
                </a:cxn>
                <a:cxn ang="0">
                  <a:pos x="897" y="1709"/>
                </a:cxn>
                <a:cxn ang="0">
                  <a:pos x="979" y="1045"/>
                </a:cxn>
                <a:cxn ang="0">
                  <a:pos x="1024" y="469"/>
                </a:cxn>
                <a:cxn ang="0">
                  <a:pos x="1024" y="188"/>
                </a:cxn>
                <a:cxn ang="0">
                  <a:pos x="443" y="194"/>
                </a:cxn>
                <a:cxn ang="0">
                  <a:pos x="15" y="159"/>
                </a:cxn>
                <a:cxn ang="0">
                  <a:pos x="0" y="53"/>
                </a:cxn>
                <a:cxn ang="0">
                  <a:pos x="87" y="45"/>
                </a:cxn>
                <a:cxn ang="0">
                  <a:pos x="87" y="45"/>
                </a:cxn>
              </a:cxnLst>
              <a:rect l="0" t="0" r="r" b="b"/>
              <a:pathLst>
                <a:path w="1667" h="2224">
                  <a:moveTo>
                    <a:pt x="87" y="45"/>
                  </a:moveTo>
                  <a:lnTo>
                    <a:pt x="509" y="87"/>
                  </a:lnTo>
                  <a:lnTo>
                    <a:pt x="969" y="72"/>
                  </a:lnTo>
                  <a:lnTo>
                    <a:pt x="1093" y="87"/>
                  </a:lnTo>
                  <a:lnTo>
                    <a:pt x="1414" y="45"/>
                  </a:lnTo>
                  <a:lnTo>
                    <a:pt x="1667" y="0"/>
                  </a:lnTo>
                  <a:lnTo>
                    <a:pt x="1667" y="74"/>
                  </a:lnTo>
                  <a:lnTo>
                    <a:pt x="1400" y="119"/>
                  </a:lnTo>
                  <a:lnTo>
                    <a:pt x="1106" y="159"/>
                  </a:lnTo>
                  <a:lnTo>
                    <a:pt x="1123" y="351"/>
                  </a:lnTo>
                  <a:lnTo>
                    <a:pt x="1112" y="655"/>
                  </a:lnTo>
                  <a:lnTo>
                    <a:pt x="1093" y="931"/>
                  </a:lnTo>
                  <a:lnTo>
                    <a:pt x="1045" y="1165"/>
                  </a:lnTo>
                  <a:lnTo>
                    <a:pt x="1043" y="1387"/>
                  </a:lnTo>
                  <a:lnTo>
                    <a:pt x="999" y="1665"/>
                  </a:lnTo>
                  <a:lnTo>
                    <a:pt x="1024" y="1876"/>
                  </a:lnTo>
                  <a:lnTo>
                    <a:pt x="1072" y="2043"/>
                  </a:lnTo>
                  <a:lnTo>
                    <a:pt x="1125" y="2083"/>
                  </a:lnTo>
                  <a:lnTo>
                    <a:pt x="1199" y="2030"/>
                  </a:lnTo>
                  <a:lnTo>
                    <a:pt x="1273" y="2070"/>
                  </a:lnTo>
                  <a:lnTo>
                    <a:pt x="1146" y="2224"/>
                  </a:lnTo>
                  <a:lnTo>
                    <a:pt x="1037" y="2178"/>
                  </a:lnTo>
                  <a:lnTo>
                    <a:pt x="923" y="1956"/>
                  </a:lnTo>
                  <a:lnTo>
                    <a:pt x="897" y="1709"/>
                  </a:lnTo>
                  <a:lnTo>
                    <a:pt x="979" y="1045"/>
                  </a:lnTo>
                  <a:lnTo>
                    <a:pt x="1024" y="469"/>
                  </a:lnTo>
                  <a:lnTo>
                    <a:pt x="1024" y="188"/>
                  </a:lnTo>
                  <a:lnTo>
                    <a:pt x="443" y="194"/>
                  </a:lnTo>
                  <a:lnTo>
                    <a:pt x="15" y="159"/>
                  </a:lnTo>
                  <a:lnTo>
                    <a:pt x="0" y="53"/>
                  </a:lnTo>
                  <a:lnTo>
                    <a:pt x="87" y="45"/>
                  </a:lnTo>
                  <a:lnTo>
                    <a:pt x="87" y="45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1" name="Freeform 47"/>
            <p:cNvSpPr>
              <a:spLocks/>
            </p:cNvSpPr>
            <p:nvPr/>
          </p:nvSpPr>
          <p:spPr bwMode="auto">
            <a:xfrm flipH="1">
              <a:off x="4631" y="2980"/>
              <a:ext cx="440" cy="1058"/>
            </a:xfrm>
            <a:custGeom>
              <a:avLst/>
              <a:gdLst/>
              <a:ahLst/>
              <a:cxnLst>
                <a:cxn ang="0">
                  <a:pos x="616" y="0"/>
                </a:cxn>
                <a:cxn ang="0">
                  <a:pos x="581" y="407"/>
                </a:cxn>
                <a:cxn ang="0">
                  <a:pos x="616" y="664"/>
                </a:cxn>
                <a:cxn ang="0">
                  <a:pos x="654" y="886"/>
                </a:cxn>
                <a:cxn ang="0">
                  <a:pos x="312" y="873"/>
                </a:cxn>
                <a:cxn ang="0">
                  <a:pos x="0" y="785"/>
                </a:cxn>
                <a:cxn ang="0">
                  <a:pos x="66" y="892"/>
                </a:cxn>
                <a:cxn ang="0">
                  <a:pos x="410" y="930"/>
                </a:cxn>
                <a:cxn ang="0">
                  <a:pos x="654" y="936"/>
                </a:cxn>
                <a:cxn ang="0">
                  <a:pos x="703" y="1207"/>
                </a:cxn>
                <a:cxn ang="0">
                  <a:pos x="756" y="1510"/>
                </a:cxn>
                <a:cxn ang="0">
                  <a:pos x="791" y="1696"/>
                </a:cxn>
                <a:cxn ang="0">
                  <a:pos x="806" y="1844"/>
                </a:cxn>
                <a:cxn ang="0">
                  <a:pos x="791" y="1958"/>
                </a:cxn>
                <a:cxn ang="0">
                  <a:pos x="735" y="1998"/>
                </a:cxn>
                <a:cxn ang="0">
                  <a:pos x="682" y="1977"/>
                </a:cxn>
                <a:cxn ang="0">
                  <a:pos x="663" y="2118"/>
                </a:cxn>
                <a:cxn ang="0">
                  <a:pos x="810" y="2118"/>
                </a:cxn>
                <a:cxn ang="0">
                  <a:pos x="870" y="1932"/>
                </a:cxn>
                <a:cxn ang="0">
                  <a:pos x="880" y="1704"/>
                </a:cxn>
                <a:cxn ang="0">
                  <a:pos x="777" y="1207"/>
                </a:cxn>
                <a:cxn ang="0">
                  <a:pos x="663" y="403"/>
                </a:cxn>
                <a:cxn ang="0">
                  <a:pos x="682" y="18"/>
                </a:cxn>
                <a:cxn ang="0">
                  <a:pos x="616" y="0"/>
                </a:cxn>
                <a:cxn ang="0">
                  <a:pos x="616" y="0"/>
                </a:cxn>
              </a:cxnLst>
              <a:rect l="0" t="0" r="r" b="b"/>
              <a:pathLst>
                <a:path w="880" h="2118">
                  <a:moveTo>
                    <a:pt x="616" y="0"/>
                  </a:moveTo>
                  <a:lnTo>
                    <a:pt x="581" y="407"/>
                  </a:lnTo>
                  <a:lnTo>
                    <a:pt x="616" y="664"/>
                  </a:lnTo>
                  <a:lnTo>
                    <a:pt x="654" y="886"/>
                  </a:lnTo>
                  <a:lnTo>
                    <a:pt x="312" y="873"/>
                  </a:lnTo>
                  <a:lnTo>
                    <a:pt x="0" y="785"/>
                  </a:lnTo>
                  <a:lnTo>
                    <a:pt x="66" y="892"/>
                  </a:lnTo>
                  <a:lnTo>
                    <a:pt x="410" y="930"/>
                  </a:lnTo>
                  <a:lnTo>
                    <a:pt x="654" y="936"/>
                  </a:lnTo>
                  <a:lnTo>
                    <a:pt x="703" y="1207"/>
                  </a:lnTo>
                  <a:lnTo>
                    <a:pt x="756" y="1510"/>
                  </a:lnTo>
                  <a:lnTo>
                    <a:pt x="791" y="1696"/>
                  </a:lnTo>
                  <a:lnTo>
                    <a:pt x="806" y="1844"/>
                  </a:lnTo>
                  <a:lnTo>
                    <a:pt x="791" y="1958"/>
                  </a:lnTo>
                  <a:lnTo>
                    <a:pt x="735" y="1998"/>
                  </a:lnTo>
                  <a:lnTo>
                    <a:pt x="682" y="1977"/>
                  </a:lnTo>
                  <a:lnTo>
                    <a:pt x="663" y="2118"/>
                  </a:lnTo>
                  <a:lnTo>
                    <a:pt x="810" y="2118"/>
                  </a:lnTo>
                  <a:lnTo>
                    <a:pt x="870" y="1932"/>
                  </a:lnTo>
                  <a:lnTo>
                    <a:pt x="880" y="1704"/>
                  </a:lnTo>
                  <a:lnTo>
                    <a:pt x="777" y="1207"/>
                  </a:lnTo>
                  <a:lnTo>
                    <a:pt x="663" y="403"/>
                  </a:lnTo>
                  <a:lnTo>
                    <a:pt x="682" y="18"/>
                  </a:lnTo>
                  <a:lnTo>
                    <a:pt x="616" y="0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2" name="Freeform 48"/>
            <p:cNvSpPr>
              <a:spLocks/>
            </p:cNvSpPr>
            <p:nvPr/>
          </p:nvSpPr>
          <p:spPr bwMode="auto">
            <a:xfrm flipH="1">
              <a:off x="4451" y="2130"/>
              <a:ext cx="208" cy="246"/>
            </a:xfrm>
            <a:custGeom>
              <a:avLst/>
              <a:gdLst/>
              <a:ahLst/>
              <a:cxnLst>
                <a:cxn ang="0">
                  <a:pos x="344" y="380"/>
                </a:cxn>
                <a:cxn ang="0">
                  <a:pos x="378" y="255"/>
                </a:cxn>
                <a:cxn ang="0">
                  <a:pos x="372" y="194"/>
                </a:cxn>
                <a:cxn ang="0">
                  <a:pos x="359" y="160"/>
                </a:cxn>
                <a:cxn ang="0">
                  <a:pos x="334" y="120"/>
                </a:cxn>
                <a:cxn ang="0">
                  <a:pos x="285" y="80"/>
                </a:cxn>
                <a:cxn ang="0">
                  <a:pos x="220" y="63"/>
                </a:cxn>
                <a:cxn ang="0">
                  <a:pos x="156" y="72"/>
                </a:cxn>
                <a:cxn ang="0">
                  <a:pos x="110" y="116"/>
                </a:cxn>
                <a:cxn ang="0">
                  <a:pos x="78" y="257"/>
                </a:cxn>
                <a:cxn ang="0">
                  <a:pos x="81" y="335"/>
                </a:cxn>
                <a:cxn ang="0">
                  <a:pos x="100" y="399"/>
                </a:cxn>
                <a:cxn ang="0">
                  <a:pos x="129" y="435"/>
                </a:cxn>
                <a:cxn ang="0">
                  <a:pos x="156" y="468"/>
                </a:cxn>
                <a:cxn ang="0">
                  <a:pos x="157" y="492"/>
                </a:cxn>
                <a:cxn ang="0">
                  <a:pos x="135" y="492"/>
                </a:cxn>
                <a:cxn ang="0">
                  <a:pos x="61" y="418"/>
                </a:cxn>
                <a:cxn ang="0">
                  <a:pos x="13" y="302"/>
                </a:cxn>
                <a:cxn ang="0">
                  <a:pos x="0" y="177"/>
                </a:cxn>
                <a:cxn ang="0">
                  <a:pos x="5" y="120"/>
                </a:cxn>
                <a:cxn ang="0">
                  <a:pos x="23" y="72"/>
                </a:cxn>
                <a:cxn ang="0">
                  <a:pos x="51" y="34"/>
                </a:cxn>
                <a:cxn ang="0">
                  <a:pos x="93" y="10"/>
                </a:cxn>
                <a:cxn ang="0">
                  <a:pos x="195" y="0"/>
                </a:cxn>
                <a:cxn ang="0">
                  <a:pos x="298" y="32"/>
                </a:cxn>
                <a:cxn ang="0">
                  <a:pos x="372" y="95"/>
                </a:cxn>
                <a:cxn ang="0">
                  <a:pos x="403" y="164"/>
                </a:cxn>
                <a:cxn ang="0">
                  <a:pos x="416" y="247"/>
                </a:cxn>
                <a:cxn ang="0">
                  <a:pos x="408" y="329"/>
                </a:cxn>
                <a:cxn ang="0">
                  <a:pos x="393" y="365"/>
                </a:cxn>
                <a:cxn ang="0">
                  <a:pos x="372" y="397"/>
                </a:cxn>
                <a:cxn ang="0">
                  <a:pos x="349" y="405"/>
                </a:cxn>
                <a:cxn ang="0">
                  <a:pos x="344" y="380"/>
                </a:cxn>
                <a:cxn ang="0">
                  <a:pos x="344" y="380"/>
                </a:cxn>
              </a:cxnLst>
              <a:rect l="0" t="0" r="r" b="b"/>
              <a:pathLst>
                <a:path w="416" h="492">
                  <a:moveTo>
                    <a:pt x="344" y="380"/>
                  </a:moveTo>
                  <a:lnTo>
                    <a:pt x="378" y="255"/>
                  </a:lnTo>
                  <a:lnTo>
                    <a:pt x="372" y="194"/>
                  </a:lnTo>
                  <a:lnTo>
                    <a:pt x="359" y="160"/>
                  </a:lnTo>
                  <a:lnTo>
                    <a:pt x="334" y="120"/>
                  </a:lnTo>
                  <a:lnTo>
                    <a:pt x="285" y="80"/>
                  </a:lnTo>
                  <a:lnTo>
                    <a:pt x="220" y="63"/>
                  </a:lnTo>
                  <a:lnTo>
                    <a:pt x="156" y="72"/>
                  </a:lnTo>
                  <a:lnTo>
                    <a:pt x="110" y="116"/>
                  </a:lnTo>
                  <a:lnTo>
                    <a:pt x="78" y="257"/>
                  </a:lnTo>
                  <a:lnTo>
                    <a:pt x="81" y="335"/>
                  </a:lnTo>
                  <a:lnTo>
                    <a:pt x="100" y="399"/>
                  </a:lnTo>
                  <a:lnTo>
                    <a:pt x="129" y="435"/>
                  </a:lnTo>
                  <a:lnTo>
                    <a:pt x="156" y="468"/>
                  </a:lnTo>
                  <a:lnTo>
                    <a:pt x="157" y="492"/>
                  </a:lnTo>
                  <a:lnTo>
                    <a:pt x="135" y="492"/>
                  </a:lnTo>
                  <a:lnTo>
                    <a:pt x="61" y="418"/>
                  </a:lnTo>
                  <a:lnTo>
                    <a:pt x="13" y="302"/>
                  </a:lnTo>
                  <a:lnTo>
                    <a:pt x="0" y="177"/>
                  </a:lnTo>
                  <a:lnTo>
                    <a:pt x="5" y="120"/>
                  </a:lnTo>
                  <a:lnTo>
                    <a:pt x="23" y="72"/>
                  </a:lnTo>
                  <a:lnTo>
                    <a:pt x="51" y="34"/>
                  </a:lnTo>
                  <a:lnTo>
                    <a:pt x="93" y="10"/>
                  </a:lnTo>
                  <a:lnTo>
                    <a:pt x="195" y="0"/>
                  </a:lnTo>
                  <a:lnTo>
                    <a:pt x="298" y="32"/>
                  </a:lnTo>
                  <a:lnTo>
                    <a:pt x="372" y="95"/>
                  </a:lnTo>
                  <a:lnTo>
                    <a:pt x="403" y="164"/>
                  </a:lnTo>
                  <a:lnTo>
                    <a:pt x="416" y="247"/>
                  </a:lnTo>
                  <a:lnTo>
                    <a:pt x="408" y="329"/>
                  </a:lnTo>
                  <a:lnTo>
                    <a:pt x="393" y="365"/>
                  </a:lnTo>
                  <a:lnTo>
                    <a:pt x="372" y="397"/>
                  </a:lnTo>
                  <a:lnTo>
                    <a:pt x="349" y="405"/>
                  </a:lnTo>
                  <a:lnTo>
                    <a:pt x="344" y="380"/>
                  </a:lnTo>
                  <a:lnTo>
                    <a:pt x="344" y="3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3" name="Freeform 49"/>
            <p:cNvSpPr>
              <a:spLocks/>
            </p:cNvSpPr>
            <p:nvPr/>
          </p:nvSpPr>
          <p:spPr bwMode="auto">
            <a:xfrm flipH="1">
              <a:off x="4536" y="2201"/>
              <a:ext cx="52" cy="149"/>
            </a:xfrm>
            <a:custGeom>
              <a:avLst/>
              <a:gdLst/>
              <a:ahLst/>
              <a:cxnLst>
                <a:cxn ang="0">
                  <a:pos x="105" y="26"/>
                </a:cxn>
                <a:cxn ang="0">
                  <a:pos x="84" y="144"/>
                </a:cxn>
                <a:cxn ang="0">
                  <a:pos x="99" y="268"/>
                </a:cxn>
                <a:cxn ang="0">
                  <a:pos x="97" y="287"/>
                </a:cxn>
                <a:cxn ang="0">
                  <a:pos x="86" y="296"/>
                </a:cxn>
                <a:cxn ang="0">
                  <a:pos x="57" y="283"/>
                </a:cxn>
                <a:cxn ang="0">
                  <a:pos x="19" y="201"/>
                </a:cxn>
                <a:cxn ang="0">
                  <a:pos x="0" y="116"/>
                </a:cxn>
                <a:cxn ang="0">
                  <a:pos x="10" y="87"/>
                </a:cxn>
                <a:cxn ang="0">
                  <a:pos x="29" y="57"/>
                </a:cxn>
                <a:cxn ang="0">
                  <a:pos x="74" y="3"/>
                </a:cxn>
                <a:cxn ang="0">
                  <a:pos x="101" y="0"/>
                </a:cxn>
                <a:cxn ang="0">
                  <a:pos x="105" y="26"/>
                </a:cxn>
                <a:cxn ang="0">
                  <a:pos x="105" y="26"/>
                </a:cxn>
              </a:cxnLst>
              <a:rect l="0" t="0" r="r" b="b"/>
              <a:pathLst>
                <a:path w="105" h="296">
                  <a:moveTo>
                    <a:pt x="105" y="26"/>
                  </a:moveTo>
                  <a:lnTo>
                    <a:pt x="84" y="144"/>
                  </a:lnTo>
                  <a:lnTo>
                    <a:pt x="99" y="268"/>
                  </a:lnTo>
                  <a:lnTo>
                    <a:pt x="97" y="287"/>
                  </a:lnTo>
                  <a:lnTo>
                    <a:pt x="86" y="296"/>
                  </a:lnTo>
                  <a:lnTo>
                    <a:pt x="57" y="283"/>
                  </a:lnTo>
                  <a:lnTo>
                    <a:pt x="19" y="201"/>
                  </a:lnTo>
                  <a:lnTo>
                    <a:pt x="0" y="116"/>
                  </a:lnTo>
                  <a:lnTo>
                    <a:pt x="10" y="87"/>
                  </a:lnTo>
                  <a:lnTo>
                    <a:pt x="29" y="57"/>
                  </a:lnTo>
                  <a:lnTo>
                    <a:pt x="74" y="3"/>
                  </a:lnTo>
                  <a:lnTo>
                    <a:pt x="101" y="0"/>
                  </a:lnTo>
                  <a:lnTo>
                    <a:pt x="105" y="26"/>
                  </a:lnTo>
                  <a:lnTo>
                    <a:pt x="10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4" name="Freeform 50"/>
            <p:cNvSpPr>
              <a:spLocks/>
            </p:cNvSpPr>
            <p:nvPr/>
          </p:nvSpPr>
          <p:spPr bwMode="auto">
            <a:xfrm flipH="1">
              <a:off x="4060" y="2310"/>
              <a:ext cx="876" cy="156"/>
            </a:xfrm>
            <a:custGeom>
              <a:avLst/>
              <a:gdLst/>
              <a:ahLst/>
              <a:cxnLst>
                <a:cxn ang="0">
                  <a:pos x="93" y="130"/>
                </a:cxn>
                <a:cxn ang="0">
                  <a:pos x="121" y="154"/>
                </a:cxn>
                <a:cxn ang="0">
                  <a:pos x="175" y="175"/>
                </a:cxn>
                <a:cxn ang="0">
                  <a:pos x="251" y="192"/>
                </a:cxn>
                <a:cxn ang="0">
                  <a:pos x="346" y="206"/>
                </a:cxn>
                <a:cxn ang="0">
                  <a:pos x="578" y="221"/>
                </a:cxn>
                <a:cxn ang="0">
                  <a:pos x="842" y="223"/>
                </a:cxn>
                <a:cxn ang="0">
                  <a:pos x="1347" y="196"/>
                </a:cxn>
                <a:cxn ang="0">
                  <a:pos x="1530" y="173"/>
                </a:cxn>
                <a:cxn ang="0">
                  <a:pos x="1627" y="143"/>
                </a:cxn>
                <a:cxn ang="0">
                  <a:pos x="1623" y="126"/>
                </a:cxn>
                <a:cxn ang="0">
                  <a:pos x="1604" y="112"/>
                </a:cxn>
                <a:cxn ang="0">
                  <a:pos x="1534" y="86"/>
                </a:cxn>
                <a:cxn ang="0">
                  <a:pos x="1431" y="67"/>
                </a:cxn>
                <a:cxn ang="0">
                  <a:pos x="1309" y="54"/>
                </a:cxn>
                <a:cxn ang="0">
                  <a:pos x="903" y="40"/>
                </a:cxn>
                <a:cxn ang="0">
                  <a:pos x="931" y="0"/>
                </a:cxn>
                <a:cxn ang="0">
                  <a:pos x="1368" y="2"/>
                </a:cxn>
                <a:cxn ang="0">
                  <a:pos x="1604" y="44"/>
                </a:cxn>
                <a:cxn ang="0">
                  <a:pos x="1689" y="82"/>
                </a:cxn>
                <a:cxn ang="0">
                  <a:pos x="1741" y="133"/>
                </a:cxn>
                <a:cxn ang="0">
                  <a:pos x="1752" y="200"/>
                </a:cxn>
                <a:cxn ang="0">
                  <a:pos x="1714" y="228"/>
                </a:cxn>
                <a:cxn ang="0">
                  <a:pos x="1672" y="249"/>
                </a:cxn>
                <a:cxn ang="0">
                  <a:pos x="1579" y="278"/>
                </a:cxn>
                <a:cxn ang="0">
                  <a:pos x="1380" y="301"/>
                </a:cxn>
                <a:cxn ang="0">
                  <a:pos x="1077" y="314"/>
                </a:cxn>
                <a:cxn ang="0">
                  <a:pos x="676" y="306"/>
                </a:cxn>
                <a:cxn ang="0">
                  <a:pos x="285" y="270"/>
                </a:cxn>
                <a:cxn ang="0">
                  <a:pos x="125" y="238"/>
                </a:cxn>
                <a:cxn ang="0">
                  <a:pos x="7" y="194"/>
                </a:cxn>
                <a:cxn ang="0">
                  <a:pos x="0" y="175"/>
                </a:cxn>
                <a:cxn ang="0">
                  <a:pos x="15" y="151"/>
                </a:cxn>
                <a:cxn ang="0">
                  <a:pos x="43" y="124"/>
                </a:cxn>
                <a:cxn ang="0">
                  <a:pos x="78" y="101"/>
                </a:cxn>
                <a:cxn ang="0">
                  <a:pos x="144" y="74"/>
                </a:cxn>
                <a:cxn ang="0">
                  <a:pos x="245" y="46"/>
                </a:cxn>
                <a:cxn ang="0">
                  <a:pos x="348" y="27"/>
                </a:cxn>
                <a:cxn ang="0">
                  <a:pos x="420" y="21"/>
                </a:cxn>
                <a:cxn ang="0">
                  <a:pos x="443" y="44"/>
                </a:cxn>
                <a:cxn ang="0">
                  <a:pos x="427" y="55"/>
                </a:cxn>
                <a:cxn ang="0">
                  <a:pos x="386" y="59"/>
                </a:cxn>
                <a:cxn ang="0">
                  <a:pos x="237" y="80"/>
                </a:cxn>
                <a:cxn ang="0">
                  <a:pos x="161" y="105"/>
                </a:cxn>
                <a:cxn ang="0">
                  <a:pos x="93" y="130"/>
                </a:cxn>
                <a:cxn ang="0">
                  <a:pos x="93" y="130"/>
                </a:cxn>
              </a:cxnLst>
              <a:rect l="0" t="0" r="r" b="b"/>
              <a:pathLst>
                <a:path w="1752" h="314">
                  <a:moveTo>
                    <a:pt x="93" y="130"/>
                  </a:moveTo>
                  <a:lnTo>
                    <a:pt x="121" y="154"/>
                  </a:lnTo>
                  <a:lnTo>
                    <a:pt x="175" y="175"/>
                  </a:lnTo>
                  <a:lnTo>
                    <a:pt x="251" y="192"/>
                  </a:lnTo>
                  <a:lnTo>
                    <a:pt x="346" y="206"/>
                  </a:lnTo>
                  <a:lnTo>
                    <a:pt x="578" y="221"/>
                  </a:lnTo>
                  <a:lnTo>
                    <a:pt x="842" y="223"/>
                  </a:lnTo>
                  <a:lnTo>
                    <a:pt x="1347" y="196"/>
                  </a:lnTo>
                  <a:lnTo>
                    <a:pt x="1530" y="173"/>
                  </a:lnTo>
                  <a:lnTo>
                    <a:pt x="1627" y="143"/>
                  </a:lnTo>
                  <a:lnTo>
                    <a:pt x="1623" y="126"/>
                  </a:lnTo>
                  <a:lnTo>
                    <a:pt x="1604" y="112"/>
                  </a:lnTo>
                  <a:lnTo>
                    <a:pt x="1534" y="86"/>
                  </a:lnTo>
                  <a:lnTo>
                    <a:pt x="1431" y="67"/>
                  </a:lnTo>
                  <a:lnTo>
                    <a:pt x="1309" y="54"/>
                  </a:lnTo>
                  <a:lnTo>
                    <a:pt x="903" y="40"/>
                  </a:lnTo>
                  <a:lnTo>
                    <a:pt x="931" y="0"/>
                  </a:lnTo>
                  <a:lnTo>
                    <a:pt x="1368" y="2"/>
                  </a:lnTo>
                  <a:lnTo>
                    <a:pt x="1604" y="44"/>
                  </a:lnTo>
                  <a:lnTo>
                    <a:pt x="1689" y="82"/>
                  </a:lnTo>
                  <a:lnTo>
                    <a:pt x="1741" y="133"/>
                  </a:lnTo>
                  <a:lnTo>
                    <a:pt x="1752" y="200"/>
                  </a:lnTo>
                  <a:lnTo>
                    <a:pt x="1714" y="228"/>
                  </a:lnTo>
                  <a:lnTo>
                    <a:pt x="1672" y="249"/>
                  </a:lnTo>
                  <a:lnTo>
                    <a:pt x="1579" y="278"/>
                  </a:lnTo>
                  <a:lnTo>
                    <a:pt x="1380" y="301"/>
                  </a:lnTo>
                  <a:lnTo>
                    <a:pt x="1077" y="314"/>
                  </a:lnTo>
                  <a:lnTo>
                    <a:pt x="676" y="306"/>
                  </a:lnTo>
                  <a:lnTo>
                    <a:pt x="285" y="270"/>
                  </a:lnTo>
                  <a:lnTo>
                    <a:pt x="125" y="238"/>
                  </a:lnTo>
                  <a:lnTo>
                    <a:pt x="7" y="194"/>
                  </a:lnTo>
                  <a:lnTo>
                    <a:pt x="0" y="175"/>
                  </a:lnTo>
                  <a:lnTo>
                    <a:pt x="15" y="151"/>
                  </a:lnTo>
                  <a:lnTo>
                    <a:pt x="43" y="124"/>
                  </a:lnTo>
                  <a:lnTo>
                    <a:pt x="78" y="101"/>
                  </a:lnTo>
                  <a:lnTo>
                    <a:pt x="144" y="74"/>
                  </a:lnTo>
                  <a:lnTo>
                    <a:pt x="245" y="46"/>
                  </a:lnTo>
                  <a:lnTo>
                    <a:pt x="348" y="27"/>
                  </a:lnTo>
                  <a:lnTo>
                    <a:pt x="420" y="21"/>
                  </a:lnTo>
                  <a:lnTo>
                    <a:pt x="443" y="44"/>
                  </a:lnTo>
                  <a:lnTo>
                    <a:pt x="427" y="55"/>
                  </a:lnTo>
                  <a:lnTo>
                    <a:pt x="386" y="59"/>
                  </a:lnTo>
                  <a:lnTo>
                    <a:pt x="237" y="80"/>
                  </a:lnTo>
                  <a:lnTo>
                    <a:pt x="161" y="105"/>
                  </a:lnTo>
                  <a:lnTo>
                    <a:pt x="93" y="130"/>
                  </a:lnTo>
                  <a:lnTo>
                    <a:pt x="93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5" name="Freeform 51"/>
            <p:cNvSpPr>
              <a:spLocks/>
            </p:cNvSpPr>
            <p:nvPr/>
          </p:nvSpPr>
          <p:spPr bwMode="auto">
            <a:xfrm flipH="1">
              <a:off x="4891" y="2427"/>
              <a:ext cx="284" cy="1551"/>
            </a:xfrm>
            <a:custGeom>
              <a:avLst/>
              <a:gdLst/>
              <a:ahLst/>
              <a:cxnLst>
                <a:cxn ang="0">
                  <a:pos x="382" y="76"/>
                </a:cxn>
                <a:cxn ang="0">
                  <a:pos x="294" y="192"/>
                </a:cxn>
                <a:cxn ang="0">
                  <a:pos x="224" y="321"/>
                </a:cxn>
                <a:cxn ang="0">
                  <a:pos x="146" y="538"/>
                </a:cxn>
                <a:cxn ang="0">
                  <a:pos x="87" y="1198"/>
                </a:cxn>
                <a:cxn ang="0">
                  <a:pos x="127" y="1540"/>
                </a:cxn>
                <a:cxn ang="0">
                  <a:pos x="180" y="1789"/>
                </a:cxn>
                <a:cxn ang="0">
                  <a:pos x="226" y="1948"/>
                </a:cxn>
                <a:cxn ang="0">
                  <a:pos x="277" y="2101"/>
                </a:cxn>
                <a:cxn ang="0">
                  <a:pos x="336" y="2241"/>
                </a:cxn>
                <a:cxn ang="0">
                  <a:pos x="399" y="2369"/>
                </a:cxn>
                <a:cxn ang="0">
                  <a:pos x="463" y="2492"/>
                </a:cxn>
                <a:cxn ang="0">
                  <a:pos x="560" y="2806"/>
                </a:cxn>
                <a:cxn ang="0">
                  <a:pos x="549" y="3007"/>
                </a:cxn>
                <a:cxn ang="0">
                  <a:pos x="500" y="3074"/>
                </a:cxn>
                <a:cxn ang="0">
                  <a:pos x="410" y="3102"/>
                </a:cxn>
                <a:cxn ang="0">
                  <a:pos x="254" y="3040"/>
                </a:cxn>
                <a:cxn ang="0">
                  <a:pos x="256" y="2931"/>
                </a:cxn>
                <a:cxn ang="0">
                  <a:pos x="319" y="2918"/>
                </a:cxn>
                <a:cxn ang="0">
                  <a:pos x="321" y="2992"/>
                </a:cxn>
                <a:cxn ang="0">
                  <a:pos x="403" y="3015"/>
                </a:cxn>
                <a:cxn ang="0">
                  <a:pos x="482" y="2908"/>
                </a:cxn>
                <a:cxn ang="0">
                  <a:pos x="488" y="2779"/>
                </a:cxn>
                <a:cxn ang="0">
                  <a:pos x="448" y="2644"/>
                </a:cxn>
                <a:cxn ang="0">
                  <a:pos x="387" y="2523"/>
                </a:cxn>
                <a:cxn ang="0">
                  <a:pos x="321" y="2407"/>
                </a:cxn>
                <a:cxn ang="0">
                  <a:pos x="253" y="2268"/>
                </a:cxn>
                <a:cxn ang="0">
                  <a:pos x="190" y="2120"/>
                </a:cxn>
                <a:cxn ang="0">
                  <a:pos x="110" y="1882"/>
                </a:cxn>
                <a:cxn ang="0">
                  <a:pos x="34" y="1547"/>
                </a:cxn>
                <a:cxn ang="0">
                  <a:pos x="15" y="861"/>
                </a:cxn>
                <a:cxn ang="0">
                  <a:pos x="61" y="618"/>
                </a:cxn>
                <a:cxn ang="0">
                  <a:pos x="108" y="464"/>
                </a:cxn>
                <a:cxn ang="0">
                  <a:pos x="173" y="318"/>
                </a:cxn>
                <a:cxn ang="0">
                  <a:pos x="233" y="215"/>
                </a:cxn>
                <a:cxn ang="0">
                  <a:pos x="277" y="150"/>
                </a:cxn>
                <a:cxn ang="0">
                  <a:pos x="353" y="57"/>
                </a:cxn>
                <a:cxn ang="0">
                  <a:pos x="433" y="25"/>
                </a:cxn>
              </a:cxnLst>
              <a:rect l="0" t="0" r="r" b="b"/>
              <a:pathLst>
                <a:path w="568" h="3102">
                  <a:moveTo>
                    <a:pt x="433" y="25"/>
                  </a:moveTo>
                  <a:lnTo>
                    <a:pt x="382" y="76"/>
                  </a:lnTo>
                  <a:lnTo>
                    <a:pt x="336" y="133"/>
                  </a:lnTo>
                  <a:lnTo>
                    <a:pt x="294" y="192"/>
                  </a:lnTo>
                  <a:lnTo>
                    <a:pt x="256" y="255"/>
                  </a:lnTo>
                  <a:lnTo>
                    <a:pt x="224" y="321"/>
                  </a:lnTo>
                  <a:lnTo>
                    <a:pt x="194" y="392"/>
                  </a:lnTo>
                  <a:lnTo>
                    <a:pt x="146" y="538"/>
                  </a:lnTo>
                  <a:lnTo>
                    <a:pt x="91" y="857"/>
                  </a:lnTo>
                  <a:lnTo>
                    <a:pt x="87" y="1198"/>
                  </a:lnTo>
                  <a:lnTo>
                    <a:pt x="102" y="1369"/>
                  </a:lnTo>
                  <a:lnTo>
                    <a:pt x="127" y="1540"/>
                  </a:lnTo>
                  <a:lnTo>
                    <a:pt x="159" y="1707"/>
                  </a:lnTo>
                  <a:lnTo>
                    <a:pt x="180" y="1789"/>
                  </a:lnTo>
                  <a:lnTo>
                    <a:pt x="201" y="1871"/>
                  </a:lnTo>
                  <a:lnTo>
                    <a:pt x="226" y="1948"/>
                  </a:lnTo>
                  <a:lnTo>
                    <a:pt x="251" y="2026"/>
                  </a:lnTo>
                  <a:lnTo>
                    <a:pt x="277" y="2101"/>
                  </a:lnTo>
                  <a:lnTo>
                    <a:pt x="306" y="2173"/>
                  </a:lnTo>
                  <a:lnTo>
                    <a:pt x="336" y="2241"/>
                  </a:lnTo>
                  <a:lnTo>
                    <a:pt x="367" y="2306"/>
                  </a:lnTo>
                  <a:lnTo>
                    <a:pt x="399" y="2369"/>
                  </a:lnTo>
                  <a:lnTo>
                    <a:pt x="431" y="2429"/>
                  </a:lnTo>
                  <a:lnTo>
                    <a:pt x="463" y="2492"/>
                  </a:lnTo>
                  <a:lnTo>
                    <a:pt x="501" y="2583"/>
                  </a:lnTo>
                  <a:lnTo>
                    <a:pt x="560" y="2806"/>
                  </a:lnTo>
                  <a:lnTo>
                    <a:pt x="568" y="2914"/>
                  </a:lnTo>
                  <a:lnTo>
                    <a:pt x="549" y="3007"/>
                  </a:lnTo>
                  <a:lnTo>
                    <a:pt x="530" y="3043"/>
                  </a:lnTo>
                  <a:lnTo>
                    <a:pt x="500" y="3074"/>
                  </a:lnTo>
                  <a:lnTo>
                    <a:pt x="460" y="3093"/>
                  </a:lnTo>
                  <a:lnTo>
                    <a:pt x="410" y="3102"/>
                  </a:lnTo>
                  <a:lnTo>
                    <a:pt x="321" y="3087"/>
                  </a:lnTo>
                  <a:lnTo>
                    <a:pt x="254" y="3040"/>
                  </a:lnTo>
                  <a:lnTo>
                    <a:pt x="237" y="2969"/>
                  </a:lnTo>
                  <a:lnTo>
                    <a:pt x="256" y="2931"/>
                  </a:lnTo>
                  <a:lnTo>
                    <a:pt x="298" y="2891"/>
                  </a:lnTo>
                  <a:lnTo>
                    <a:pt x="319" y="2918"/>
                  </a:lnTo>
                  <a:lnTo>
                    <a:pt x="306" y="2969"/>
                  </a:lnTo>
                  <a:lnTo>
                    <a:pt x="321" y="2992"/>
                  </a:lnTo>
                  <a:lnTo>
                    <a:pt x="346" y="3007"/>
                  </a:lnTo>
                  <a:lnTo>
                    <a:pt x="403" y="3015"/>
                  </a:lnTo>
                  <a:lnTo>
                    <a:pt x="452" y="2965"/>
                  </a:lnTo>
                  <a:lnTo>
                    <a:pt x="482" y="2908"/>
                  </a:lnTo>
                  <a:lnTo>
                    <a:pt x="492" y="2846"/>
                  </a:lnTo>
                  <a:lnTo>
                    <a:pt x="488" y="2779"/>
                  </a:lnTo>
                  <a:lnTo>
                    <a:pt x="473" y="2713"/>
                  </a:lnTo>
                  <a:lnTo>
                    <a:pt x="448" y="2644"/>
                  </a:lnTo>
                  <a:lnTo>
                    <a:pt x="418" y="2581"/>
                  </a:lnTo>
                  <a:lnTo>
                    <a:pt x="387" y="2523"/>
                  </a:lnTo>
                  <a:lnTo>
                    <a:pt x="359" y="2471"/>
                  </a:lnTo>
                  <a:lnTo>
                    <a:pt x="321" y="2407"/>
                  </a:lnTo>
                  <a:lnTo>
                    <a:pt x="287" y="2338"/>
                  </a:lnTo>
                  <a:lnTo>
                    <a:pt x="253" y="2268"/>
                  </a:lnTo>
                  <a:lnTo>
                    <a:pt x="220" y="2196"/>
                  </a:lnTo>
                  <a:lnTo>
                    <a:pt x="190" y="2120"/>
                  </a:lnTo>
                  <a:lnTo>
                    <a:pt x="161" y="2042"/>
                  </a:lnTo>
                  <a:lnTo>
                    <a:pt x="110" y="1882"/>
                  </a:lnTo>
                  <a:lnTo>
                    <a:pt x="68" y="1717"/>
                  </a:lnTo>
                  <a:lnTo>
                    <a:pt x="34" y="1547"/>
                  </a:lnTo>
                  <a:lnTo>
                    <a:pt x="0" y="1201"/>
                  </a:lnTo>
                  <a:lnTo>
                    <a:pt x="15" y="861"/>
                  </a:lnTo>
                  <a:lnTo>
                    <a:pt x="42" y="698"/>
                  </a:lnTo>
                  <a:lnTo>
                    <a:pt x="61" y="618"/>
                  </a:lnTo>
                  <a:lnTo>
                    <a:pt x="83" y="540"/>
                  </a:lnTo>
                  <a:lnTo>
                    <a:pt x="108" y="464"/>
                  </a:lnTo>
                  <a:lnTo>
                    <a:pt x="138" y="390"/>
                  </a:lnTo>
                  <a:lnTo>
                    <a:pt x="173" y="318"/>
                  </a:lnTo>
                  <a:lnTo>
                    <a:pt x="213" y="247"/>
                  </a:lnTo>
                  <a:lnTo>
                    <a:pt x="233" y="215"/>
                  </a:lnTo>
                  <a:lnTo>
                    <a:pt x="254" y="183"/>
                  </a:lnTo>
                  <a:lnTo>
                    <a:pt x="277" y="150"/>
                  </a:lnTo>
                  <a:lnTo>
                    <a:pt x="302" y="118"/>
                  </a:lnTo>
                  <a:lnTo>
                    <a:pt x="353" y="57"/>
                  </a:lnTo>
                  <a:lnTo>
                    <a:pt x="410" y="0"/>
                  </a:lnTo>
                  <a:lnTo>
                    <a:pt x="433" y="25"/>
                  </a:lnTo>
                  <a:lnTo>
                    <a:pt x="433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6" name="Freeform 52"/>
            <p:cNvSpPr>
              <a:spLocks/>
            </p:cNvSpPr>
            <p:nvPr/>
          </p:nvSpPr>
          <p:spPr bwMode="auto">
            <a:xfrm flipH="1">
              <a:off x="3872" y="2412"/>
              <a:ext cx="234" cy="127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04" y="68"/>
                </a:cxn>
                <a:cxn ang="0">
                  <a:pos x="144" y="108"/>
                </a:cxn>
                <a:cxn ang="0">
                  <a:pos x="180" y="150"/>
                </a:cxn>
                <a:cxn ang="0">
                  <a:pos x="215" y="195"/>
                </a:cxn>
                <a:cxn ang="0">
                  <a:pos x="247" y="243"/>
                </a:cxn>
                <a:cxn ang="0">
                  <a:pos x="302" y="347"/>
                </a:cxn>
                <a:cxn ang="0">
                  <a:pos x="350" y="460"/>
                </a:cxn>
                <a:cxn ang="0">
                  <a:pos x="389" y="577"/>
                </a:cxn>
                <a:cxn ang="0">
                  <a:pos x="441" y="830"/>
                </a:cxn>
                <a:cxn ang="0">
                  <a:pos x="465" y="1091"/>
                </a:cxn>
                <a:cxn ang="0">
                  <a:pos x="467" y="1220"/>
                </a:cxn>
                <a:cxn ang="0">
                  <a:pos x="464" y="1347"/>
                </a:cxn>
                <a:cxn ang="0">
                  <a:pos x="439" y="1587"/>
                </a:cxn>
                <a:cxn ang="0">
                  <a:pos x="420" y="1697"/>
                </a:cxn>
                <a:cxn ang="0">
                  <a:pos x="395" y="1798"/>
                </a:cxn>
                <a:cxn ang="0">
                  <a:pos x="357" y="1994"/>
                </a:cxn>
                <a:cxn ang="0">
                  <a:pos x="338" y="2092"/>
                </a:cxn>
                <a:cxn ang="0">
                  <a:pos x="313" y="2189"/>
                </a:cxn>
                <a:cxn ang="0">
                  <a:pos x="283" y="2273"/>
                </a:cxn>
                <a:cxn ang="0">
                  <a:pos x="253" y="2357"/>
                </a:cxn>
                <a:cxn ang="0">
                  <a:pos x="222" y="2440"/>
                </a:cxn>
                <a:cxn ang="0">
                  <a:pos x="194" y="2526"/>
                </a:cxn>
                <a:cxn ang="0">
                  <a:pos x="179" y="2547"/>
                </a:cxn>
                <a:cxn ang="0">
                  <a:pos x="156" y="2549"/>
                </a:cxn>
                <a:cxn ang="0">
                  <a:pos x="131" y="2509"/>
                </a:cxn>
                <a:cxn ang="0">
                  <a:pos x="161" y="2366"/>
                </a:cxn>
                <a:cxn ang="0">
                  <a:pos x="194" y="2231"/>
                </a:cxn>
                <a:cxn ang="0">
                  <a:pos x="226" y="2100"/>
                </a:cxn>
                <a:cxn ang="0">
                  <a:pos x="256" y="1973"/>
                </a:cxn>
                <a:cxn ang="0">
                  <a:pos x="285" y="1851"/>
                </a:cxn>
                <a:cxn ang="0">
                  <a:pos x="313" y="1729"/>
                </a:cxn>
                <a:cxn ang="0">
                  <a:pos x="355" y="1494"/>
                </a:cxn>
                <a:cxn ang="0">
                  <a:pos x="378" y="1254"/>
                </a:cxn>
                <a:cxn ang="0">
                  <a:pos x="372" y="1005"/>
                </a:cxn>
                <a:cxn ang="0">
                  <a:pos x="359" y="876"/>
                </a:cxn>
                <a:cxn ang="0">
                  <a:pos x="336" y="741"/>
                </a:cxn>
                <a:cxn ang="0">
                  <a:pos x="302" y="598"/>
                </a:cxn>
                <a:cxn ang="0">
                  <a:pos x="281" y="526"/>
                </a:cxn>
                <a:cxn ang="0">
                  <a:pos x="258" y="450"/>
                </a:cxn>
                <a:cxn ang="0">
                  <a:pos x="237" y="387"/>
                </a:cxn>
                <a:cxn ang="0">
                  <a:pos x="217" y="328"/>
                </a:cxn>
                <a:cxn ang="0">
                  <a:pos x="194" y="270"/>
                </a:cxn>
                <a:cxn ang="0">
                  <a:pos x="167" y="214"/>
                </a:cxn>
                <a:cxn ang="0">
                  <a:pos x="135" y="163"/>
                </a:cxn>
                <a:cxn ang="0">
                  <a:pos x="99" y="114"/>
                </a:cxn>
                <a:cxn ang="0">
                  <a:pos x="53" y="68"/>
                </a:cxn>
                <a:cxn ang="0">
                  <a:pos x="0" y="28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467" h="2549">
                  <a:moveTo>
                    <a:pt x="19" y="0"/>
                  </a:moveTo>
                  <a:lnTo>
                    <a:pt x="104" y="68"/>
                  </a:lnTo>
                  <a:lnTo>
                    <a:pt x="144" y="108"/>
                  </a:lnTo>
                  <a:lnTo>
                    <a:pt x="180" y="150"/>
                  </a:lnTo>
                  <a:lnTo>
                    <a:pt x="215" y="195"/>
                  </a:lnTo>
                  <a:lnTo>
                    <a:pt x="247" y="243"/>
                  </a:lnTo>
                  <a:lnTo>
                    <a:pt x="302" y="347"/>
                  </a:lnTo>
                  <a:lnTo>
                    <a:pt x="350" y="460"/>
                  </a:lnTo>
                  <a:lnTo>
                    <a:pt x="389" y="577"/>
                  </a:lnTo>
                  <a:lnTo>
                    <a:pt x="441" y="830"/>
                  </a:lnTo>
                  <a:lnTo>
                    <a:pt x="465" y="1091"/>
                  </a:lnTo>
                  <a:lnTo>
                    <a:pt x="467" y="1220"/>
                  </a:lnTo>
                  <a:lnTo>
                    <a:pt x="464" y="1347"/>
                  </a:lnTo>
                  <a:lnTo>
                    <a:pt x="439" y="1587"/>
                  </a:lnTo>
                  <a:lnTo>
                    <a:pt x="420" y="1697"/>
                  </a:lnTo>
                  <a:lnTo>
                    <a:pt x="395" y="1798"/>
                  </a:lnTo>
                  <a:lnTo>
                    <a:pt x="357" y="1994"/>
                  </a:lnTo>
                  <a:lnTo>
                    <a:pt x="338" y="2092"/>
                  </a:lnTo>
                  <a:lnTo>
                    <a:pt x="313" y="2189"/>
                  </a:lnTo>
                  <a:lnTo>
                    <a:pt x="283" y="2273"/>
                  </a:lnTo>
                  <a:lnTo>
                    <a:pt x="253" y="2357"/>
                  </a:lnTo>
                  <a:lnTo>
                    <a:pt x="222" y="2440"/>
                  </a:lnTo>
                  <a:lnTo>
                    <a:pt x="194" y="2526"/>
                  </a:lnTo>
                  <a:lnTo>
                    <a:pt x="179" y="2547"/>
                  </a:lnTo>
                  <a:lnTo>
                    <a:pt x="156" y="2549"/>
                  </a:lnTo>
                  <a:lnTo>
                    <a:pt x="131" y="2509"/>
                  </a:lnTo>
                  <a:lnTo>
                    <a:pt x="161" y="2366"/>
                  </a:lnTo>
                  <a:lnTo>
                    <a:pt x="194" y="2231"/>
                  </a:lnTo>
                  <a:lnTo>
                    <a:pt x="226" y="2100"/>
                  </a:lnTo>
                  <a:lnTo>
                    <a:pt x="256" y="1973"/>
                  </a:lnTo>
                  <a:lnTo>
                    <a:pt x="285" y="1851"/>
                  </a:lnTo>
                  <a:lnTo>
                    <a:pt x="313" y="1729"/>
                  </a:lnTo>
                  <a:lnTo>
                    <a:pt x="355" y="1494"/>
                  </a:lnTo>
                  <a:lnTo>
                    <a:pt x="378" y="1254"/>
                  </a:lnTo>
                  <a:lnTo>
                    <a:pt x="372" y="1005"/>
                  </a:lnTo>
                  <a:lnTo>
                    <a:pt x="359" y="876"/>
                  </a:lnTo>
                  <a:lnTo>
                    <a:pt x="336" y="741"/>
                  </a:lnTo>
                  <a:lnTo>
                    <a:pt x="302" y="598"/>
                  </a:lnTo>
                  <a:lnTo>
                    <a:pt x="281" y="526"/>
                  </a:lnTo>
                  <a:lnTo>
                    <a:pt x="258" y="450"/>
                  </a:lnTo>
                  <a:lnTo>
                    <a:pt x="237" y="387"/>
                  </a:lnTo>
                  <a:lnTo>
                    <a:pt x="217" y="328"/>
                  </a:lnTo>
                  <a:lnTo>
                    <a:pt x="194" y="270"/>
                  </a:lnTo>
                  <a:lnTo>
                    <a:pt x="167" y="214"/>
                  </a:lnTo>
                  <a:lnTo>
                    <a:pt x="135" y="163"/>
                  </a:lnTo>
                  <a:lnTo>
                    <a:pt x="99" y="114"/>
                  </a:lnTo>
                  <a:lnTo>
                    <a:pt x="53" y="68"/>
                  </a:lnTo>
                  <a:lnTo>
                    <a:pt x="0" y="28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7" name="Freeform 53"/>
            <p:cNvSpPr>
              <a:spLocks/>
            </p:cNvSpPr>
            <p:nvPr/>
          </p:nvSpPr>
          <p:spPr bwMode="auto">
            <a:xfrm flipH="1">
              <a:off x="4080" y="3516"/>
              <a:ext cx="828" cy="117"/>
            </a:xfrm>
            <a:custGeom>
              <a:avLst/>
              <a:gdLst/>
              <a:ahLst/>
              <a:cxnLst>
                <a:cxn ang="0">
                  <a:pos x="17" y="179"/>
                </a:cxn>
                <a:cxn ang="0">
                  <a:pos x="156" y="143"/>
                </a:cxn>
                <a:cxn ang="0">
                  <a:pos x="296" y="107"/>
                </a:cxn>
                <a:cxn ang="0">
                  <a:pos x="439" y="75"/>
                </a:cxn>
                <a:cxn ang="0">
                  <a:pos x="583" y="44"/>
                </a:cxn>
                <a:cxn ang="0">
                  <a:pos x="728" y="21"/>
                </a:cxn>
                <a:cxn ang="0">
                  <a:pos x="872" y="6"/>
                </a:cxn>
                <a:cxn ang="0">
                  <a:pos x="1161" y="0"/>
                </a:cxn>
                <a:cxn ang="0">
                  <a:pos x="1437" y="29"/>
                </a:cxn>
                <a:cxn ang="0">
                  <a:pos x="1549" y="59"/>
                </a:cxn>
                <a:cxn ang="0">
                  <a:pos x="1648" y="126"/>
                </a:cxn>
                <a:cxn ang="0">
                  <a:pos x="1655" y="175"/>
                </a:cxn>
                <a:cxn ang="0">
                  <a:pos x="1634" y="189"/>
                </a:cxn>
                <a:cxn ang="0">
                  <a:pos x="1604" y="181"/>
                </a:cxn>
                <a:cxn ang="0">
                  <a:pos x="1554" y="158"/>
                </a:cxn>
                <a:cxn ang="0">
                  <a:pos x="1499" y="137"/>
                </a:cxn>
                <a:cxn ang="0">
                  <a:pos x="1381" y="105"/>
                </a:cxn>
                <a:cxn ang="0">
                  <a:pos x="1254" y="82"/>
                </a:cxn>
                <a:cxn ang="0">
                  <a:pos x="1123" y="71"/>
                </a:cxn>
                <a:cxn ang="0">
                  <a:pos x="857" y="67"/>
                </a:cxn>
                <a:cxn ang="0">
                  <a:pos x="617" y="84"/>
                </a:cxn>
                <a:cxn ang="0">
                  <a:pos x="357" y="116"/>
                </a:cxn>
                <a:cxn ang="0">
                  <a:pos x="106" y="196"/>
                </a:cxn>
                <a:cxn ang="0">
                  <a:pos x="72" y="215"/>
                </a:cxn>
                <a:cxn ang="0">
                  <a:pos x="38" y="234"/>
                </a:cxn>
                <a:cxn ang="0">
                  <a:pos x="15" y="234"/>
                </a:cxn>
                <a:cxn ang="0">
                  <a:pos x="2" y="217"/>
                </a:cxn>
                <a:cxn ang="0">
                  <a:pos x="0" y="194"/>
                </a:cxn>
                <a:cxn ang="0">
                  <a:pos x="17" y="179"/>
                </a:cxn>
                <a:cxn ang="0">
                  <a:pos x="17" y="179"/>
                </a:cxn>
              </a:cxnLst>
              <a:rect l="0" t="0" r="r" b="b"/>
              <a:pathLst>
                <a:path w="1655" h="234">
                  <a:moveTo>
                    <a:pt x="17" y="179"/>
                  </a:moveTo>
                  <a:lnTo>
                    <a:pt x="156" y="143"/>
                  </a:lnTo>
                  <a:lnTo>
                    <a:pt x="296" y="107"/>
                  </a:lnTo>
                  <a:lnTo>
                    <a:pt x="439" y="75"/>
                  </a:lnTo>
                  <a:lnTo>
                    <a:pt x="583" y="44"/>
                  </a:lnTo>
                  <a:lnTo>
                    <a:pt x="728" y="21"/>
                  </a:lnTo>
                  <a:lnTo>
                    <a:pt x="872" y="6"/>
                  </a:lnTo>
                  <a:lnTo>
                    <a:pt x="1161" y="0"/>
                  </a:lnTo>
                  <a:lnTo>
                    <a:pt x="1437" y="29"/>
                  </a:lnTo>
                  <a:lnTo>
                    <a:pt x="1549" y="59"/>
                  </a:lnTo>
                  <a:lnTo>
                    <a:pt x="1648" y="126"/>
                  </a:lnTo>
                  <a:lnTo>
                    <a:pt x="1655" y="175"/>
                  </a:lnTo>
                  <a:lnTo>
                    <a:pt x="1634" y="189"/>
                  </a:lnTo>
                  <a:lnTo>
                    <a:pt x="1604" y="181"/>
                  </a:lnTo>
                  <a:lnTo>
                    <a:pt x="1554" y="158"/>
                  </a:lnTo>
                  <a:lnTo>
                    <a:pt x="1499" y="137"/>
                  </a:lnTo>
                  <a:lnTo>
                    <a:pt x="1381" y="105"/>
                  </a:lnTo>
                  <a:lnTo>
                    <a:pt x="1254" y="82"/>
                  </a:lnTo>
                  <a:lnTo>
                    <a:pt x="1123" y="71"/>
                  </a:lnTo>
                  <a:lnTo>
                    <a:pt x="857" y="67"/>
                  </a:lnTo>
                  <a:lnTo>
                    <a:pt x="617" y="84"/>
                  </a:lnTo>
                  <a:lnTo>
                    <a:pt x="357" y="116"/>
                  </a:lnTo>
                  <a:lnTo>
                    <a:pt x="106" y="196"/>
                  </a:lnTo>
                  <a:lnTo>
                    <a:pt x="72" y="215"/>
                  </a:lnTo>
                  <a:lnTo>
                    <a:pt x="38" y="234"/>
                  </a:lnTo>
                  <a:lnTo>
                    <a:pt x="15" y="234"/>
                  </a:lnTo>
                  <a:lnTo>
                    <a:pt x="2" y="217"/>
                  </a:lnTo>
                  <a:lnTo>
                    <a:pt x="0" y="194"/>
                  </a:lnTo>
                  <a:lnTo>
                    <a:pt x="17" y="17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8" name="Freeform 54"/>
            <p:cNvSpPr>
              <a:spLocks/>
            </p:cNvSpPr>
            <p:nvPr/>
          </p:nvSpPr>
          <p:spPr bwMode="auto">
            <a:xfrm flipH="1">
              <a:off x="4111" y="3640"/>
              <a:ext cx="799" cy="184"/>
            </a:xfrm>
            <a:custGeom>
              <a:avLst/>
              <a:gdLst/>
              <a:ahLst/>
              <a:cxnLst>
                <a:cxn ang="0">
                  <a:pos x="160" y="25"/>
                </a:cxn>
                <a:cxn ang="0">
                  <a:pos x="106" y="88"/>
                </a:cxn>
                <a:cxn ang="0">
                  <a:pos x="84" y="141"/>
                </a:cxn>
                <a:cxn ang="0">
                  <a:pos x="89" y="183"/>
                </a:cxn>
                <a:cxn ang="0">
                  <a:pos x="118" y="215"/>
                </a:cxn>
                <a:cxn ang="0">
                  <a:pos x="167" y="240"/>
                </a:cxn>
                <a:cxn ang="0">
                  <a:pos x="236" y="259"/>
                </a:cxn>
                <a:cxn ang="0">
                  <a:pos x="407" y="276"/>
                </a:cxn>
                <a:cxn ang="0">
                  <a:pos x="794" y="265"/>
                </a:cxn>
                <a:cxn ang="0">
                  <a:pos x="1047" y="240"/>
                </a:cxn>
                <a:cxn ang="0">
                  <a:pos x="1317" y="211"/>
                </a:cxn>
                <a:cxn ang="0">
                  <a:pos x="1433" y="185"/>
                </a:cxn>
                <a:cxn ang="0">
                  <a:pos x="1500" y="160"/>
                </a:cxn>
                <a:cxn ang="0">
                  <a:pos x="1574" y="126"/>
                </a:cxn>
                <a:cxn ang="0">
                  <a:pos x="1596" y="128"/>
                </a:cxn>
                <a:cxn ang="0">
                  <a:pos x="1595" y="151"/>
                </a:cxn>
                <a:cxn ang="0">
                  <a:pos x="1549" y="192"/>
                </a:cxn>
                <a:cxn ang="0">
                  <a:pos x="1522" y="211"/>
                </a:cxn>
                <a:cxn ang="0">
                  <a:pos x="1492" y="230"/>
                </a:cxn>
                <a:cxn ang="0">
                  <a:pos x="1424" y="263"/>
                </a:cxn>
                <a:cxn ang="0">
                  <a:pos x="1344" y="289"/>
                </a:cxn>
                <a:cxn ang="0">
                  <a:pos x="1256" y="312"/>
                </a:cxn>
                <a:cxn ang="0">
                  <a:pos x="1163" y="329"/>
                </a:cxn>
                <a:cxn ang="0">
                  <a:pos x="964" y="354"/>
                </a:cxn>
                <a:cxn ang="0">
                  <a:pos x="566" y="367"/>
                </a:cxn>
                <a:cxn ang="0">
                  <a:pos x="264" y="343"/>
                </a:cxn>
                <a:cxn ang="0">
                  <a:pos x="101" y="305"/>
                </a:cxn>
                <a:cxn ang="0">
                  <a:pos x="32" y="259"/>
                </a:cxn>
                <a:cxn ang="0">
                  <a:pos x="0" y="181"/>
                </a:cxn>
                <a:cxn ang="0">
                  <a:pos x="6" y="130"/>
                </a:cxn>
                <a:cxn ang="0">
                  <a:pos x="28" y="84"/>
                </a:cxn>
                <a:cxn ang="0">
                  <a:pos x="63" y="48"/>
                </a:cxn>
                <a:cxn ang="0">
                  <a:pos x="101" y="21"/>
                </a:cxn>
                <a:cxn ang="0">
                  <a:pos x="163" y="0"/>
                </a:cxn>
                <a:cxn ang="0">
                  <a:pos x="160" y="25"/>
                </a:cxn>
                <a:cxn ang="0">
                  <a:pos x="160" y="25"/>
                </a:cxn>
              </a:cxnLst>
              <a:rect l="0" t="0" r="r" b="b"/>
              <a:pathLst>
                <a:path w="1596" h="367">
                  <a:moveTo>
                    <a:pt x="160" y="25"/>
                  </a:moveTo>
                  <a:lnTo>
                    <a:pt x="106" y="88"/>
                  </a:lnTo>
                  <a:lnTo>
                    <a:pt x="84" y="141"/>
                  </a:lnTo>
                  <a:lnTo>
                    <a:pt x="89" y="183"/>
                  </a:lnTo>
                  <a:lnTo>
                    <a:pt x="118" y="215"/>
                  </a:lnTo>
                  <a:lnTo>
                    <a:pt x="167" y="240"/>
                  </a:lnTo>
                  <a:lnTo>
                    <a:pt x="236" y="259"/>
                  </a:lnTo>
                  <a:lnTo>
                    <a:pt x="407" y="276"/>
                  </a:lnTo>
                  <a:lnTo>
                    <a:pt x="794" y="265"/>
                  </a:lnTo>
                  <a:lnTo>
                    <a:pt x="1047" y="240"/>
                  </a:lnTo>
                  <a:lnTo>
                    <a:pt x="1317" y="211"/>
                  </a:lnTo>
                  <a:lnTo>
                    <a:pt x="1433" y="185"/>
                  </a:lnTo>
                  <a:lnTo>
                    <a:pt x="1500" y="160"/>
                  </a:lnTo>
                  <a:lnTo>
                    <a:pt x="1574" y="126"/>
                  </a:lnTo>
                  <a:lnTo>
                    <a:pt x="1596" y="128"/>
                  </a:lnTo>
                  <a:lnTo>
                    <a:pt x="1595" y="151"/>
                  </a:lnTo>
                  <a:lnTo>
                    <a:pt x="1549" y="192"/>
                  </a:lnTo>
                  <a:lnTo>
                    <a:pt x="1522" y="211"/>
                  </a:lnTo>
                  <a:lnTo>
                    <a:pt x="1492" y="230"/>
                  </a:lnTo>
                  <a:lnTo>
                    <a:pt x="1424" y="263"/>
                  </a:lnTo>
                  <a:lnTo>
                    <a:pt x="1344" y="289"/>
                  </a:lnTo>
                  <a:lnTo>
                    <a:pt x="1256" y="312"/>
                  </a:lnTo>
                  <a:lnTo>
                    <a:pt x="1163" y="329"/>
                  </a:lnTo>
                  <a:lnTo>
                    <a:pt x="964" y="354"/>
                  </a:lnTo>
                  <a:lnTo>
                    <a:pt x="566" y="367"/>
                  </a:lnTo>
                  <a:lnTo>
                    <a:pt x="264" y="343"/>
                  </a:lnTo>
                  <a:lnTo>
                    <a:pt x="101" y="305"/>
                  </a:lnTo>
                  <a:lnTo>
                    <a:pt x="32" y="259"/>
                  </a:lnTo>
                  <a:lnTo>
                    <a:pt x="0" y="181"/>
                  </a:lnTo>
                  <a:lnTo>
                    <a:pt x="6" y="130"/>
                  </a:lnTo>
                  <a:lnTo>
                    <a:pt x="28" y="84"/>
                  </a:lnTo>
                  <a:lnTo>
                    <a:pt x="63" y="48"/>
                  </a:lnTo>
                  <a:lnTo>
                    <a:pt x="101" y="21"/>
                  </a:lnTo>
                  <a:lnTo>
                    <a:pt x="163" y="0"/>
                  </a:lnTo>
                  <a:lnTo>
                    <a:pt x="160" y="25"/>
                  </a:lnTo>
                  <a:lnTo>
                    <a:pt x="16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9" name="Freeform 55"/>
            <p:cNvSpPr>
              <a:spLocks/>
            </p:cNvSpPr>
            <p:nvPr/>
          </p:nvSpPr>
          <p:spPr bwMode="auto">
            <a:xfrm flipH="1">
              <a:off x="3971" y="3655"/>
              <a:ext cx="955" cy="297"/>
            </a:xfrm>
            <a:custGeom>
              <a:avLst/>
              <a:gdLst/>
              <a:ahLst/>
              <a:cxnLst>
                <a:cxn ang="0">
                  <a:pos x="36" y="352"/>
                </a:cxn>
                <a:cxn ang="0">
                  <a:pos x="55" y="382"/>
                </a:cxn>
                <a:cxn ang="0">
                  <a:pos x="81" y="409"/>
                </a:cxn>
                <a:cxn ang="0">
                  <a:pos x="116" y="431"/>
                </a:cxn>
                <a:cxn ang="0">
                  <a:pos x="156" y="452"/>
                </a:cxn>
                <a:cxn ang="0">
                  <a:pos x="203" y="470"/>
                </a:cxn>
                <a:cxn ang="0">
                  <a:pos x="254" y="485"/>
                </a:cxn>
                <a:cxn ang="0">
                  <a:pos x="374" y="504"/>
                </a:cxn>
                <a:cxn ang="0">
                  <a:pos x="653" y="515"/>
                </a:cxn>
                <a:cxn ang="0">
                  <a:pos x="963" y="496"/>
                </a:cxn>
                <a:cxn ang="0">
                  <a:pos x="1265" y="452"/>
                </a:cxn>
                <a:cxn ang="0">
                  <a:pos x="1404" y="424"/>
                </a:cxn>
                <a:cxn ang="0">
                  <a:pos x="1528" y="393"/>
                </a:cxn>
                <a:cxn ang="0">
                  <a:pos x="1632" y="361"/>
                </a:cxn>
                <a:cxn ang="0">
                  <a:pos x="1712" y="329"/>
                </a:cxn>
                <a:cxn ang="0">
                  <a:pos x="1786" y="264"/>
                </a:cxn>
                <a:cxn ang="0">
                  <a:pos x="1803" y="190"/>
                </a:cxn>
                <a:cxn ang="0">
                  <a:pos x="1828" y="131"/>
                </a:cxn>
                <a:cxn ang="0">
                  <a:pos x="1877" y="0"/>
                </a:cxn>
                <a:cxn ang="0">
                  <a:pos x="1910" y="8"/>
                </a:cxn>
                <a:cxn ang="0">
                  <a:pos x="1902" y="163"/>
                </a:cxn>
                <a:cxn ang="0">
                  <a:pos x="1910" y="314"/>
                </a:cxn>
                <a:cxn ang="0">
                  <a:pos x="1887" y="354"/>
                </a:cxn>
                <a:cxn ang="0">
                  <a:pos x="1864" y="374"/>
                </a:cxn>
                <a:cxn ang="0">
                  <a:pos x="1832" y="393"/>
                </a:cxn>
                <a:cxn ang="0">
                  <a:pos x="1790" y="414"/>
                </a:cxn>
                <a:cxn ang="0">
                  <a:pos x="1744" y="433"/>
                </a:cxn>
                <a:cxn ang="0">
                  <a:pos x="1689" y="452"/>
                </a:cxn>
                <a:cxn ang="0">
                  <a:pos x="1630" y="470"/>
                </a:cxn>
                <a:cxn ang="0">
                  <a:pos x="1495" y="504"/>
                </a:cxn>
                <a:cxn ang="0">
                  <a:pos x="1345" y="534"/>
                </a:cxn>
                <a:cxn ang="0">
                  <a:pos x="1182" y="559"/>
                </a:cxn>
                <a:cxn ang="0">
                  <a:pos x="1013" y="578"/>
                </a:cxn>
                <a:cxn ang="0">
                  <a:pos x="674" y="595"/>
                </a:cxn>
                <a:cxn ang="0">
                  <a:pos x="368" y="576"/>
                </a:cxn>
                <a:cxn ang="0">
                  <a:pos x="129" y="517"/>
                </a:cxn>
                <a:cxn ang="0">
                  <a:pos x="49" y="468"/>
                </a:cxn>
                <a:cxn ang="0">
                  <a:pos x="0" y="407"/>
                </a:cxn>
                <a:cxn ang="0">
                  <a:pos x="36" y="352"/>
                </a:cxn>
                <a:cxn ang="0">
                  <a:pos x="36" y="352"/>
                </a:cxn>
              </a:cxnLst>
              <a:rect l="0" t="0" r="r" b="b"/>
              <a:pathLst>
                <a:path w="1910" h="595">
                  <a:moveTo>
                    <a:pt x="36" y="352"/>
                  </a:moveTo>
                  <a:lnTo>
                    <a:pt x="55" y="382"/>
                  </a:lnTo>
                  <a:lnTo>
                    <a:pt x="81" y="409"/>
                  </a:lnTo>
                  <a:lnTo>
                    <a:pt x="116" y="431"/>
                  </a:lnTo>
                  <a:lnTo>
                    <a:pt x="156" y="452"/>
                  </a:lnTo>
                  <a:lnTo>
                    <a:pt x="203" y="470"/>
                  </a:lnTo>
                  <a:lnTo>
                    <a:pt x="254" y="485"/>
                  </a:lnTo>
                  <a:lnTo>
                    <a:pt x="374" y="504"/>
                  </a:lnTo>
                  <a:lnTo>
                    <a:pt x="653" y="515"/>
                  </a:lnTo>
                  <a:lnTo>
                    <a:pt x="963" y="496"/>
                  </a:lnTo>
                  <a:lnTo>
                    <a:pt x="1265" y="452"/>
                  </a:lnTo>
                  <a:lnTo>
                    <a:pt x="1404" y="424"/>
                  </a:lnTo>
                  <a:lnTo>
                    <a:pt x="1528" y="393"/>
                  </a:lnTo>
                  <a:lnTo>
                    <a:pt x="1632" y="361"/>
                  </a:lnTo>
                  <a:lnTo>
                    <a:pt x="1712" y="329"/>
                  </a:lnTo>
                  <a:lnTo>
                    <a:pt x="1786" y="264"/>
                  </a:lnTo>
                  <a:lnTo>
                    <a:pt x="1803" y="190"/>
                  </a:lnTo>
                  <a:lnTo>
                    <a:pt x="1828" y="131"/>
                  </a:lnTo>
                  <a:lnTo>
                    <a:pt x="1877" y="0"/>
                  </a:lnTo>
                  <a:lnTo>
                    <a:pt x="1910" y="8"/>
                  </a:lnTo>
                  <a:lnTo>
                    <a:pt x="1902" y="163"/>
                  </a:lnTo>
                  <a:lnTo>
                    <a:pt x="1910" y="314"/>
                  </a:lnTo>
                  <a:lnTo>
                    <a:pt x="1887" y="354"/>
                  </a:lnTo>
                  <a:lnTo>
                    <a:pt x="1864" y="374"/>
                  </a:lnTo>
                  <a:lnTo>
                    <a:pt x="1832" y="393"/>
                  </a:lnTo>
                  <a:lnTo>
                    <a:pt x="1790" y="414"/>
                  </a:lnTo>
                  <a:lnTo>
                    <a:pt x="1744" y="433"/>
                  </a:lnTo>
                  <a:lnTo>
                    <a:pt x="1689" y="452"/>
                  </a:lnTo>
                  <a:lnTo>
                    <a:pt x="1630" y="470"/>
                  </a:lnTo>
                  <a:lnTo>
                    <a:pt x="1495" y="504"/>
                  </a:lnTo>
                  <a:lnTo>
                    <a:pt x="1345" y="534"/>
                  </a:lnTo>
                  <a:lnTo>
                    <a:pt x="1182" y="559"/>
                  </a:lnTo>
                  <a:lnTo>
                    <a:pt x="1013" y="578"/>
                  </a:lnTo>
                  <a:lnTo>
                    <a:pt x="674" y="595"/>
                  </a:lnTo>
                  <a:lnTo>
                    <a:pt x="368" y="576"/>
                  </a:lnTo>
                  <a:lnTo>
                    <a:pt x="129" y="517"/>
                  </a:lnTo>
                  <a:lnTo>
                    <a:pt x="49" y="468"/>
                  </a:lnTo>
                  <a:lnTo>
                    <a:pt x="0" y="407"/>
                  </a:lnTo>
                  <a:lnTo>
                    <a:pt x="36" y="352"/>
                  </a:lnTo>
                  <a:lnTo>
                    <a:pt x="36" y="3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0" name="Freeform 56"/>
            <p:cNvSpPr>
              <a:spLocks/>
            </p:cNvSpPr>
            <p:nvPr/>
          </p:nvSpPr>
          <p:spPr bwMode="auto">
            <a:xfrm flipH="1">
              <a:off x="4114" y="2496"/>
              <a:ext cx="213" cy="155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76" y="142"/>
                </a:cxn>
                <a:cxn ang="0">
                  <a:pos x="112" y="283"/>
                </a:cxn>
                <a:cxn ang="0">
                  <a:pos x="162" y="563"/>
                </a:cxn>
                <a:cxn ang="0">
                  <a:pos x="186" y="840"/>
                </a:cxn>
                <a:cxn ang="0">
                  <a:pos x="190" y="1116"/>
                </a:cxn>
                <a:cxn ang="0">
                  <a:pos x="179" y="1393"/>
                </a:cxn>
                <a:cxn ang="0">
                  <a:pos x="160" y="1673"/>
                </a:cxn>
                <a:cxn ang="0">
                  <a:pos x="135" y="1956"/>
                </a:cxn>
                <a:cxn ang="0">
                  <a:pos x="112" y="2245"/>
                </a:cxn>
                <a:cxn ang="0">
                  <a:pos x="103" y="2688"/>
                </a:cxn>
                <a:cxn ang="0">
                  <a:pos x="118" y="2817"/>
                </a:cxn>
                <a:cxn ang="0">
                  <a:pos x="148" y="2927"/>
                </a:cxn>
                <a:cxn ang="0">
                  <a:pos x="169" y="2971"/>
                </a:cxn>
                <a:cxn ang="0">
                  <a:pos x="196" y="3005"/>
                </a:cxn>
                <a:cxn ang="0">
                  <a:pos x="226" y="3028"/>
                </a:cxn>
                <a:cxn ang="0">
                  <a:pos x="264" y="3037"/>
                </a:cxn>
                <a:cxn ang="0">
                  <a:pos x="300" y="2986"/>
                </a:cxn>
                <a:cxn ang="0">
                  <a:pos x="331" y="2935"/>
                </a:cxn>
                <a:cxn ang="0">
                  <a:pos x="295" y="2914"/>
                </a:cxn>
                <a:cxn ang="0">
                  <a:pos x="295" y="2880"/>
                </a:cxn>
                <a:cxn ang="0">
                  <a:pos x="355" y="2874"/>
                </a:cxn>
                <a:cxn ang="0">
                  <a:pos x="412" y="2889"/>
                </a:cxn>
                <a:cxn ang="0">
                  <a:pos x="426" y="2940"/>
                </a:cxn>
                <a:cxn ang="0">
                  <a:pos x="397" y="2994"/>
                </a:cxn>
                <a:cxn ang="0">
                  <a:pos x="355" y="3037"/>
                </a:cxn>
                <a:cxn ang="0">
                  <a:pos x="310" y="3074"/>
                </a:cxn>
                <a:cxn ang="0">
                  <a:pos x="260" y="3108"/>
                </a:cxn>
                <a:cxn ang="0">
                  <a:pos x="175" y="3072"/>
                </a:cxn>
                <a:cxn ang="0">
                  <a:pos x="112" y="2999"/>
                </a:cxn>
                <a:cxn ang="0">
                  <a:pos x="70" y="2910"/>
                </a:cxn>
                <a:cxn ang="0">
                  <a:pos x="44" y="2796"/>
                </a:cxn>
                <a:cxn ang="0">
                  <a:pos x="29" y="2503"/>
                </a:cxn>
                <a:cxn ang="0">
                  <a:pos x="48" y="2140"/>
                </a:cxn>
                <a:cxn ang="0">
                  <a:pos x="82" y="1730"/>
                </a:cxn>
                <a:cxn ang="0">
                  <a:pos x="124" y="844"/>
                </a:cxn>
                <a:cxn ang="0">
                  <a:pos x="114" y="625"/>
                </a:cxn>
                <a:cxn ang="0">
                  <a:pos x="93" y="410"/>
                </a:cxn>
                <a:cxn ang="0">
                  <a:pos x="76" y="306"/>
                </a:cxn>
                <a:cxn ang="0">
                  <a:pos x="55" y="205"/>
                </a:cxn>
                <a:cxn ang="0">
                  <a:pos x="30" y="106"/>
                </a:cxn>
                <a:cxn ang="0">
                  <a:pos x="0" y="11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426" h="3108">
                  <a:moveTo>
                    <a:pt x="32" y="0"/>
                  </a:moveTo>
                  <a:lnTo>
                    <a:pt x="76" y="142"/>
                  </a:lnTo>
                  <a:lnTo>
                    <a:pt x="112" y="283"/>
                  </a:lnTo>
                  <a:lnTo>
                    <a:pt x="162" y="563"/>
                  </a:lnTo>
                  <a:lnTo>
                    <a:pt x="186" y="840"/>
                  </a:lnTo>
                  <a:lnTo>
                    <a:pt x="190" y="1116"/>
                  </a:lnTo>
                  <a:lnTo>
                    <a:pt x="179" y="1393"/>
                  </a:lnTo>
                  <a:lnTo>
                    <a:pt x="160" y="1673"/>
                  </a:lnTo>
                  <a:lnTo>
                    <a:pt x="135" y="1956"/>
                  </a:lnTo>
                  <a:lnTo>
                    <a:pt x="112" y="2245"/>
                  </a:lnTo>
                  <a:lnTo>
                    <a:pt x="103" y="2688"/>
                  </a:lnTo>
                  <a:lnTo>
                    <a:pt x="118" y="2817"/>
                  </a:lnTo>
                  <a:lnTo>
                    <a:pt x="148" y="2927"/>
                  </a:lnTo>
                  <a:lnTo>
                    <a:pt x="169" y="2971"/>
                  </a:lnTo>
                  <a:lnTo>
                    <a:pt x="196" y="3005"/>
                  </a:lnTo>
                  <a:lnTo>
                    <a:pt x="226" y="3028"/>
                  </a:lnTo>
                  <a:lnTo>
                    <a:pt x="264" y="3037"/>
                  </a:lnTo>
                  <a:lnTo>
                    <a:pt x="300" y="2986"/>
                  </a:lnTo>
                  <a:lnTo>
                    <a:pt x="331" y="2935"/>
                  </a:lnTo>
                  <a:lnTo>
                    <a:pt x="295" y="2914"/>
                  </a:lnTo>
                  <a:lnTo>
                    <a:pt x="295" y="2880"/>
                  </a:lnTo>
                  <a:lnTo>
                    <a:pt x="355" y="2874"/>
                  </a:lnTo>
                  <a:lnTo>
                    <a:pt x="412" y="2889"/>
                  </a:lnTo>
                  <a:lnTo>
                    <a:pt x="426" y="2940"/>
                  </a:lnTo>
                  <a:lnTo>
                    <a:pt x="397" y="2994"/>
                  </a:lnTo>
                  <a:lnTo>
                    <a:pt x="355" y="3037"/>
                  </a:lnTo>
                  <a:lnTo>
                    <a:pt x="310" y="3074"/>
                  </a:lnTo>
                  <a:lnTo>
                    <a:pt x="260" y="3108"/>
                  </a:lnTo>
                  <a:lnTo>
                    <a:pt x="175" y="3072"/>
                  </a:lnTo>
                  <a:lnTo>
                    <a:pt x="112" y="2999"/>
                  </a:lnTo>
                  <a:lnTo>
                    <a:pt x="70" y="2910"/>
                  </a:lnTo>
                  <a:lnTo>
                    <a:pt x="44" y="2796"/>
                  </a:lnTo>
                  <a:lnTo>
                    <a:pt x="29" y="2503"/>
                  </a:lnTo>
                  <a:lnTo>
                    <a:pt x="48" y="2140"/>
                  </a:lnTo>
                  <a:lnTo>
                    <a:pt x="82" y="1730"/>
                  </a:lnTo>
                  <a:lnTo>
                    <a:pt x="124" y="844"/>
                  </a:lnTo>
                  <a:lnTo>
                    <a:pt x="114" y="625"/>
                  </a:lnTo>
                  <a:lnTo>
                    <a:pt x="93" y="410"/>
                  </a:lnTo>
                  <a:lnTo>
                    <a:pt x="76" y="306"/>
                  </a:lnTo>
                  <a:lnTo>
                    <a:pt x="55" y="205"/>
                  </a:lnTo>
                  <a:lnTo>
                    <a:pt x="30" y="106"/>
                  </a:lnTo>
                  <a:lnTo>
                    <a:pt x="0" y="11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1" name="Freeform 57"/>
            <p:cNvSpPr>
              <a:spLocks/>
            </p:cNvSpPr>
            <p:nvPr/>
          </p:nvSpPr>
          <p:spPr bwMode="auto">
            <a:xfrm flipH="1">
              <a:off x="4939" y="2592"/>
              <a:ext cx="53" cy="75"/>
            </a:xfrm>
            <a:custGeom>
              <a:avLst/>
              <a:gdLst/>
              <a:ahLst/>
              <a:cxnLst>
                <a:cxn ang="0">
                  <a:pos x="91" y="34"/>
                </a:cxn>
                <a:cxn ang="0">
                  <a:pos x="32" y="61"/>
                </a:cxn>
                <a:cxn ang="0">
                  <a:pos x="38" y="97"/>
                </a:cxn>
                <a:cxn ang="0">
                  <a:pos x="64" y="122"/>
                </a:cxn>
                <a:cxn ang="0">
                  <a:pos x="72" y="144"/>
                </a:cxn>
                <a:cxn ang="0">
                  <a:pos x="49" y="150"/>
                </a:cxn>
                <a:cxn ang="0">
                  <a:pos x="5" y="108"/>
                </a:cxn>
                <a:cxn ang="0">
                  <a:pos x="0" y="59"/>
                </a:cxn>
                <a:cxn ang="0">
                  <a:pos x="9" y="36"/>
                </a:cxn>
                <a:cxn ang="0">
                  <a:pos x="28" y="17"/>
                </a:cxn>
                <a:cxn ang="0">
                  <a:pos x="89" y="0"/>
                </a:cxn>
                <a:cxn ang="0">
                  <a:pos x="106" y="17"/>
                </a:cxn>
                <a:cxn ang="0">
                  <a:pos x="91" y="34"/>
                </a:cxn>
                <a:cxn ang="0">
                  <a:pos x="91" y="34"/>
                </a:cxn>
              </a:cxnLst>
              <a:rect l="0" t="0" r="r" b="b"/>
              <a:pathLst>
                <a:path w="106" h="150">
                  <a:moveTo>
                    <a:pt x="91" y="34"/>
                  </a:moveTo>
                  <a:lnTo>
                    <a:pt x="32" y="61"/>
                  </a:lnTo>
                  <a:lnTo>
                    <a:pt x="38" y="97"/>
                  </a:lnTo>
                  <a:lnTo>
                    <a:pt x="64" y="122"/>
                  </a:lnTo>
                  <a:lnTo>
                    <a:pt x="72" y="144"/>
                  </a:lnTo>
                  <a:lnTo>
                    <a:pt x="49" y="150"/>
                  </a:lnTo>
                  <a:lnTo>
                    <a:pt x="5" y="108"/>
                  </a:lnTo>
                  <a:lnTo>
                    <a:pt x="0" y="59"/>
                  </a:lnTo>
                  <a:lnTo>
                    <a:pt x="9" y="36"/>
                  </a:lnTo>
                  <a:lnTo>
                    <a:pt x="28" y="17"/>
                  </a:lnTo>
                  <a:lnTo>
                    <a:pt x="89" y="0"/>
                  </a:lnTo>
                  <a:lnTo>
                    <a:pt x="106" y="17"/>
                  </a:lnTo>
                  <a:lnTo>
                    <a:pt x="91" y="34"/>
                  </a:lnTo>
                  <a:lnTo>
                    <a:pt x="91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2" name="Freeform 58"/>
            <p:cNvSpPr>
              <a:spLocks/>
            </p:cNvSpPr>
            <p:nvPr/>
          </p:nvSpPr>
          <p:spPr bwMode="auto">
            <a:xfrm flipH="1">
              <a:off x="4967" y="2651"/>
              <a:ext cx="64" cy="208"/>
            </a:xfrm>
            <a:custGeom>
              <a:avLst/>
              <a:gdLst/>
              <a:ahLst/>
              <a:cxnLst>
                <a:cxn ang="0">
                  <a:pos x="125" y="26"/>
                </a:cxn>
                <a:cxn ang="0">
                  <a:pos x="70" y="112"/>
                </a:cxn>
                <a:cxn ang="0">
                  <a:pos x="59" y="197"/>
                </a:cxn>
                <a:cxn ang="0">
                  <a:pos x="76" y="287"/>
                </a:cxn>
                <a:cxn ang="0">
                  <a:pos x="110" y="380"/>
                </a:cxn>
                <a:cxn ang="0">
                  <a:pos x="112" y="401"/>
                </a:cxn>
                <a:cxn ang="0">
                  <a:pos x="100" y="416"/>
                </a:cxn>
                <a:cxn ang="0">
                  <a:pos x="64" y="407"/>
                </a:cxn>
                <a:cxn ang="0">
                  <a:pos x="32" y="361"/>
                </a:cxn>
                <a:cxn ang="0">
                  <a:pos x="0" y="272"/>
                </a:cxn>
                <a:cxn ang="0">
                  <a:pos x="2" y="167"/>
                </a:cxn>
                <a:cxn ang="0">
                  <a:pos x="17" y="116"/>
                </a:cxn>
                <a:cxn ang="0">
                  <a:pos x="38" y="70"/>
                </a:cxn>
                <a:cxn ang="0">
                  <a:pos x="68" y="30"/>
                </a:cxn>
                <a:cxn ang="0">
                  <a:pos x="104" y="0"/>
                </a:cxn>
                <a:cxn ang="0">
                  <a:pos x="127" y="2"/>
                </a:cxn>
                <a:cxn ang="0">
                  <a:pos x="125" y="26"/>
                </a:cxn>
                <a:cxn ang="0">
                  <a:pos x="125" y="26"/>
                </a:cxn>
              </a:cxnLst>
              <a:rect l="0" t="0" r="r" b="b"/>
              <a:pathLst>
                <a:path w="127" h="416">
                  <a:moveTo>
                    <a:pt x="125" y="26"/>
                  </a:moveTo>
                  <a:lnTo>
                    <a:pt x="70" y="112"/>
                  </a:lnTo>
                  <a:lnTo>
                    <a:pt x="59" y="197"/>
                  </a:lnTo>
                  <a:lnTo>
                    <a:pt x="76" y="287"/>
                  </a:lnTo>
                  <a:lnTo>
                    <a:pt x="110" y="380"/>
                  </a:lnTo>
                  <a:lnTo>
                    <a:pt x="112" y="401"/>
                  </a:lnTo>
                  <a:lnTo>
                    <a:pt x="100" y="416"/>
                  </a:lnTo>
                  <a:lnTo>
                    <a:pt x="64" y="407"/>
                  </a:lnTo>
                  <a:lnTo>
                    <a:pt x="32" y="361"/>
                  </a:lnTo>
                  <a:lnTo>
                    <a:pt x="0" y="272"/>
                  </a:lnTo>
                  <a:lnTo>
                    <a:pt x="2" y="167"/>
                  </a:lnTo>
                  <a:lnTo>
                    <a:pt x="17" y="116"/>
                  </a:lnTo>
                  <a:lnTo>
                    <a:pt x="38" y="70"/>
                  </a:lnTo>
                  <a:lnTo>
                    <a:pt x="68" y="30"/>
                  </a:lnTo>
                  <a:lnTo>
                    <a:pt x="104" y="0"/>
                  </a:lnTo>
                  <a:lnTo>
                    <a:pt x="127" y="2"/>
                  </a:lnTo>
                  <a:lnTo>
                    <a:pt x="125" y="26"/>
                  </a:lnTo>
                  <a:lnTo>
                    <a:pt x="12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3" name="Freeform 59"/>
            <p:cNvSpPr>
              <a:spLocks/>
            </p:cNvSpPr>
            <p:nvPr/>
          </p:nvSpPr>
          <p:spPr bwMode="auto">
            <a:xfrm flipH="1">
              <a:off x="4815" y="2621"/>
              <a:ext cx="145" cy="217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94" y="26"/>
                </a:cxn>
                <a:cxn ang="0">
                  <a:pos x="244" y="72"/>
                </a:cxn>
                <a:cxn ang="0">
                  <a:pos x="289" y="177"/>
                </a:cxn>
                <a:cxn ang="0">
                  <a:pos x="283" y="234"/>
                </a:cxn>
                <a:cxn ang="0">
                  <a:pos x="268" y="256"/>
                </a:cxn>
                <a:cxn ang="0">
                  <a:pos x="245" y="272"/>
                </a:cxn>
                <a:cxn ang="0">
                  <a:pos x="120" y="332"/>
                </a:cxn>
                <a:cxn ang="0">
                  <a:pos x="27" y="427"/>
                </a:cxn>
                <a:cxn ang="0">
                  <a:pos x="4" y="433"/>
                </a:cxn>
                <a:cxn ang="0">
                  <a:pos x="0" y="408"/>
                </a:cxn>
                <a:cxn ang="0">
                  <a:pos x="40" y="342"/>
                </a:cxn>
                <a:cxn ang="0">
                  <a:pos x="91" y="287"/>
                </a:cxn>
                <a:cxn ang="0">
                  <a:pos x="152" y="241"/>
                </a:cxn>
                <a:cxn ang="0">
                  <a:pos x="185" y="222"/>
                </a:cxn>
                <a:cxn ang="0">
                  <a:pos x="221" y="205"/>
                </a:cxn>
                <a:cxn ang="0">
                  <a:pos x="251" y="171"/>
                </a:cxn>
                <a:cxn ang="0">
                  <a:pos x="238" y="123"/>
                </a:cxn>
                <a:cxn ang="0">
                  <a:pos x="194" y="80"/>
                </a:cxn>
                <a:cxn ang="0">
                  <a:pos x="164" y="63"/>
                </a:cxn>
                <a:cxn ang="0">
                  <a:pos x="129" y="51"/>
                </a:cxn>
                <a:cxn ang="0">
                  <a:pos x="107" y="21"/>
                </a:cxn>
                <a:cxn ang="0">
                  <a:pos x="135" y="0"/>
                </a:cxn>
                <a:cxn ang="0">
                  <a:pos x="135" y="0"/>
                </a:cxn>
              </a:cxnLst>
              <a:rect l="0" t="0" r="r" b="b"/>
              <a:pathLst>
                <a:path w="289" h="433">
                  <a:moveTo>
                    <a:pt x="135" y="0"/>
                  </a:moveTo>
                  <a:lnTo>
                    <a:pt x="194" y="26"/>
                  </a:lnTo>
                  <a:lnTo>
                    <a:pt x="244" y="72"/>
                  </a:lnTo>
                  <a:lnTo>
                    <a:pt x="289" y="177"/>
                  </a:lnTo>
                  <a:lnTo>
                    <a:pt x="283" y="234"/>
                  </a:lnTo>
                  <a:lnTo>
                    <a:pt x="268" y="256"/>
                  </a:lnTo>
                  <a:lnTo>
                    <a:pt x="245" y="272"/>
                  </a:lnTo>
                  <a:lnTo>
                    <a:pt x="120" y="332"/>
                  </a:lnTo>
                  <a:lnTo>
                    <a:pt x="27" y="427"/>
                  </a:lnTo>
                  <a:lnTo>
                    <a:pt x="4" y="433"/>
                  </a:lnTo>
                  <a:lnTo>
                    <a:pt x="0" y="408"/>
                  </a:lnTo>
                  <a:lnTo>
                    <a:pt x="40" y="342"/>
                  </a:lnTo>
                  <a:lnTo>
                    <a:pt x="91" y="287"/>
                  </a:lnTo>
                  <a:lnTo>
                    <a:pt x="152" y="241"/>
                  </a:lnTo>
                  <a:lnTo>
                    <a:pt x="185" y="222"/>
                  </a:lnTo>
                  <a:lnTo>
                    <a:pt x="221" y="205"/>
                  </a:lnTo>
                  <a:lnTo>
                    <a:pt x="251" y="171"/>
                  </a:lnTo>
                  <a:lnTo>
                    <a:pt x="238" y="123"/>
                  </a:lnTo>
                  <a:lnTo>
                    <a:pt x="194" y="80"/>
                  </a:lnTo>
                  <a:lnTo>
                    <a:pt x="164" y="63"/>
                  </a:lnTo>
                  <a:lnTo>
                    <a:pt x="129" y="51"/>
                  </a:lnTo>
                  <a:lnTo>
                    <a:pt x="107" y="21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4" name="Freeform 60"/>
            <p:cNvSpPr>
              <a:spLocks/>
            </p:cNvSpPr>
            <p:nvPr/>
          </p:nvSpPr>
          <p:spPr bwMode="auto">
            <a:xfrm flipH="1">
              <a:off x="4594" y="2466"/>
              <a:ext cx="368" cy="195"/>
            </a:xfrm>
            <a:custGeom>
              <a:avLst/>
              <a:gdLst/>
              <a:ahLst/>
              <a:cxnLst>
                <a:cxn ang="0">
                  <a:pos x="0" y="249"/>
                </a:cxn>
                <a:cxn ang="0">
                  <a:pos x="6" y="190"/>
                </a:cxn>
                <a:cxn ang="0">
                  <a:pos x="37" y="131"/>
                </a:cxn>
                <a:cxn ang="0">
                  <a:pos x="80" y="82"/>
                </a:cxn>
                <a:cxn ang="0">
                  <a:pos x="103" y="61"/>
                </a:cxn>
                <a:cxn ang="0">
                  <a:pos x="126" y="46"/>
                </a:cxn>
                <a:cxn ang="0">
                  <a:pos x="189" y="19"/>
                </a:cxn>
                <a:cxn ang="0">
                  <a:pos x="259" y="2"/>
                </a:cxn>
                <a:cxn ang="0">
                  <a:pos x="407" y="0"/>
                </a:cxn>
                <a:cxn ang="0">
                  <a:pos x="542" y="49"/>
                </a:cxn>
                <a:cxn ang="0">
                  <a:pos x="633" y="156"/>
                </a:cxn>
                <a:cxn ang="0">
                  <a:pos x="652" y="255"/>
                </a:cxn>
                <a:cxn ang="0">
                  <a:pos x="679" y="295"/>
                </a:cxn>
                <a:cxn ang="0">
                  <a:pos x="715" y="344"/>
                </a:cxn>
                <a:cxn ang="0">
                  <a:pos x="736" y="384"/>
                </a:cxn>
                <a:cxn ang="0">
                  <a:pos x="717" y="392"/>
                </a:cxn>
                <a:cxn ang="0">
                  <a:pos x="637" y="350"/>
                </a:cxn>
                <a:cxn ang="0">
                  <a:pos x="599" y="302"/>
                </a:cxn>
                <a:cxn ang="0">
                  <a:pos x="561" y="183"/>
                </a:cxn>
                <a:cxn ang="0">
                  <a:pos x="531" y="131"/>
                </a:cxn>
                <a:cxn ang="0">
                  <a:pos x="489" y="91"/>
                </a:cxn>
                <a:cxn ang="0">
                  <a:pos x="436" y="65"/>
                </a:cxn>
                <a:cxn ang="0">
                  <a:pos x="379" y="48"/>
                </a:cxn>
                <a:cxn ang="0">
                  <a:pos x="255" y="44"/>
                </a:cxn>
                <a:cxn ang="0">
                  <a:pos x="145" y="80"/>
                </a:cxn>
                <a:cxn ang="0">
                  <a:pos x="67" y="154"/>
                </a:cxn>
                <a:cxn ang="0">
                  <a:pos x="33" y="251"/>
                </a:cxn>
                <a:cxn ang="0">
                  <a:pos x="14" y="266"/>
                </a:cxn>
                <a:cxn ang="0">
                  <a:pos x="0" y="249"/>
                </a:cxn>
                <a:cxn ang="0">
                  <a:pos x="0" y="249"/>
                </a:cxn>
              </a:cxnLst>
              <a:rect l="0" t="0" r="r" b="b"/>
              <a:pathLst>
                <a:path w="736" h="392">
                  <a:moveTo>
                    <a:pt x="0" y="249"/>
                  </a:moveTo>
                  <a:lnTo>
                    <a:pt x="6" y="190"/>
                  </a:lnTo>
                  <a:lnTo>
                    <a:pt x="37" y="131"/>
                  </a:lnTo>
                  <a:lnTo>
                    <a:pt x="80" y="82"/>
                  </a:lnTo>
                  <a:lnTo>
                    <a:pt x="103" y="61"/>
                  </a:lnTo>
                  <a:lnTo>
                    <a:pt x="126" y="46"/>
                  </a:lnTo>
                  <a:lnTo>
                    <a:pt x="189" y="19"/>
                  </a:lnTo>
                  <a:lnTo>
                    <a:pt x="259" y="2"/>
                  </a:lnTo>
                  <a:lnTo>
                    <a:pt x="407" y="0"/>
                  </a:lnTo>
                  <a:lnTo>
                    <a:pt x="542" y="49"/>
                  </a:lnTo>
                  <a:lnTo>
                    <a:pt x="633" y="156"/>
                  </a:lnTo>
                  <a:lnTo>
                    <a:pt x="652" y="255"/>
                  </a:lnTo>
                  <a:lnTo>
                    <a:pt x="679" y="295"/>
                  </a:lnTo>
                  <a:lnTo>
                    <a:pt x="715" y="344"/>
                  </a:lnTo>
                  <a:lnTo>
                    <a:pt x="736" y="384"/>
                  </a:lnTo>
                  <a:lnTo>
                    <a:pt x="717" y="392"/>
                  </a:lnTo>
                  <a:lnTo>
                    <a:pt x="637" y="350"/>
                  </a:lnTo>
                  <a:lnTo>
                    <a:pt x="599" y="302"/>
                  </a:lnTo>
                  <a:lnTo>
                    <a:pt x="561" y="183"/>
                  </a:lnTo>
                  <a:lnTo>
                    <a:pt x="531" y="131"/>
                  </a:lnTo>
                  <a:lnTo>
                    <a:pt x="489" y="91"/>
                  </a:lnTo>
                  <a:lnTo>
                    <a:pt x="436" y="65"/>
                  </a:lnTo>
                  <a:lnTo>
                    <a:pt x="379" y="48"/>
                  </a:lnTo>
                  <a:lnTo>
                    <a:pt x="255" y="44"/>
                  </a:lnTo>
                  <a:lnTo>
                    <a:pt x="145" y="80"/>
                  </a:lnTo>
                  <a:lnTo>
                    <a:pt x="67" y="154"/>
                  </a:lnTo>
                  <a:lnTo>
                    <a:pt x="33" y="251"/>
                  </a:lnTo>
                  <a:lnTo>
                    <a:pt x="14" y="266"/>
                  </a:lnTo>
                  <a:lnTo>
                    <a:pt x="0" y="24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5" name="Freeform 61"/>
            <p:cNvSpPr>
              <a:spLocks/>
            </p:cNvSpPr>
            <p:nvPr/>
          </p:nvSpPr>
          <p:spPr bwMode="auto">
            <a:xfrm flipH="1">
              <a:off x="4779" y="2534"/>
              <a:ext cx="88" cy="92"/>
            </a:xfrm>
            <a:custGeom>
              <a:avLst/>
              <a:gdLst/>
              <a:ahLst/>
              <a:cxnLst>
                <a:cxn ang="0">
                  <a:pos x="79" y="30"/>
                </a:cxn>
                <a:cxn ang="0">
                  <a:pos x="36" y="74"/>
                </a:cxn>
                <a:cxn ang="0">
                  <a:pos x="28" y="103"/>
                </a:cxn>
                <a:cxn ang="0">
                  <a:pos x="41" y="129"/>
                </a:cxn>
                <a:cxn ang="0">
                  <a:pos x="68" y="144"/>
                </a:cxn>
                <a:cxn ang="0">
                  <a:pos x="95" y="152"/>
                </a:cxn>
                <a:cxn ang="0">
                  <a:pos x="153" y="146"/>
                </a:cxn>
                <a:cxn ang="0">
                  <a:pos x="174" y="156"/>
                </a:cxn>
                <a:cxn ang="0">
                  <a:pos x="163" y="177"/>
                </a:cxn>
                <a:cxn ang="0">
                  <a:pos x="89" y="184"/>
                </a:cxn>
                <a:cxn ang="0">
                  <a:pos x="20" y="154"/>
                </a:cxn>
                <a:cxn ang="0">
                  <a:pos x="0" y="116"/>
                </a:cxn>
                <a:cxn ang="0">
                  <a:pos x="5" y="68"/>
                </a:cxn>
                <a:cxn ang="0">
                  <a:pos x="30" y="27"/>
                </a:cxn>
                <a:cxn ang="0">
                  <a:pos x="64" y="0"/>
                </a:cxn>
                <a:cxn ang="0">
                  <a:pos x="87" y="8"/>
                </a:cxn>
                <a:cxn ang="0">
                  <a:pos x="79" y="30"/>
                </a:cxn>
                <a:cxn ang="0">
                  <a:pos x="79" y="30"/>
                </a:cxn>
              </a:cxnLst>
              <a:rect l="0" t="0" r="r" b="b"/>
              <a:pathLst>
                <a:path w="174" h="184">
                  <a:moveTo>
                    <a:pt x="79" y="30"/>
                  </a:moveTo>
                  <a:lnTo>
                    <a:pt x="36" y="74"/>
                  </a:lnTo>
                  <a:lnTo>
                    <a:pt x="28" y="103"/>
                  </a:lnTo>
                  <a:lnTo>
                    <a:pt x="41" y="129"/>
                  </a:lnTo>
                  <a:lnTo>
                    <a:pt x="68" y="144"/>
                  </a:lnTo>
                  <a:lnTo>
                    <a:pt x="95" y="152"/>
                  </a:lnTo>
                  <a:lnTo>
                    <a:pt x="153" y="146"/>
                  </a:lnTo>
                  <a:lnTo>
                    <a:pt x="174" y="156"/>
                  </a:lnTo>
                  <a:lnTo>
                    <a:pt x="163" y="177"/>
                  </a:lnTo>
                  <a:lnTo>
                    <a:pt x="89" y="184"/>
                  </a:lnTo>
                  <a:lnTo>
                    <a:pt x="20" y="154"/>
                  </a:lnTo>
                  <a:lnTo>
                    <a:pt x="0" y="116"/>
                  </a:lnTo>
                  <a:lnTo>
                    <a:pt x="5" y="68"/>
                  </a:lnTo>
                  <a:lnTo>
                    <a:pt x="30" y="27"/>
                  </a:lnTo>
                  <a:lnTo>
                    <a:pt x="64" y="0"/>
                  </a:lnTo>
                  <a:lnTo>
                    <a:pt x="87" y="8"/>
                  </a:lnTo>
                  <a:lnTo>
                    <a:pt x="79" y="30"/>
                  </a:lnTo>
                  <a:lnTo>
                    <a:pt x="7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6" name="Freeform 62"/>
            <p:cNvSpPr>
              <a:spLocks/>
            </p:cNvSpPr>
            <p:nvPr/>
          </p:nvSpPr>
          <p:spPr bwMode="auto">
            <a:xfrm flipH="1">
              <a:off x="4719" y="2528"/>
              <a:ext cx="100" cy="96"/>
            </a:xfrm>
            <a:custGeom>
              <a:avLst/>
              <a:gdLst/>
              <a:ahLst/>
              <a:cxnLst>
                <a:cxn ang="0">
                  <a:pos x="32" y="57"/>
                </a:cxn>
                <a:cxn ang="0">
                  <a:pos x="51" y="117"/>
                </a:cxn>
                <a:cxn ang="0">
                  <a:pos x="68" y="144"/>
                </a:cxn>
                <a:cxn ang="0">
                  <a:pos x="96" y="153"/>
                </a:cxn>
                <a:cxn ang="0">
                  <a:pos x="123" y="140"/>
                </a:cxn>
                <a:cxn ang="0">
                  <a:pos x="136" y="104"/>
                </a:cxn>
                <a:cxn ang="0">
                  <a:pos x="129" y="62"/>
                </a:cxn>
                <a:cxn ang="0">
                  <a:pos x="91" y="32"/>
                </a:cxn>
                <a:cxn ang="0">
                  <a:pos x="79" y="11"/>
                </a:cxn>
                <a:cxn ang="0">
                  <a:pos x="100" y="0"/>
                </a:cxn>
                <a:cxn ang="0">
                  <a:pos x="165" y="28"/>
                </a:cxn>
                <a:cxn ang="0">
                  <a:pos x="201" y="87"/>
                </a:cxn>
                <a:cxn ang="0">
                  <a:pos x="191" y="127"/>
                </a:cxn>
                <a:cxn ang="0">
                  <a:pos x="169" y="161"/>
                </a:cxn>
                <a:cxn ang="0">
                  <a:pos x="134" y="184"/>
                </a:cxn>
                <a:cxn ang="0">
                  <a:pos x="95" y="192"/>
                </a:cxn>
                <a:cxn ang="0">
                  <a:pos x="57" y="178"/>
                </a:cxn>
                <a:cxn ang="0">
                  <a:pos x="28" y="146"/>
                </a:cxn>
                <a:cxn ang="0">
                  <a:pos x="0" y="66"/>
                </a:cxn>
                <a:cxn ang="0">
                  <a:pos x="11" y="45"/>
                </a:cxn>
                <a:cxn ang="0">
                  <a:pos x="32" y="57"/>
                </a:cxn>
                <a:cxn ang="0">
                  <a:pos x="32" y="57"/>
                </a:cxn>
              </a:cxnLst>
              <a:rect l="0" t="0" r="r" b="b"/>
              <a:pathLst>
                <a:path w="201" h="192">
                  <a:moveTo>
                    <a:pt x="32" y="57"/>
                  </a:moveTo>
                  <a:lnTo>
                    <a:pt x="51" y="117"/>
                  </a:lnTo>
                  <a:lnTo>
                    <a:pt x="68" y="144"/>
                  </a:lnTo>
                  <a:lnTo>
                    <a:pt x="96" y="153"/>
                  </a:lnTo>
                  <a:lnTo>
                    <a:pt x="123" y="140"/>
                  </a:lnTo>
                  <a:lnTo>
                    <a:pt x="136" y="104"/>
                  </a:lnTo>
                  <a:lnTo>
                    <a:pt x="129" y="62"/>
                  </a:lnTo>
                  <a:lnTo>
                    <a:pt x="91" y="32"/>
                  </a:lnTo>
                  <a:lnTo>
                    <a:pt x="79" y="11"/>
                  </a:lnTo>
                  <a:lnTo>
                    <a:pt x="100" y="0"/>
                  </a:lnTo>
                  <a:lnTo>
                    <a:pt x="165" y="28"/>
                  </a:lnTo>
                  <a:lnTo>
                    <a:pt x="201" y="87"/>
                  </a:lnTo>
                  <a:lnTo>
                    <a:pt x="191" y="127"/>
                  </a:lnTo>
                  <a:lnTo>
                    <a:pt x="169" y="161"/>
                  </a:lnTo>
                  <a:lnTo>
                    <a:pt x="134" y="184"/>
                  </a:lnTo>
                  <a:lnTo>
                    <a:pt x="95" y="192"/>
                  </a:lnTo>
                  <a:lnTo>
                    <a:pt x="57" y="178"/>
                  </a:lnTo>
                  <a:lnTo>
                    <a:pt x="28" y="146"/>
                  </a:lnTo>
                  <a:lnTo>
                    <a:pt x="0" y="66"/>
                  </a:lnTo>
                  <a:lnTo>
                    <a:pt x="11" y="45"/>
                  </a:lnTo>
                  <a:lnTo>
                    <a:pt x="32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7" name="Freeform 63"/>
            <p:cNvSpPr>
              <a:spLocks/>
            </p:cNvSpPr>
            <p:nvPr/>
          </p:nvSpPr>
          <p:spPr bwMode="auto">
            <a:xfrm flipH="1">
              <a:off x="4384" y="2792"/>
              <a:ext cx="506" cy="376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55" y="99"/>
                </a:cxn>
                <a:cxn ang="0">
                  <a:pos x="78" y="186"/>
                </a:cxn>
                <a:cxn ang="0">
                  <a:pos x="110" y="289"/>
                </a:cxn>
                <a:cxn ang="0">
                  <a:pos x="133" y="342"/>
                </a:cxn>
                <a:cxn ang="0">
                  <a:pos x="160" y="393"/>
                </a:cxn>
                <a:cxn ang="0">
                  <a:pos x="194" y="447"/>
                </a:cxn>
                <a:cxn ang="0">
                  <a:pos x="232" y="496"/>
                </a:cxn>
                <a:cxn ang="0">
                  <a:pos x="277" y="542"/>
                </a:cxn>
                <a:cxn ang="0">
                  <a:pos x="331" y="582"/>
                </a:cxn>
                <a:cxn ang="0">
                  <a:pos x="361" y="601"/>
                </a:cxn>
                <a:cxn ang="0">
                  <a:pos x="391" y="618"/>
                </a:cxn>
                <a:cxn ang="0">
                  <a:pos x="462" y="646"/>
                </a:cxn>
                <a:cxn ang="0">
                  <a:pos x="540" y="665"/>
                </a:cxn>
                <a:cxn ang="0">
                  <a:pos x="627" y="673"/>
                </a:cxn>
                <a:cxn ang="0">
                  <a:pos x="796" y="671"/>
                </a:cxn>
                <a:cxn ang="0">
                  <a:pos x="992" y="652"/>
                </a:cxn>
                <a:cxn ang="0">
                  <a:pos x="1011" y="665"/>
                </a:cxn>
                <a:cxn ang="0">
                  <a:pos x="998" y="686"/>
                </a:cxn>
                <a:cxn ang="0">
                  <a:pos x="903" y="717"/>
                </a:cxn>
                <a:cxn ang="0">
                  <a:pos x="808" y="747"/>
                </a:cxn>
                <a:cxn ang="0">
                  <a:pos x="652" y="751"/>
                </a:cxn>
                <a:cxn ang="0">
                  <a:pos x="494" y="734"/>
                </a:cxn>
                <a:cxn ang="0">
                  <a:pos x="342" y="667"/>
                </a:cxn>
                <a:cxn ang="0">
                  <a:pos x="275" y="612"/>
                </a:cxn>
                <a:cxn ang="0">
                  <a:pos x="217" y="549"/>
                </a:cxn>
                <a:cxn ang="0">
                  <a:pos x="163" y="479"/>
                </a:cxn>
                <a:cxn ang="0">
                  <a:pos x="118" y="405"/>
                </a:cxn>
                <a:cxn ang="0">
                  <a:pos x="80" y="329"/>
                </a:cxn>
                <a:cxn ang="0">
                  <a:pos x="51" y="253"/>
                </a:cxn>
                <a:cxn ang="0">
                  <a:pos x="0" y="25"/>
                </a:cxn>
                <a:cxn ang="0">
                  <a:pos x="4" y="0"/>
                </a:cxn>
                <a:cxn ang="0">
                  <a:pos x="27" y="4"/>
                </a:cxn>
                <a:cxn ang="0">
                  <a:pos x="27" y="4"/>
                </a:cxn>
              </a:cxnLst>
              <a:rect l="0" t="0" r="r" b="b"/>
              <a:pathLst>
                <a:path w="1011" h="751">
                  <a:moveTo>
                    <a:pt x="27" y="4"/>
                  </a:moveTo>
                  <a:lnTo>
                    <a:pt x="55" y="99"/>
                  </a:lnTo>
                  <a:lnTo>
                    <a:pt x="78" y="186"/>
                  </a:lnTo>
                  <a:lnTo>
                    <a:pt x="110" y="289"/>
                  </a:lnTo>
                  <a:lnTo>
                    <a:pt x="133" y="342"/>
                  </a:lnTo>
                  <a:lnTo>
                    <a:pt x="160" y="393"/>
                  </a:lnTo>
                  <a:lnTo>
                    <a:pt x="194" y="447"/>
                  </a:lnTo>
                  <a:lnTo>
                    <a:pt x="232" y="496"/>
                  </a:lnTo>
                  <a:lnTo>
                    <a:pt x="277" y="542"/>
                  </a:lnTo>
                  <a:lnTo>
                    <a:pt x="331" y="582"/>
                  </a:lnTo>
                  <a:lnTo>
                    <a:pt x="361" y="601"/>
                  </a:lnTo>
                  <a:lnTo>
                    <a:pt x="391" y="618"/>
                  </a:lnTo>
                  <a:lnTo>
                    <a:pt x="462" y="646"/>
                  </a:lnTo>
                  <a:lnTo>
                    <a:pt x="540" y="665"/>
                  </a:lnTo>
                  <a:lnTo>
                    <a:pt x="627" y="673"/>
                  </a:lnTo>
                  <a:lnTo>
                    <a:pt x="796" y="671"/>
                  </a:lnTo>
                  <a:lnTo>
                    <a:pt x="992" y="652"/>
                  </a:lnTo>
                  <a:lnTo>
                    <a:pt x="1011" y="665"/>
                  </a:lnTo>
                  <a:lnTo>
                    <a:pt x="998" y="686"/>
                  </a:lnTo>
                  <a:lnTo>
                    <a:pt x="903" y="717"/>
                  </a:lnTo>
                  <a:lnTo>
                    <a:pt x="808" y="747"/>
                  </a:lnTo>
                  <a:lnTo>
                    <a:pt x="652" y="751"/>
                  </a:lnTo>
                  <a:lnTo>
                    <a:pt x="494" y="734"/>
                  </a:lnTo>
                  <a:lnTo>
                    <a:pt x="342" y="667"/>
                  </a:lnTo>
                  <a:lnTo>
                    <a:pt x="275" y="612"/>
                  </a:lnTo>
                  <a:lnTo>
                    <a:pt x="217" y="549"/>
                  </a:lnTo>
                  <a:lnTo>
                    <a:pt x="163" y="479"/>
                  </a:lnTo>
                  <a:lnTo>
                    <a:pt x="118" y="405"/>
                  </a:lnTo>
                  <a:lnTo>
                    <a:pt x="80" y="329"/>
                  </a:lnTo>
                  <a:lnTo>
                    <a:pt x="51" y="253"/>
                  </a:lnTo>
                  <a:lnTo>
                    <a:pt x="0" y="25"/>
                  </a:lnTo>
                  <a:lnTo>
                    <a:pt x="4" y="0"/>
                  </a:lnTo>
                  <a:lnTo>
                    <a:pt x="27" y="4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8" name="Freeform 64"/>
            <p:cNvSpPr>
              <a:spLocks/>
            </p:cNvSpPr>
            <p:nvPr/>
          </p:nvSpPr>
          <p:spPr bwMode="auto">
            <a:xfrm flipH="1">
              <a:off x="4041" y="2776"/>
              <a:ext cx="677" cy="404"/>
            </a:xfrm>
            <a:custGeom>
              <a:avLst/>
              <a:gdLst/>
              <a:ahLst/>
              <a:cxnLst>
                <a:cxn ang="0">
                  <a:pos x="1287" y="730"/>
                </a:cxn>
                <a:cxn ang="0">
                  <a:pos x="1252" y="659"/>
                </a:cxn>
                <a:cxn ang="0">
                  <a:pos x="1214" y="604"/>
                </a:cxn>
                <a:cxn ang="0">
                  <a:pos x="1167" y="557"/>
                </a:cxn>
                <a:cxn ang="0">
                  <a:pos x="1110" y="505"/>
                </a:cxn>
                <a:cxn ang="0">
                  <a:pos x="1106" y="482"/>
                </a:cxn>
                <a:cxn ang="0">
                  <a:pos x="1129" y="477"/>
                </a:cxn>
                <a:cxn ang="0">
                  <a:pos x="1216" y="526"/>
                </a:cxn>
                <a:cxn ang="0">
                  <a:pos x="1275" y="577"/>
                </a:cxn>
                <a:cxn ang="0">
                  <a:pos x="1353" y="731"/>
                </a:cxn>
                <a:cxn ang="0">
                  <a:pos x="1334" y="764"/>
                </a:cxn>
                <a:cxn ang="0">
                  <a:pos x="1313" y="787"/>
                </a:cxn>
                <a:cxn ang="0">
                  <a:pos x="1256" y="807"/>
                </a:cxn>
                <a:cxn ang="0">
                  <a:pos x="1117" y="785"/>
                </a:cxn>
                <a:cxn ang="0">
                  <a:pos x="1043" y="754"/>
                </a:cxn>
                <a:cxn ang="0">
                  <a:pos x="973" y="720"/>
                </a:cxn>
                <a:cxn ang="0">
                  <a:pos x="912" y="692"/>
                </a:cxn>
                <a:cxn ang="0">
                  <a:pos x="863" y="673"/>
                </a:cxn>
                <a:cxn ang="0">
                  <a:pos x="760" y="657"/>
                </a:cxn>
                <a:cxn ang="0">
                  <a:pos x="656" y="659"/>
                </a:cxn>
                <a:cxn ang="0">
                  <a:pos x="447" y="631"/>
                </a:cxn>
                <a:cxn ang="0">
                  <a:pos x="367" y="591"/>
                </a:cxn>
                <a:cxn ang="0">
                  <a:pos x="291" y="532"/>
                </a:cxn>
                <a:cxn ang="0">
                  <a:pos x="220" y="460"/>
                </a:cxn>
                <a:cxn ang="0">
                  <a:pos x="186" y="422"/>
                </a:cxn>
                <a:cxn ang="0">
                  <a:pos x="156" y="380"/>
                </a:cxn>
                <a:cxn ang="0">
                  <a:pos x="125" y="336"/>
                </a:cxn>
                <a:cxn ang="0">
                  <a:pos x="99" y="292"/>
                </a:cxn>
                <a:cxn ang="0">
                  <a:pos x="53" y="201"/>
                </a:cxn>
                <a:cxn ang="0">
                  <a:pos x="0" y="21"/>
                </a:cxn>
                <a:cxn ang="0">
                  <a:pos x="11" y="0"/>
                </a:cxn>
                <a:cxn ang="0">
                  <a:pos x="32" y="11"/>
                </a:cxn>
                <a:cxn ang="0">
                  <a:pos x="63" y="79"/>
                </a:cxn>
                <a:cxn ang="0">
                  <a:pos x="93" y="146"/>
                </a:cxn>
                <a:cxn ang="0">
                  <a:pos x="123" y="209"/>
                </a:cxn>
                <a:cxn ang="0">
                  <a:pos x="156" y="271"/>
                </a:cxn>
                <a:cxn ang="0">
                  <a:pos x="190" y="330"/>
                </a:cxn>
                <a:cxn ang="0">
                  <a:pos x="228" y="389"/>
                </a:cxn>
                <a:cxn ang="0">
                  <a:pos x="275" y="446"/>
                </a:cxn>
                <a:cxn ang="0">
                  <a:pos x="329" y="503"/>
                </a:cxn>
                <a:cxn ang="0">
                  <a:pos x="390" y="549"/>
                </a:cxn>
                <a:cxn ang="0">
                  <a:pos x="456" y="577"/>
                </a:cxn>
                <a:cxn ang="0">
                  <a:pos x="597" y="598"/>
                </a:cxn>
                <a:cxn ang="0">
                  <a:pos x="880" y="617"/>
                </a:cxn>
                <a:cxn ang="0">
                  <a:pos x="977" y="663"/>
                </a:cxn>
                <a:cxn ang="0">
                  <a:pos x="1024" y="692"/>
                </a:cxn>
                <a:cxn ang="0">
                  <a:pos x="1074" y="712"/>
                </a:cxn>
                <a:cxn ang="0">
                  <a:pos x="1121" y="731"/>
                </a:cxn>
                <a:cxn ang="0">
                  <a:pos x="1186" y="752"/>
                </a:cxn>
                <a:cxn ang="0">
                  <a:pos x="1249" y="758"/>
                </a:cxn>
                <a:cxn ang="0">
                  <a:pos x="1287" y="730"/>
                </a:cxn>
                <a:cxn ang="0">
                  <a:pos x="1287" y="730"/>
                </a:cxn>
              </a:cxnLst>
              <a:rect l="0" t="0" r="r" b="b"/>
              <a:pathLst>
                <a:path w="1353" h="807">
                  <a:moveTo>
                    <a:pt x="1287" y="730"/>
                  </a:moveTo>
                  <a:lnTo>
                    <a:pt x="1252" y="659"/>
                  </a:lnTo>
                  <a:lnTo>
                    <a:pt x="1214" y="604"/>
                  </a:lnTo>
                  <a:lnTo>
                    <a:pt x="1167" y="557"/>
                  </a:lnTo>
                  <a:lnTo>
                    <a:pt x="1110" y="505"/>
                  </a:lnTo>
                  <a:lnTo>
                    <a:pt x="1106" y="482"/>
                  </a:lnTo>
                  <a:lnTo>
                    <a:pt x="1129" y="477"/>
                  </a:lnTo>
                  <a:lnTo>
                    <a:pt x="1216" y="526"/>
                  </a:lnTo>
                  <a:lnTo>
                    <a:pt x="1275" y="577"/>
                  </a:lnTo>
                  <a:lnTo>
                    <a:pt x="1353" y="731"/>
                  </a:lnTo>
                  <a:lnTo>
                    <a:pt x="1334" y="764"/>
                  </a:lnTo>
                  <a:lnTo>
                    <a:pt x="1313" y="787"/>
                  </a:lnTo>
                  <a:lnTo>
                    <a:pt x="1256" y="807"/>
                  </a:lnTo>
                  <a:lnTo>
                    <a:pt x="1117" y="785"/>
                  </a:lnTo>
                  <a:lnTo>
                    <a:pt x="1043" y="754"/>
                  </a:lnTo>
                  <a:lnTo>
                    <a:pt x="973" y="720"/>
                  </a:lnTo>
                  <a:lnTo>
                    <a:pt x="912" y="692"/>
                  </a:lnTo>
                  <a:lnTo>
                    <a:pt x="863" y="673"/>
                  </a:lnTo>
                  <a:lnTo>
                    <a:pt x="760" y="657"/>
                  </a:lnTo>
                  <a:lnTo>
                    <a:pt x="656" y="659"/>
                  </a:lnTo>
                  <a:lnTo>
                    <a:pt x="447" y="631"/>
                  </a:lnTo>
                  <a:lnTo>
                    <a:pt x="367" y="591"/>
                  </a:lnTo>
                  <a:lnTo>
                    <a:pt x="291" y="532"/>
                  </a:lnTo>
                  <a:lnTo>
                    <a:pt x="220" y="460"/>
                  </a:lnTo>
                  <a:lnTo>
                    <a:pt x="186" y="422"/>
                  </a:lnTo>
                  <a:lnTo>
                    <a:pt x="156" y="380"/>
                  </a:lnTo>
                  <a:lnTo>
                    <a:pt x="125" y="336"/>
                  </a:lnTo>
                  <a:lnTo>
                    <a:pt x="99" y="292"/>
                  </a:lnTo>
                  <a:lnTo>
                    <a:pt x="53" y="201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32" y="11"/>
                  </a:lnTo>
                  <a:lnTo>
                    <a:pt x="63" y="79"/>
                  </a:lnTo>
                  <a:lnTo>
                    <a:pt x="93" y="146"/>
                  </a:lnTo>
                  <a:lnTo>
                    <a:pt x="123" y="209"/>
                  </a:lnTo>
                  <a:lnTo>
                    <a:pt x="156" y="271"/>
                  </a:lnTo>
                  <a:lnTo>
                    <a:pt x="190" y="330"/>
                  </a:lnTo>
                  <a:lnTo>
                    <a:pt x="228" y="389"/>
                  </a:lnTo>
                  <a:lnTo>
                    <a:pt x="275" y="446"/>
                  </a:lnTo>
                  <a:lnTo>
                    <a:pt x="329" y="503"/>
                  </a:lnTo>
                  <a:lnTo>
                    <a:pt x="390" y="549"/>
                  </a:lnTo>
                  <a:lnTo>
                    <a:pt x="456" y="577"/>
                  </a:lnTo>
                  <a:lnTo>
                    <a:pt x="597" y="598"/>
                  </a:lnTo>
                  <a:lnTo>
                    <a:pt x="880" y="617"/>
                  </a:lnTo>
                  <a:lnTo>
                    <a:pt x="977" y="663"/>
                  </a:lnTo>
                  <a:lnTo>
                    <a:pt x="1024" y="692"/>
                  </a:lnTo>
                  <a:lnTo>
                    <a:pt x="1074" y="712"/>
                  </a:lnTo>
                  <a:lnTo>
                    <a:pt x="1121" y="731"/>
                  </a:lnTo>
                  <a:lnTo>
                    <a:pt x="1186" y="752"/>
                  </a:lnTo>
                  <a:lnTo>
                    <a:pt x="1249" y="758"/>
                  </a:lnTo>
                  <a:lnTo>
                    <a:pt x="1287" y="730"/>
                  </a:lnTo>
                  <a:lnTo>
                    <a:pt x="1287" y="7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9" name="Freeform 65"/>
            <p:cNvSpPr>
              <a:spLocks/>
            </p:cNvSpPr>
            <p:nvPr/>
          </p:nvSpPr>
          <p:spPr bwMode="auto">
            <a:xfrm flipH="1">
              <a:off x="4062" y="2652"/>
              <a:ext cx="546" cy="397"/>
            </a:xfrm>
            <a:custGeom>
              <a:avLst/>
              <a:gdLst/>
              <a:ahLst/>
              <a:cxnLst>
                <a:cxn ang="0">
                  <a:pos x="38" y="289"/>
                </a:cxn>
                <a:cxn ang="0">
                  <a:pos x="2" y="228"/>
                </a:cxn>
                <a:cxn ang="0">
                  <a:pos x="0" y="159"/>
                </a:cxn>
                <a:cxn ang="0">
                  <a:pos x="27" y="93"/>
                </a:cxn>
                <a:cxn ang="0">
                  <a:pos x="50" y="62"/>
                </a:cxn>
                <a:cxn ang="0">
                  <a:pos x="80" y="38"/>
                </a:cxn>
                <a:cxn ang="0">
                  <a:pos x="114" y="17"/>
                </a:cxn>
                <a:cxn ang="0">
                  <a:pos x="156" y="3"/>
                </a:cxn>
                <a:cxn ang="0">
                  <a:pos x="249" y="0"/>
                </a:cxn>
                <a:cxn ang="0">
                  <a:pos x="360" y="36"/>
                </a:cxn>
                <a:cxn ang="0">
                  <a:pos x="420" y="72"/>
                </a:cxn>
                <a:cxn ang="0">
                  <a:pos x="481" y="123"/>
                </a:cxn>
                <a:cxn ang="0">
                  <a:pos x="559" y="220"/>
                </a:cxn>
                <a:cxn ang="0">
                  <a:pos x="614" y="325"/>
                </a:cxn>
                <a:cxn ang="0">
                  <a:pos x="641" y="378"/>
                </a:cxn>
                <a:cxn ang="0">
                  <a:pos x="671" y="427"/>
                </a:cxn>
                <a:cxn ang="0">
                  <a:pos x="709" y="473"/>
                </a:cxn>
                <a:cxn ang="0">
                  <a:pos x="757" y="515"/>
                </a:cxn>
                <a:cxn ang="0">
                  <a:pos x="793" y="534"/>
                </a:cxn>
                <a:cxn ang="0">
                  <a:pos x="848" y="558"/>
                </a:cxn>
                <a:cxn ang="0">
                  <a:pos x="913" y="589"/>
                </a:cxn>
                <a:cxn ang="0">
                  <a:pos x="979" y="625"/>
                </a:cxn>
                <a:cxn ang="0">
                  <a:pos x="1078" y="703"/>
                </a:cxn>
                <a:cxn ang="0">
                  <a:pos x="1093" y="747"/>
                </a:cxn>
                <a:cxn ang="0">
                  <a:pos x="1074" y="790"/>
                </a:cxn>
                <a:cxn ang="0">
                  <a:pos x="1051" y="794"/>
                </a:cxn>
                <a:cxn ang="0">
                  <a:pos x="1048" y="771"/>
                </a:cxn>
                <a:cxn ang="0">
                  <a:pos x="1048" y="733"/>
                </a:cxn>
                <a:cxn ang="0">
                  <a:pos x="1023" y="703"/>
                </a:cxn>
                <a:cxn ang="0">
                  <a:pos x="975" y="673"/>
                </a:cxn>
                <a:cxn ang="0">
                  <a:pos x="915" y="644"/>
                </a:cxn>
                <a:cxn ang="0">
                  <a:pos x="846" y="616"/>
                </a:cxn>
                <a:cxn ang="0">
                  <a:pos x="776" y="583"/>
                </a:cxn>
                <a:cxn ang="0">
                  <a:pos x="709" y="547"/>
                </a:cxn>
                <a:cxn ang="0">
                  <a:pos x="654" y="503"/>
                </a:cxn>
                <a:cxn ang="0">
                  <a:pos x="599" y="435"/>
                </a:cxn>
                <a:cxn ang="0">
                  <a:pos x="561" y="368"/>
                </a:cxn>
                <a:cxn ang="0">
                  <a:pos x="508" y="241"/>
                </a:cxn>
                <a:cxn ang="0">
                  <a:pos x="474" y="184"/>
                </a:cxn>
                <a:cxn ang="0">
                  <a:pos x="424" y="133"/>
                </a:cxn>
                <a:cxn ang="0">
                  <a:pos x="388" y="110"/>
                </a:cxn>
                <a:cxn ang="0">
                  <a:pos x="346" y="89"/>
                </a:cxn>
                <a:cxn ang="0">
                  <a:pos x="295" y="70"/>
                </a:cxn>
                <a:cxn ang="0">
                  <a:pos x="232" y="53"/>
                </a:cxn>
                <a:cxn ang="0">
                  <a:pos x="135" y="53"/>
                </a:cxn>
                <a:cxn ang="0">
                  <a:pos x="69" y="98"/>
                </a:cxn>
                <a:cxn ang="0">
                  <a:pos x="42" y="175"/>
                </a:cxn>
                <a:cxn ang="0">
                  <a:pos x="48" y="220"/>
                </a:cxn>
                <a:cxn ang="0">
                  <a:pos x="65" y="270"/>
                </a:cxn>
                <a:cxn ang="0">
                  <a:pos x="61" y="292"/>
                </a:cxn>
                <a:cxn ang="0">
                  <a:pos x="38" y="289"/>
                </a:cxn>
                <a:cxn ang="0">
                  <a:pos x="38" y="289"/>
                </a:cxn>
              </a:cxnLst>
              <a:rect l="0" t="0" r="r" b="b"/>
              <a:pathLst>
                <a:path w="1093" h="794">
                  <a:moveTo>
                    <a:pt x="38" y="289"/>
                  </a:moveTo>
                  <a:lnTo>
                    <a:pt x="2" y="228"/>
                  </a:lnTo>
                  <a:lnTo>
                    <a:pt x="0" y="159"/>
                  </a:lnTo>
                  <a:lnTo>
                    <a:pt x="27" y="93"/>
                  </a:lnTo>
                  <a:lnTo>
                    <a:pt x="50" y="62"/>
                  </a:lnTo>
                  <a:lnTo>
                    <a:pt x="80" y="38"/>
                  </a:lnTo>
                  <a:lnTo>
                    <a:pt x="114" y="17"/>
                  </a:lnTo>
                  <a:lnTo>
                    <a:pt x="156" y="3"/>
                  </a:lnTo>
                  <a:lnTo>
                    <a:pt x="249" y="0"/>
                  </a:lnTo>
                  <a:lnTo>
                    <a:pt x="360" y="36"/>
                  </a:lnTo>
                  <a:lnTo>
                    <a:pt x="420" y="72"/>
                  </a:lnTo>
                  <a:lnTo>
                    <a:pt x="481" y="123"/>
                  </a:lnTo>
                  <a:lnTo>
                    <a:pt x="559" y="220"/>
                  </a:lnTo>
                  <a:lnTo>
                    <a:pt x="614" y="325"/>
                  </a:lnTo>
                  <a:lnTo>
                    <a:pt x="641" y="378"/>
                  </a:lnTo>
                  <a:lnTo>
                    <a:pt x="671" y="427"/>
                  </a:lnTo>
                  <a:lnTo>
                    <a:pt x="709" y="473"/>
                  </a:lnTo>
                  <a:lnTo>
                    <a:pt x="757" y="515"/>
                  </a:lnTo>
                  <a:lnTo>
                    <a:pt x="793" y="534"/>
                  </a:lnTo>
                  <a:lnTo>
                    <a:pt x="848" y="558"/>
                  </a:lnTo>
                  <a:lnTo>
                    <a:pt x="913" y="589"/>
                  </a:lnTo>
                  <a:lnTo>
                    <a:pt x="979" y="625"/>
                  </a:lnTo>
                  <a:lnTo>
                    <a:pt x="1078" y="703"/>
                  </a:lnTo>
                  <a:lnTo>
                    <a:pt x="1093" y="747"/>
                  </a:lnTo>
                  <a:lnTo>
                    <a:pt x="1074" y="790"/>
                  </a:lnTo>
                  <a:lnTo>
                    <a:pt x="1051" y="794"/>
                  </a:lnTo>
                  <a:lnTo>
                    <a:pt x="1048" y="771"/>
                  </a:lnTo>
                  <a:lnTo>
                    <a:pt x="1048" y="733"/>
                  </a:lnTo>
                  <a:lnTo>
                    <a:pt x="1023" y="703"/>
                  </a:lnTo>
                  <a:lnTo>
                    <a:pt x="975" y="673"/>
                  </a:lnTo>
                  <a:lnTo>
                    <a:pt x="915" y="644"/>
                  </a:lnTo>
                  <a:lnTo>
                    <a:pt x="846" y="616"/>
                  </a:lnTo>
                  <a:lnTo>
                    <a:pt x="776" y="583"/>
                  </a:lnTo>
                  <a:lnTo>
                    <a:pt x="709" y="547"/>
                  </a:lnTo>
                  <a:lnTo>
                    <a:pt x="654" y="503"/>
                  </a:lnTo>
                  <a:lnTo>
                    <a:pt x="599" y="435"/>
                  </a:lnTo>
                  <a:lnTo>
                    <a:pt x="561" y="368"/>
                  </a:lnTo>
                  <a:lnTo>
                    <a:pt x="508" y="241"/>
                  </a:lnTo>
                  <a:lnTo>
                    <a:pt x="474" y="184"/>
                  </a:lnTo>
                  <a:lnTo>
                    <a:pt x="424" y="133"/>
                  </a:lnTo>
                  <a:lnTo>
                    <a:pt x="388" y="110"/>
                  </a:lnTo>
                  <a:lnTo>
                    <a:pt x="346" y="89"/>
                  </a:lnTo>
                  <a:lnTo>
                    <a:pt x="295" y="70"/>
                  </a:lnTo>
                  <a:lnTo>
                    <a:pt x="232" y="53"/>
                  </a:lnTo>
                  <a:lnTo>
                    <a:pt x="135" y="53"/>
                  </a:lnTo>
                  <a:lnTo>
                    <a:pt x="69" y="98"/>
                  </a:lnTo>
                  <a:lnTo>
                    <a:pt x="42" y="175"/>
                  </a:lnTo>
                  <a:lnTo>
                    <a:pt x="48" y="220"/>
                  </a:lnTo>
                  <a:lnTo>
                    <a:pt x="65" y="270"/>
                  </a:lnTo>
                  <a:lnTo>
                    <a:pt x="61" y="292"/>
                  </a:lnTo>
                  <a:lnTo>
                    <a:pt x="38" y="289"/>
                  </a:lnTo>
                  <a:lnTo>
                    <a:pt x="38" y="2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0" name="Freeform 66"/>
            <p:cNvSpPr>
              <a:spLocks/>
            </p:cNvSpPr>
            <p:nvPr/>
          </p:nvSpPr>
          <p:spPr bwMode="auto">
            <a:xfrm flipH="1">
              <a:off x="4344" y="2506"/>
              <a:ext cx="143" cy="716"/>
            </a:xfrm>
            <a:custGeom>
              <a:avLst/>
              <a:gdLst/>
              <a:ahLst/>
              <a:cxnLst>
                <a:cxn ang="0">
                  <a:pos x="32" y="13"/>
                </a:cxn>
                <a:cxn ang="0">
                  <a:pos x="38" y="129"/>
                </a:cxn>
                <a:cxn ang="0">
                  <a:pos x="53" y="154"/>
                </a:cxn>
                <a:cxn ang="0">
                  <a:pos x="74" y="171"/>
                </a:cxn>
                <a:cxn ang="0">
                  <a:pos x="125" y="194"/>
                </a:cxn>
                <a:cxn ang="0">
                  <a:pos x="228" y="245"/>
                </a:cxn>
                <a:cxn ang="0">
                  <a:pos x="270" y="424"/>
                </a:cxn>
                <a:cxn ang="0">
                  <a:pos x="285" y="618"/>
                </a:cxn>
                <a:cxn ang="0">
                  <a:pos x="277" y="1408"/>
                </a:cxn>
                <a:cxn ang="0">
                  <a:pos x="254" y="1431"/>
                </a:cxn>
                <a:cxn ang="0">
                  <a:pos x="234" y="1408"/>
                </a:cxn>
                <a:cxn ang="0">
                  <a:pos x="249" y="884"/>
                </a:cxn>
                <a:cxn ang="0">
                  <a:pos x="251" y="753"/>
                </a:cxn>
                <a:cxn ang="0">
                  <a:pos x="249" y="621"/>
                </a:cxn>
                <a:cxn ang="0">
                  <a:pos x="226" y="359"/>
                </a:cxn>
                <a:cxn ang="0">
                  <a:pos x="209" y="296"/>
                </a:cxn>
                <a:cxn ang="0">
                  <a:pos x="186" y="256"/>
                </a:cxn>
                <a:cxn ang="0">
                  <a:pos x="156" y="232"/>
                </a:cxn>
                <a:cxn ang="0">
                  <a:pos x="123" y="218"/>
                </a:cxn>
                <a:cxn ang="0">
                  <a:pos x="59" y="197"/>
                </a:cxn>
                <a:cxn ang="0">
                  <a:pos x="7" y="142"/>
                </a:cxn>
                <a:cxn ang="0">
                  <a:pos x="0" y="21"/>
                </a:cxn>
                <a:cxn ang="0">
                  <a:pos x="13" y="0"/>
                </a:cxn>
                <a:cxn ang="0">
                  <a:pos x="32" y="13"/>
                </a:cxn>
                <a:cxn ang="0">
                  <a:pos x="32" y="13"/>
                </a:cxn>
              </a:cxnLst>
              <a:rect l="0" t="0" r="r" b="b"/>
              <a:pathLst>
                <a:path w="285" h="1431">
                  <a:moveTo>
                    <a:pt x="32" y="13"/>
                  </a:moveTo>
                  <a:lnTo>
                    <a:pt x="38" y="129"/>
                  </a:lnTo>
                  <a:lnTo>
                    <a:pt x="53" y="154"/>
                  </a:lnTo>
                  <a:lnTo>
                    <a:pt x="74" y="171"/>
                  </a:lnTo>
                  <a:lnTo>
                    <a:pt x="125" y="194"/>
                  </a:lnTo>
                  <a:lnTo>
                    <a:pt x="228" y="245"/>
                  </a:lnTo>
                  <a:lnTo>
                    <a:pt x="270" y="424"/>
                  </a:lnTo>
                  <a:lnTo>
                    <a:pt x="285" y="618"/>
                  </a:lnTo>
                  <a:lnTo>
                    <a:pt x="277" y="1408"/>
                  </a:lnTo>
                  <a:lnTo>
                    <a:pt x="254" y="1431"/>
                  </a:lnTo>
                  <a:lnTo>
                    <a:pt x="234" y="1408"/>
                  </a:lnTo>
                  <a:lnTo>
                    <a:pt x="249" y="884"/>
                  </a:lnTo>
                  <a:lnTo>
                    <a:pt x="251" y="753"/>
                  </a:lnTo>
                  <a:lnTo>
                    <a:pt x="249" y="621"/>
                  </a:lnTo>
                  <a:lnTo>
                    <a:pt x="226" y="359"/>
                  </a:lnTo>
                  <a:lnTo>
                    <a:pt x="209" y="296"/>
                  </a:lnTo>
                  <a:lnTo>
                    <a:pt x="186" y="256"/>
                  </a:lnTo>
                  <a:lnTo>
                    <a:pt x="156" y="232"/>
                  </a:lnTo>
                  <a:lnTo>
                    <a:pt x="123" y="218"/>
                  </a:lnTo>
                  <a:lnTo>
                    <a:pt x="59" y="197"/>
                  </a:lnTo>
                  <a:lnTo>
                    <a:pt x="7" y="142"/>
                  </a:lnTo>
                  <a:lnTo>
                    <a:pt x="0" y="21"/>
                  </a:lnTo>
                  <a:lnTo>
                    <a:pt x="13" y="0"/>
                  </a:lnTo>
                  <a:lnTo>
                    <a:pt x="32" y="13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1" name="Freeform 67"/>
            <p:cNvSpPr>
              <a:spLocks/>
            </p:cNvSpPr>
            <p:nvPr/>
          </p:nvSpPr>
          <p:spPr bwMode="auto">
            <a:xfrm flipH="1">
              <a:off x="4732" y="3103"/>
              <a:ext cx="77" cy="108"/>
            </a:xfrm>
            <a:custGeom>
              <a:avLst/>
              <a:gdLst/>
              <a:ahLst/>
              <a:cxnLst>
                <a:cxn ang="0">
                  <a:pos x="63" y="41"/>
                </a:cxn>
                <a:cxn ang="0">
                  <a:pos x="50" y="110"/>
                </a:cxn>
                <a:cxn ang="0">
                  <a:pos x="59" y="140"/>
                </a:cxn>
                <a:cxn ang="0">
                  <a:pos x="78" y="163"/>
                </a:cxn>
                <a:cxn ang="0">
                  <a:pos x="137" y="182"/>
                </a:cxn>
                <a:cxn ang="0">
                  <a:pos x="154" y="197"/>
                </a:cxn>
                <a:cxn ang="0">
                  <a:pos x="139" y="214"/>
                </a:cxn>
                <a:cxn ang="0">
                  <a:pos x="48" y="190"/>
                </a:cxn>
                <a:cxn ang="0">
                  <a:pos x="0" y="110"/>
                </a:cxn>
                <a:cxn ang="0">
                  <a:pos x="6" y="81"/>
                </a:cxn>
                <a:cxn ang="0">
                  <a:pos x="21" y="51"/>
                </a:cxn>
                <a:cxn ang="0">
                  <a:pos x="40" y="20"/>
                </a:cxn>
                <a:cxn ang="0">
                  <a:pos x="61" y="0"/>
                </a:cxn>
                <a:cxn ang="0">
                  <a:pos x="94" y="11"/>
                </a:cxn>
                <a:cxn ang="0">
                  <a:pos x="94" y="28"/>
                </a:cxn>
                <a:cxn ang="0">
                  <a:pos x="63" y="41"/>
                </a:cxn>
                <a:cxn ang="0">
                  <a:pos x="63" y="41"/>
                </a:cxn>
              </a:cxnLst>
              <a:rect l="0" t="0" r="r" b="b"/>
              <a:pathLst>
                <a:path w="154" h="214">
                  <a:moveTo>
                    <a:pt x="63" y="41"/>
                  </a:moveTo>
                  <a:lnTo>
                    <a:pt x="50" y="110"/>
                  </a:lnTo>
                  <a:lnTo>
                    <a:pt x="59" y="140"/>
                  </a:lnTo>
                  <a:lnTo>
                    <a:pt x="78" y="163"/>
                  </a:lnTo>
                  <a:lnTo>
                    <a:pt x="137" y="182"/>
                  </a:lnTo>
                  <a:lnTo>
                    <a:pt x="154" y="197"/>
                  </a:lnTo>
                  <a:lnTo>
                    <a:pt x="139" y="214"/>
                  </a:lnTo>
                  <a:lnTo>
                    <a:pt x="48" y="190"/>
                  </a:lnTo>
                  <a:lnTo>
                    <a:pt x="0" y="110"/>
                  </a:lnTo>
                  <a:lnTo>
                    <a:pt x="6" y="81"/>
                  </a:lnTo>
                  <a:lnTo>
                    <a:pt x="21" y="51"/>
                  </a:lnTo>
                  <a:lnTo>
                    <a:pt x="40" y="20"/>
                  </a:lnTo>
                  <a:lnTo>
                    <a:pt x="61" y="0"/>
                  </a:lnTo>
                  <a:lnTo>
                    <a:pt x="94" y="11"/>
                  </a:lnTo>
                  <a:lnTo>
                    <a:pt x="94" y="28"/>
                  </a:lnTo>
                  <a:lnTo>
                    <a:pt x="63" y="41"/>
                  </a:lnTo>
                  <a:lnTo>
                    <a:pt x="6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2" name="Freeform 68"/>
            <p:cNvSpPr>
              <a:spLocks/>
            </p:cNvSpPr>
            <p:nvPr/>
          </p:nvSpPr>
          <p:spPr bwMode="auto">
            <a:xfrm flipH="1">
              <a:off x="4672" y="3155"/>
              <a:ext cx="83" cy="103"/>
            </a:xfrm>
            <a:custGeom>
              <a:avLst/>
              <a:gdLst/>
              <a:ahLst/>
              <a:cxnLst>
                <a:cxn ang="0">
                  <a:pos x="76" y="133"/>
                </a:cxn>
                <a:cxn ang="0">
                  <a:pos x="133" y="105"/>
                </a:cxn>
                <a:cxn ang="0">
                  <a:pos x="156" y="93"/>
                </a:cxn>
                <a:cxn ang="0">
                  <a:pos x="165" y="114"/>
                </a:cxn>
                <a:cxn ang="0">
                  <a:pos x="148" y="150"/>
                </a:cxn>
                <a:cxn ang="0">
                  <a:pos x="116" y="186"/>
                </a:cxn>
                <a:cxn ang="0">
                  <a:pos x="76" y="207"/>
                </a:cxn>
                <a:cxn ang="0">
                  <a:pos x="38" y="196"/>
                </a:cxn>
                <a:cxn ang="0">
                  <a:pos x="9" y="158"/>
                </a:cxn>
                <a:cxn ang="0">
                  <a:pos x="0" y="110"/>
                </a:cxn>
                <a:cxn ang="0">
                  <a:pos x="13" y="12"/>
                </a:cxn>
                <a:cxn ang="0">
                  <a:pos x="34" y="0"/>
                </a:cxn>
                <a:cxn ang="0">
                  <a:pos x="45" y="21"/>
                </a:cxn>
                <a:cxn ang="0">
                  <a:pos x="42" y="53"/>
                </a:cxn>
                <a:cxn ang="0">
                  <a:pos x="45" y="82"/>
                </a:cxn>
                <a:cxn ang="0">
                  <a:pos x="76" y="133"/>
                </a:cxn>
                <a:cxn ang="0">
                  <a:pos x="76" y="133"/>
                </a:cxn>
              </a:cxnLst>
              <a:rect l="0" t="0" r="r" b="b"/>
              <a:pathLst>
                <a:path w="165" h="207">
                  <a:moveTo>
                    <a:pt x="76" y="133"/>
                  </a:moveTo>
                  <a:lnTo>
                    <a:pt x="133" y="105"/>
                  </a:lnTo>
                  <a:lnTo>
                    <a:pt x="156" y="93"/>
                  </a:lnTo>
                  <a:lnTo>
                    <a:pt x="165" y="114"/>
                  </a:lnTo>
                  <a:lnTo>
                    <a:pt x="148" y="150"/>
                  </a:lnTo>
                  <a:lnTo>
                    <a:pt x="116" y="186"/>
                  </a:lnTo>
                  <a:lnTo>
                    <a:pt x="76" y="207"/>
                  </a:lnTo>
                  <a:lnTo>
                    <a:pt x="38" y="196"/>
                  </a:lnTo>
                  <a:lnTo>
                    <a:pt x="9" y="158"/>
                  </a:lnTo>
                  <a:lnTo>
                    <a:pt x="0" y="110"/>
                  </a:lnTo>
                  <a:lnTo>
                    <a:pt x="13" y="12"/>
                  </a:lnTo>
                  <a:lnTo>
                    <a:pt x="34" y="0"/>
                  </a:lnTo>
                  <a:lnTo>
                    <a:pt x="45" y="21"/>
                  </a:lnTo>
                  <a:lnTo>
                    <a:pt x="42" y="53"/>
                  </a:lnTo>
                  <a:lnTo>
                    <a:pt x="45" y="82"/>
                  </a:lnTo>
                  <a:lnTo>
                    <a:pt x="76" y="133"/>
                  </a:lnTo>
                  <a:lnTo>
                    <a:pt x="76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3" name="Freeform 69"/>
            <p:cNvSpPr>
              <a:spLocks/>
            </p:cNvSpPr>
            <p:nvPr/>
          </p:nvSpPr>
          <p:spPr bwMode="auto">
            <a:xfrm flipH="1">
              <a:off x="4489" y="3173"/>
              <a:ext cx="82" cy="124"/>
            </a:xfrm>
            <a:custGeom>
              <a:avLst/>
              <a:gdLst/>
              <a:ahLst/>
              <a:cxnLst>
                <a:cxn ang="0">
                  <a:pos x="66" y="192"/>
                </a:cxn>
                <a:cxn ang="0">
                  <a:pos x="104" y="202"/>
                </a:cxn>
                <a:cxn ang="0">
                  <a:pos x="142" y="194"/>
                </a:cxn>
                <a:cxn ang="0">
                  <a:pos x="165" y="200"/>
                </a:cxn>
                <a:cxn ang="0">
                  <a:pos x="159" y="223"/>
                </a:cxn>
                <a:cxn ang="0">
                  <a:pos x="127" y="238"/>
                </a:cxn>
                <a:cxn ang="0">
                  <a:pos x="85" y="249"/>
                </a:cxn>
                <a:cxn ang="0">
                  <a:pos x="17" y="226"/>
                </a:cxn>
                <a:cxn ang="0">
                  <a:pos x="0" y="101"/>
                </a:cxn>
                <a:cxn ang="0">
                  <a:pos x="22" y="40"/>
                </a:cxn>
                <a:cxn ang="0">
                  <a:pos x="70" y="0"/>
                </a:cxn>
                <a:cxn ang="0">
                  <a:pos x="93" y="8"/>
                </a:cxn>
                <a:cxn ang="0">
                  <a:pos x="85" y="31"/>
                </a:cxn>
                <a:cxn ang="0">
                  <a:pos x="53" y="63"/>
                </a:cxn>
                <a:cxn ang="0">
                  <a:pos x="45" y="105"/>
                </a:cxn>
                <a:cxn ang="0">
                  <a:pos x="51" y="149"/>
                </a:cxn>
                <a:cxn ang="0">
                  <a:pos x="66" y="192"/>
                </a:cxn>
                <a:cxn ang="0">
                  <a:pos x="66" y="192"/>
                </a:cxn>
              </a:cxnLst>
              <a:rect l="0" t="0" r="r" b="b"/>
              <a:pathLst>
                <a:path w="165" h="249">
                  <a:moveTo>
                    <a:pt x="66" y="192"/>
                  </a:moveTo>
                  <a:lnTo>
                    <a:pt x="104" y="202"/>
                  </a:lnTo>
                  <a:lnTo>
                    <a:pt x="142" y="194"/>
                  </a:lnTo>
                  <a:lnTo>
                    <a:pt x="165" y="200"/>
                  </a:lnTo>
                  <a:lnTo>
                    <a:pt x="159" y="223"/>
                  </a:lnTo>
                  <a:lnTo>
                    <a:pt x="127" y="238"/>
                  </a:lnTo>
                  <a:lnTo>
                    <a:pt x="85" y="249"/>
                  </a:lnTo>
                  <a:lnTo>
                    <a:pt x="17" y="226"/>
                  </a:lnTo>
                  <a:lnTo>
                    <a:pt x="0" y="101"/>
                  </a:lnTo>
                  <a:lnTo>
                    <a:pt x="22" y="40"/>
                  </a:lnTo>
                  <a:lnTo>
                    <a:pt x="70" y="0"/>
                  </a:lnTo>
                  <a:lnTo>
                    <a:pt x="93" y="8"/>
                  </a:lnTo>
                  <a:lnTo>
                    <a:pt x="85" y="31"/>
                  </a:lnTo>
                  <a:lnTo>
                    <a:pt x="53" y="63"/>
                  </a:lnTo>
                  <a:lnTo>
                    <a:pt x="45" y="105"/>
                  </a:lnTo>
                  <a:lnTo>
                    <a:pt x="51" y="149"/>
                  </a:lnTo>
                  <a:lnTo>
                    <a:pt x="66" y="192"/>
                  </a:lnTo>
                  <a:lnTo>
                    <a:pt x="66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4" name="Freeform 70"/>
            <p:cNvSpPr>
              <a:spLocks/>
            </p:cNvSpPr>
            <p:nvPr/>
          </p:nvSpPr>
          <p:spPr bwMode="auto">
            <a:xfrm flipH="1">
              <a:off x="4415" y="3185"/>
              <a:ext cx="88" cy="136"/>
            </a:xfrm>
            <a:custGeom>
              <a:avLst/>
              <a:gdLst/>
              <a:ahLst/>
              <a:cxnLst>
                <a:cxn ang="0">
                  <a:pos x="105" y="201"/>
                </a:cxn>
                <a:cxn ang="0">
                  <a:pos x="139" y="143"/>
                </a:cxn>
                <a:cxn ang="0">
                  <a:pos x="137" y="110"/>
                </a:cxn>
                <a:cxn ang="0">
                  <a:pos x="139" y="76"/>
                </a:cxn>
                <a:cxn ang="0">
                  <a:pos x="154" y="59"/>
                </a:cxn>
                <a:cxn ang="0">
                  <a:pos x="171" y="74"/>
                </a:cxn>
                <a:cxn ang="0">
                  <a:pos x="175" y="122"/>
                </a:cxn>
                <a:cxn ang="0">
                  <a:pos x="171" y="205"/>
                </a:cxn>
                <a:cxn ang="0">
                  <a:pos x="156" y="243"/>
                </a:cxn>
                <a:cxn ang="0">
                  <a:pos x="126" y="272"/>
                </a:cxn>
                <a:cxn ang="0">
                  <a:pos x="57" y="243"/>
                </a:cxn>
                <a:cxn ang="0">
                  <a:pos x="16" y="173"/>
                </a:cxn>
                <a:cxn ang="0">
                  <a:pos x="0" y="87"/>
                </a:cxn>
                <a:cxn ang="0">
                  <a:pos x="12" y="13"/>
                </a:cxn>
                <a:cxn ang="0">
                  <a:pos x="33" y="0"/>
                </a:cxn>
                <a:cxn ang="0">
                  <a:pos x="44" y="21"/>
                </a:cxn>
                <a:cxn ang="0">
                  <a:pos x="40" y="129"/>
                </a:cxn>
                <a:cxn ang="0">
                  <a:pos x="57" y="181"/>
                </a:cxn>
                <a:cxn ang="0">
                  <a:pos x="76" y="196"/>
                </a:cxn>
                <a:cxn ang="0">
                  <a:pos x="105" y="201"/>
                </a:cxn>
                <a:cxn ang="0">
                  <a:pos x="105" y="201"/>
                </a:cxn>
              </a:cxnLst>
              <a:rect l="0" t="0" r="r" b="b"/>
              <a:pathLst>
                <a:path w="175" h="272">
                  <a:moveTo>
                    <a:pt x="105" y="201"/>
                  </a:moveTo>
                  <a:lnTo>
                    <a:pt x="139" y="143"/>
                  </a:lnTo>
                  <a:lnTo>
                    <a:pt x="137" y="110"/>
                  </a:lnTo>
                  <a:lnTo>
                    <a:pt x="139" y="76"/>
                  </a:lnTo>
                  <a:lnTo>
                    <a:pt x="154" y="59"/>
                  </a:lnTo>
                  <a:lnTo>
                    <a:pt x="171" y="74"/>
                  </a:lnTo>
                  <a:lnTo>
                    <a:pt x="175" y="122"/>
                  </a:lnTo>
                  <a:lnTo>
                    <a:pt x="171" y="205"/>
                  </a:lnTo>
                  <a:lnTo>
                    <a:pt x="156" y="243"/>
                  </a:lnTo>
                  <a:lnTo>
                    <a:pt x="126" y="272"/>
                  </a:lnTo>
                  <a:lnTo>
                    <a:pt x="57" y="243"/>
                  </a:lnTo>
                  <a:lnTo>
                    <a:pt x="16" y="173"/>
                  </a:lnTo>
                  <a:lnTo>
                    <a:pt x="0" y="87"/>
                  </a:lnTo>
                  <a:lnTo>
                    <a:pt x="12" y="13"/>
                  </a:lnTo>
                  <a:lnTo>
                    <a:pt x="33" y="0"/>
                  </a:lnTo>
                  <a:lnTo>
                    <a:pt x="44" y="21"/>
                  </a:lnTo>
                  <a:lnTo>
                    <a:pt x="40" y="129"/>
                  </a:lnTo>
                  <a:lnTo>
                    <a:pt x="57" y="181"/>
                  </a:lnTo>
                  <a:lnTo>
                    <a:pt x="76" y="196"/>
                  </a:lnTo>
                  <a:lnTo>
                    <a:pt x="105" y="201"/>
                  </a:lnTo>
                  <a:lnTo>
                    <a:pt x="105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5" name="Freeform 71"/>
            <p:cNvSpPr>
              <a:spLocks/>
            </p:cNvSpPr>
            <p:nvPr/>
          </p:nvSpPr>
          <p:spPr bwMode="auto">
            <a:xfrm flipH="1">
              <a:off x="4300" y="3172"/>
              <a:ext cx="96" cy="139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86" y="0"/>
                </a:cxn>
                <a:cxn ang="0">
                  <a:pos x="139" y="17"/>
                </a:cxn>
                <a:cxn ang="0">
                  <a:pos x="192" y="105"/>
                </a:cxn>
                <a:cxn ang="0">
                  <a:pos x="183" y="211"/>
                </a:cxn>
                <a:cxn ang="0">
                  <a:pos x="160" y="253"/>
                </a:cxn>
                <a:cxn ang="0">
                  <a:pos x="143" y="268"/>
                </a:cxn>
                <a:cxn ang="0">
                  <a:pos x="124" y="280"/>
                </a:cxn>
                <a:cxn ang="0">
                  <a:pos x="29" y="267"/>
                </a:cxn>
                <a:cxn ang="0">
                  <a:pos x="12" y="249"/>
                </a:cxn>
                <a:cxn ang="0">
                  <a:pos x="31" y="234"/>
                </a:cxn>
                <a:cxn ang="0">
                  <a:pos x="84" y="215"/>
                </a:cxn>
                <a:cxn ang="0">
                  <a:pos x="126" y="177"/>
                </a:cxn>
                <a:cxn ang="0">
                  <a:pos x="143" y="126"/>
                </a:cxn>
                <a:cxn ang="0">
                  <a:pos x="122" y="71"/>
                </a:cxn>
                <a:cxn ang="0">
                  <a:pos x="99" y="50"/>
                </a:cxn>
                <a:cxn ang="0">
                  <a:pos x="74" y="40"/>
                </a:cxn>
                <a:cxn ang="0">
                  <a:pos x="19" y="40"/>
                </a:cxn>
                <a:cxn ang="0">
                  <a:pos x="0" y="27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192" h="280">
                  <a:moveTo>
                    <a:pt x="14" y="8"/>
                  </a:moveTo>
                  <a:lnTo>
                    <a:pt x="86" y="0"/>
                  </a:lnTo>
                  <a:lnTo>
                    <a:pt x="139" y="17"/>
                  </a:lnTo>
                  <a:lnTo>
                    <a:pt x="192" y="105"/>
                  </a:lnTo>
                  <a:lnTo>
                    <a:pt x="183" y="211"/>
                  </a:lnTo>
                  <a:lnTo>
                    <a:pt x="160" y="253"/>
                  </a:lnTo>
                  <a:lnTo>
                    <a:pt x="143" y="268"/>
                  </a:lnTo>
                  <a:lnTo>
                    <a:pt x="124" y="280"/>
                  </a:lnTo>
                  <a:lnTo>
                    <a:pt x="29" y="267"/>
                  </a:lnTo>
                  <a:lnTo>
                    <a:pt x="12" y="249"/>
                  </a:lnTo>
                  <a:lnTo>
                    <a:pt x="31" y="234"/>
                  </a:lnTo>
                  <a:lnTo>
                    <a:pt x="84" y="215"/>
                  </a:lnTo>
                  <a:lnTo>
                    <a:pt x="126" y="177"/>
                  </a:lnTo>
                  <a:lnTo>
                    <a:pt x="143" y="126"/>
                  </a:lnTo>
                  <a:lnTo>
                    <a:pt x="122" y="71"/>
                  </a:lnTo>
                  <a:lnTo>
                    <a:pt x="99" y="50"/>
                  </a:lnTo>
                  <a:lnTo>
                    <a:pt x="74" y="40"/>
                  </a:lnTo>
                  <a:lnTo>
                    <a:pt x="19" y="40"/>
                  </a:lnTo>
                  <a:lnTo>
                    <a:pt x="0" y="27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6" name="Freeform 72"/>
            <p:cNvSpPr>
              <a:spLocks/>
            </p:cNvSpPr>
            <p:nvPr/>
          </p:nvSpPr>
          <p:spPr bwMode="auto">
            <a:xfrm flipH="1">
              <a:off x="4557" y="3193"/>
              <a:ext cx="140" cy="5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56" y="50"/>
                </a:cxn>
                <a:cxn ang="0">
                  <a:pos x="277" y="67"/>
                </a:cxn>
                <a:cxn ang="0">
                  <a:pos x="279" y="91"/>
                </a:cxn>
                <a:cxn ang="0">
                  <a:pos x="264" y="109"/>
                </a:cxn>
                <a:cxn ang="0">
                  <a:pos x="237" y="110"/>
                </a:cxn>
                <a:cxn ang="0">
                  <a:pos x="123" y="82"/>
                </a:cxn>
                <a:cxn ang="0">
                  <a:pos x="13" y="44"/>
                </a:cxn>
                <a:cxn ang="0">
                  <a:pos x="0" y="15"/>
                </a:cxn>
                <a:cxn ang="0">
                  <a:pos x="9" y="2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279" h="110">
                  <a:moveTo>
                    <a:pt x="28" y="0"/>
                  </a:moveTo>
                  <a:lnTo>
                    <a:pt x="256" y="50"/>
                  </a:lnTo>
                  <a:lnTo>
                    <a:pt x="277" y="67"/>
                  </a:lnTo>
                  <a:lnTo>
                    <a:pt x="279" y="91"/>
                  </a:lnTo>
                  <a:lnTo>
                    <a:pt x="264" y="109"/>
                  </a:lnTo>
                  <a:lnTo>
                    <a:pt x="237" y="110"/>
                  </a:lnTo>
                  <a:lnTo>
                    <a:pt x="123" y="82"/>
                  </a:lnTo>
                  <a:lnTo>
                    <a:pt x="13" y="44"/>
                  </a:lnTo>
                  <a:lnTo>
                    <a:pt x="0" y="15"/>
                  </a:lnTo>
                  <a:lnTo>
                    <a:pt x="9" y="2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7" name="Freeform 73"/>
            <p:cNvSpPr>
              <a:spLocks/>
            </p:cNvSpPr>
            <p:nvPr/>
          </p:nvSpPr>
          <p:spPr bwMode="auto">
            <a:xfrm flipH="1">
              <a:off x="4692" y="3232"/>
              <a:ext cx="31" cy="49"/>
            </a:xfrm>
            <a:custGeom>
              <a:avLst/>
              <a:gdLst/>
              <a:ahLst/>
              <a:cxnLst>
                <a:cxn ang="0">
                  <a:pos x="52" y="15"/>
                </a:cxn>
                <a:cxn ang="0">
                  <a:pos x="63" y="78"/>
                </a:cxn>
                <a:cxn ang="0">
                  <a:pos x="54" y="99"/>
                </a:cxn>
                <a:cxn ang="0">
                  <a:pos x="33" y="88"/>
                </a:cxn>
                <a:cxn ang="0">
                  <a:pos x="2" y="32"/>
                </a:cxn>
                <a:cxn ang="0">
                  <a:pos x="0" y="21"/>
                </a:cxn>
                <a:cxn ang="0">
                  <a:pos x="4" y="12"/>
                </a:cxn>
                <a:cxn ang="0">
                  <a:pos x="20" y="0"/>
                </a:cxn>
                <a:cxn ang="0">
                  <a:pos x="52" y="15"/>
                </a:cxn>
                <a:cxn ang="0">
                  <a:pos x="52" y="15"/>
                </a:cxn>
              </a:cxnLst>
              <a:rect l="0" t="0" r="r" b="b"/>
              <a:pathLst>
                <a:path w="63" h="99">
                  <a:moveTo>
                    <a:pt x="52" y="15"/>
                  </a:moveTo>
                  <a:lnTo>
                    <a:pt x="63" y="78"/>
                  </a:lnTo>
                  <a:lnTo>
                    <a:pt x="54" y="99"/>
                  </a:lnTo>
                  <a:lnTo>
                    <a:pt x="33" y="88"/>
                  </a:lnTo>
                  <a:lnTo>
                    <a:pt x="2" y="32"/>
                  </a:lnTo>
                  <a:lnTo>
                    <a:pt x="0" y="21"/>
                  </a:lnTo>
                  <a:lnTo>
                    <a:pt x="4" y="12"/>
                  </a:lnTo>
                  <a:lnTo>
                    <a:pt x="20" y="0"/>
                  </a:lnTo>
                  <a:lnTo>
                    <a:pt x="52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8" name="Freeform 74"/>
            <p:cNvSpPr>
              <a:spLocks/>
            </p:cNvSpPr>
            <p:nvPr/>
          </p:nvSpPr>
          <p:spPr bwMode="auto">
            <a:xfrm flipH="1">
              <a:off x="4776" y="3169"/>
              <a:ext cx="35" cy="54"/>
            </a:xfrm>
            <a:custGeom>
              <a:avLst/>
              <a:gdLst/>
              <a:ahLst/>
              <a:cxnLst>
                <a:cxn ang="0">
                  <a:pos x="68" y="40"/>
                </a:cxn>
                <a:cxn ang="0">
                  <a:pos x="30" y="100"/>
                </a:cxn>
                <a:cxn ang="0">
                  <a:pos x="9" y="108"/>
                </a:cxn>
                <a:cxn ang="0">
                  <a:pos x="0" y="87"/>
                </a:cxn>
                <a:cxn ang="0">
                  <a:pos x="15" y="17"/>
                </a:cxn>
                <a:cxn ang="0">
                  <a:pos x="30" y="0"/>
                </a:cxn>
                <a:cxn ang="0">
                  <a:pos x="53" y="2"/>
                </a:cxn>
                <a:cxn ang="0">
                  <a:pos x="68" y="40"/>
                </a:cxn>
                <a:cxn ang="0">
                  <a:pos x="68" y="40"/>
                </a:cxn>
              </a:cxnLst>
              <a:rect l="0" t="0" r="r" b="b"/>
              <a:pathLst>
                <a:path w="68" h="108">
                  <a:moveTo>
                    <a:pt x="68" y="40"/>
                  </a:moveTo>
                  <a:lnTo>
                    <a:pt x="30" y="100"/>
                  </a:lnTo>
                  <a:lnTo>
                    <a:pt x="9" y="108"/>
                  </a:lnTo>
                  <a:lnTo>
                    <a:pt x="0" y="87"/>
                  </a:lnTo>
                  <a:lnTo>
                    <a:pt x="15" y="17"/>
                  </a:lnTo>
                  <a:lnTo>
                    <a:pt x="30" y="0"/>
                  </a:lnTo>
                  <a:lnTo>
                    <a:pt x="53" y="2"/>
                  </a:lnTo>
                  <a:lnTo>
                    <a:pt x="68" y="40"/>
                  </a:lnTo>
                  <a:lnTo>
                    <a:pt x="6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9" name="Freeform 75"/>
            <p:cNvSpPr>
              <a:spLocks/>
            </p:cNvSpPr>
            <p:nvPr/>
          </p:nvSpPr>
          <p:spPr bwMode="auto">
            <a:xfrm flipH="1">
              <a:off x="4514" y="3274"/>
              <a:ext cx="34" cy="67"/>
            </a:xfrm>
            <a:custGeom>
              <a:avLst/>
              <a:gdLst/>
              <a:ahLst/>
              <a:cxnLst>
                <a:cxn ang="0">
                  <a:pos x="52" y="19"/>
                </a:cxn>
                <a:cxn ang="0">
                  <a:pos x="69" y="112"/>
                </a:cxn>
                <a:cxn ang="0">
                  <a:pos x="57" y="133"/>
                </a:cxn>
                <a:cxn ang="0">
                  <a:pos x="36" y="123"/>
                </a:cxn>
                <a:cxn ang="0">
                  <a:pos x="0" y="32"/>
                </a:cxn>
                <a:cxn ang="0">
                  <a:pos x="4" y="11"/>
                </a:cxn>
                <a:cxn ang="0">
                  <a:pos x="19" y="0"/>
                </a:cxn>
                <a:cxn ang="0">
                  <a:pos x="52" y="19"/>
                </a:cxn>
                <a:cxn ang="0">
                  <a:pos x="52" y="19"/>
                </a:cxn>
              </a:cxnLst>
              <a:rect l="0" t="0" r="r" b="b"/>
              <a:pathLst>
                <a:path w="69" h="133">
                  <a:moveTo>
                    <a:pt x="52" y="19"/>
                  </a:moveTo>
                  <a:lnTo>
                    <a:pt x="69" y="112"/>
                  </a:lnTo>
                  <a:lnTo>
                    <a:pt x="57" y="133"/>
                  </a:lnTo>
                  <a:lnTo>
                    <a:pt x="36" y="123"/>
                  </a:lnTo>
                  <a:lnTo>
                    <a:pt x="0" y="32"/>
                  </a:lnTo>
                  <a:lnTo>
                    <a:pt x="4" y="11"/>
                  </a:lnTo>
                  <a:lnTo>
                    <a:pt x="19" y="0"/>
                  </a:lnTo>
                  <a:lnTo>
                    <a:pt x="52" y="19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0" name="Freeform 76"/>
            <p:cNvSpPr>
              <a:spLocks/>
            </p:cNvSpPr>
            <p:nvPr/>
          </p:nvSpPr>
          <p:spPr bwMode="auto">
            <a:xfrm flipH="1">
              <a:off x="4409" y="3292"/>
              <a:ext cx="47" cy="55"/>
            </a:xfrm>
            <a:custGeom>
              <a:avLst/>
              <a:gdLst/>
              <a:ahLst/>
              <a:cxnLst>
                <a:cxn ang="0">
                  <a:pos x="62" y="15"/>
                </a:cxn>
                <a:cxn ang="0">
                  <a:pos x="95" y="85"/>
                </a:cxn>
                <a:cxn ang="0">
                  <a:pos x="91" y="108"/>
                </a:cxn>
                <a:cxn ang="0">
                  <a:pos x="68" y="104"/>
                </a:cxn>
                <a:cxn ang="0">
                  <a:pos x="7" y="59"/>
                </a:cxn>
                <a:cxn ang="0">
                  <a:pos x="0" y="30"/>
                </a:cxn>
                <a:cxn ang="0">
                  <a:pos x="13" y="7"/>
                </a:cxn>
                <a:cxn ang="0">
                  <a:pos x="38" y="0"/>
                </a:cxn>
                <a:cxn ang="0">
                  <a:pos x="62" y="15"/>
                </a:cxn>
                <a:cxn ang="0">
                  <a:pos x="62" y="15"/>
                </a:cxn>
              </a:cxnLst>
              <a:rect l="0" t="0" r="r" b="b"/>
              <a:pathLst>
                <a:path w="95" h="108">
                  <a:moveTo>
                    <a:pt x="62" y="15"/>
                  </a:moveTo>
                  <a:lnTo>
                    <a:pt x="95" y="85"/>
                  </a:lnTo>
                  <a:lnTo>
                    <a:pt x="91" y="108"/>
                  </a:lnTo>
                  <a:lnTo>
                    <a:pt x="68" y="104"/>
                  </a:lnTo>
                  <a:lnTo>
                    <a:pt x="7" y="59"/>
                  </a:lnTo>
                  <a:lnTo>
                    <a:pt x="0" y="30"/>
                  </a:lnTo>
                  <a:lnTo>
                    <a:pt x="13" y="7"/>
                  </a:lnTo>
                  <a:lnTo>
                    <a:pt x="38" y="0"/>
                  </a:lnTo>
                  <a:lnTo>
                    <a:pt x="62" y="15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1" name="Freeform 77"/>
            <p:cNvSpPr>
              <a:spLocks/>
            </p:cNvSpPr>
            <p:nvPr/>
          </p:nvSpPr>
          <p:spPr bwMode="auto">
            <a:xfrm flipH="1">
              <a:off x="4770" y="2653"/>
              <a:ext cx="99" cy="149"/>
            </a:xfrm>
            <a:custGeom>
              <a:avLst/>
              <a:gdLst/>
              <a:ahLst/>
              <a:cxnLst>
                <a:cxn ang="0">
                  <a:pos x="188" y="254"/>
                </a:cxn>
                <a:cxn ang="0">
                  <a:pos x="152" y="273"/>
                </a:cxn>
                <a:cxn ang="0">
                  <a:pos x="108" y="287"/>
                </a:cxn>
                <a:cxn ang="0">
                  <a:pos x="21" y="298"/>
                </a:cxn>
                <a:cxn ang="0">
                  <a:pos x="0" y="285"/>
                </a:cxn>
                <a:cxn ang="0">
                  <a:pos x="13" y="266"/>
                </a:cxn>
                <a:cxn ang="0">
                  <a:pos x="138" y="216"/>
                </a:cxn>
                <a:cxn ang="0">
                  <a:pos x="140" y="102"/>
                </a:cxn>
                <a:cxn ang="0">
                  <a:pos x="108" y="60"/>
                </a:cxn>
                <a:cxn ang="0">
                  <a:pos x="85" y="43"/>
                </a:cxn>
                <a:cxn ang="0">
                  <a:pos x="57" y="32"/>
                </a:cxn>
                <a:cxn ang="0">
                  <a:pos x="40" y="15"/>
                </a:cxn>
                <a:cxn ang="0">
                  <a:pos x="59" y="0"/>
                </a:cxn>
                <a:cxn ang="0">
                  <a:pos x="129" y="22"/>
                </a:cxn>
                <a:cxn ang="0">
                  <a:pos x="176" y="89"/>
                </a:cxn>
                <a:cxn ang="0">
                  <a:pos x="197" y="174"/>
                </a:cxn>
                <a:cxn ang="0">
                  <a:pos x="188" y="254"/>
                </a:cxn>
                <a:cxn ang="0">
                  <a:pos x="188" y="254"/>
                </a:cxn>
              </a:cxnLst>
              <a:rect l="0" t="0" r="r" b="b"/>
              <a:pathLst>
                <a:path w="197" h="298">
                  <a:moveTo>
                    <a:pt x="188" y="254"/>
                  </a:moveTo>
                  <a:lnTo>
                    <a:pt x="152" y="273"/>
                  </a:lnTo>
                  <a:lnTo>
                    <a:pt x="108" y="287"/>
                  </a:lnTo>
                  <a:lnTo>
                    <a:pt x="21" y="298"/>
                  </a:lnTo>
                  <a:lnTo>
                    <a:pt x="0" y="285"/>
                  </a:lnTo>
                  <a:lnTo>
                    <a:pt x="13" y="266"/>
                  </a:lnTo>
                  <a:lnTo>
                    <a:pt x="138" y="216"/>
                  </a:lnTo>
                  <a:lnTo>
                    <a:pt x="140" y="102"/>
                  </a:lnTo>
                  <a:lnTo>
                    <a:pt x="108" y="60"/>
                  </a:lnTo>
                  <a:lnTo>
                    <a:pt x="85" y="43"/>
                  </a:lnTo>
                  <a:lnTo>
                    <a:pt x="57" y="32"/>
                  </a:lnTo>
                  <a:lnTo>
                    <a:pt x="40" y="15"/>
                  </a:lnTo>
                  <a:lnTo>
                    <a:pt x="59" y="0"/>
                  </a:lnTo>
                  <a:lnTo>
                    <a:pt x="129" y="22"/>
                  </a:lnTo>
                  <a:lnTo>
                    <a:pt x="176" y="89"/>
                  </a:lnTo>
                  <a:lnTo>
                    <a:pt x="197" y="174"/>
                  </a:lnTo>
                  <a:lnTo>
                    <a:pt x="188" y="254"/>
                  </a:lnTo>
                  <a:lnTo>
                    <a:pt x="188" y="2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2" name="Freeform 78"/>
            <p:cNvSpPr>
              <a:spLocks/>
            </p:cNvSpPr>
            <p:nvPr/>
          </p:nvSpPr>
          <p:spPr bwMode="auto">
            <a:xfrm flipH="1">
              <a:off x="4191" y="3318"/>
              <a:ext cx="198" cy="173"/>
            </a:xfrm>
            <a:custGeom>
              <a:avLst/>
              <a:gdLst/>
              <a:ahLst/>
              <a:cxnLst>
                <a:cxn ang="0">
                  <a:pos x="322" y="259"/>
                </a:cxn>
                <a:cxn ang="0">
                  <a:pos x="291" y="143"/>
                </a:cxn>
                <a:cxn ang="0">
                  <a:pos x="255" y="27"/>
                </a:cxn>
                <a:cxn ang="0">
                  <a:pos x="263" y="6"/>
                </a:cxn>
                <a:cxn ang="0">
                  <a:pos x="286" y="13"/>
                </a:cxn>
                <a:cxn ang="0">
                  <a:pos x="310" y="53"/>
                </a:cxn>
                <a:cxn ang="0">
                  <a:pos x="331" y="84"/>
                </a:cxn>
                <a:cxn ang="0">
                  <a:pos x="358" y="129"/>
                </a:cxn>
                <a:cxn ang="0">
                  <a:pos x="396" y="268"/>
                </a:cxn>
                <a:cxn ang="0">
                  <a:pos x="377" y="299"/>
                </a:cxn>
                <a:cxn ang="0">
                  <a:pos x="348" y="321"/>
                </a:cxn>
                <a:cxn ang="0">
                  <a:pos x="318" y="338"/>
                </a:cxn>
                <a:cxn ang="0">
                  <a:pos x="282" y="346"/>
                </a:cxn>
                <a:cxn ang="0">
                  <a:pos x="210" y="342"/>
                </a:cxn>
                <a:cxn ang="0">
                  <a:pos x="145" y="310"/>
                </a:cxn>
                <a:cxn ang="0">
                  <a:pos x="103" y="257"/>
                </a:cxn>
                <a:cxn ang="0">
                  <a:pos x="59" y="173"/>
                </a:cxn>
                <a:cxn ang="0">
                  <a:pos x="21" y="88"/>
                </a:cxn>
                <a:cxn ang="0">
                  <a:pos x="0" y="21"/>
                </a:cxn>
                <a:cxn ang="0">
                  <a:pos x="12" y="0"/>
                </a:cxn>
                <a:cxn ang="0">
                  <a:pos x="33" y="12"/>
                </a:cxn>
                <a:cxn ang="0">
                  <a:pos x="63" y="88"/>
                </a:cxn>
                <a:cxn ang="0">
                  <a:pos x="96" y="173"/>
                </a:cxn>
                <a:cxn ang="0">
                  <a:pos x="116" y="213"/>
                </a:cxn>
                <a:cxn ang="0">
                  <a:pos x="141" y="249"/>
                </a:cxn>
                <a:cxn ang="0">
                  <a:pos x="170" y="280"/>
                </a:cxn>
                <a:cxn ang="0">
                  <a:pos x="204" y="300"/>
                </a:cxn>
                <a:cxn ang="0">
                  <a:pos x="272" y="306"/>
                </a:cxn>
                <a:cxn ang="0">
                  <a:pos x="322" y="259"/>
                </a:cxn>
                <a:cxn ang="0">
                  <a:pos x="322" y="259"/>
                </a:cxn>
              </a:cxnLst>
              <a:rect l="0" t="0" r="r" b="b"/>
              <a:pathLst>
                <a:path w="396" h="346">
                  <a:moveTo>
                    <a:pt x="322" y="259"/>
                  </a:moveTo>
                  <a:lnTo>
                    <a:pt x="291" y="143"/>
                  </a:lnTo>
                  <a:lnTo>
                    <a:pt x="255" y="27"/>
                  </a:lnTo>
                  <a:lnTo>
                    <a:pt x="263" y="6"/>
                  </a:lnTo>
                  <a:lnTo>
                    <a:pt x="286" y="13"/>
                  </a:lnTo>
                  <a:lnTo>
                    <a:pt x="310" y="53"/>
                  </a:lnTo>
                  <a:lnTo>
                    <a:pt x="331" y="84"/>
                  </a:lnTo>
                  <a:lnTo>
                    <a:pt x="358" y="129"/>
                  </a:lnTo>
                  <a:lnTo>
                    <a:pt x="396" y="268"/>
                  </a:lnTo>
                  <a:lnTo>
                    <a:pt x="377" y="299"/>
                  </a:lnTo>
                  <a:lnTo>
                    <a:pt x="348" y="321"/>
                  </a:lnTo>
                  <a:lnTo>
                    <a:pt x="318" y="338"/>
                  </a:lnTo>
                  <a:lnTo>
                    <a:pt x="282" y="346"/>
                  </a:lnTo>
                  <a:lnTo>
                    <a:pt x="210" y="342"/>
                  </a:lnTo>
                  <a:lnTo>
                    <a:pt x="145" y="310"/>
                  </a:lnTo>
                  <a:lnTo>
                    <a:pt x="103" y="257"/>
                  </a:lnTo>
                  <a:lnTo>
                    <a:pt x="59" y="173"/>
                  </a:lnTo>
                  <a:lnTo>
                    <a:pt x="21" y="88"/>
                  </a:lnTo>
                  <a:lnTo>
                    <a:pt x="0" y="21"/>
                  </a:lnTo>
                  <a:lnTo>
                    <a:pt x="12" y="0"/>
                  </a:lnTo>
                  <a:lnTo>
                    <a:pt x="33" y="12"/>
                  </a:lnTo>
                  <a:lnTo>
                    <a:pt x="63" y="88"/>
                  </a:lnTo>
                  <a:lnTo>
                    <a:pt x="96" y="173"/>
                  </a:lnTo>
                  <a:lnTo>
                    <a:pt x="116" y="213"/>
                  </a:lnTo>
                  <a:lnTo>
                    <a:pt x="141" y="249"/>
                  </a:lnTo>
                  <a:lnTo>
                    <a:pt x="170" y="280"/>
                  </a:lnTo>
                  <a:lnTo>
                    <a:pt x="204" y="300"/>
                  </a:lnTo>
                  <a:lnTo>
                    <a:pt x="272" y="306"/>
                  </a:lnTo>
                  <a:lnTo>
                    <a:pt x="322" y="259"/>
                  </a:lnTo>
                  <a:lnTo>
                    <a:pt x="322" y="2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3" name="Freeform 79"/>
            <p:cNvSpPr>
              <a:spLocks/>
            </p:cNvSpPr>
            <p:nvPr/>
          </p:nvSpPr>
          <p:spPr bwMode="auto">
            <a:xfrm flipH="1">
              <a:off x="4030" y="3235"/>
              <a:ext cx="164" cy="234"/>
            </a:xfrm>
            <a:custGeom>
              <a:avLst/>
              <a:gdLst/>
              <a:ahLst/>
              <a:cxnLst>
                <a:cxn ang="0">
                  <a:pos x="257" y="355"/>
                </a:cxn>
                <a:cxn ang="0">
                  <a:pos x="222" y="319"/>
                </a:cxn>
                <a:cxn ang="0">
                  <a:pos x="183" y="283"/>
                </a:cxn>
                <a:cxn ang="0">
                  <a:pos x="150" y="249"/>
                </a:cxn>
                <a:cxn ang="0">
                  <a:pos x="97" y="192"/>
                </a:cxn>
                <a:cxn ang="0">
                  <a:pos x="31" y="21"/>
                </a:cxn>
                <a:cxn ang="0">
                  <a:pos x="40" y="0"/>
                </a:cxn>
                <a:cxn ang="0">
                  <a:pos x="61" y="9"/>
                </a:cxn>
                <a:cxn ang="0">
                  <a:pos x="84" y="45"/>
                </a:cxn>
                <a:cxn ang="0">
                  <a:pos x="108" y="76"/>
                </a:cxn>
                <a:cxn ang="0">
                  <a:pos x="160" y="139"/>
                </a:cxn>
                <a:cxn ang="0">
                  <a:pos x="188" y="171"/>
                </a:cxn>
                <a:cxn ang="0">
                  <a:pos x="219" y="201"/>
                </a:cxn>
                <a:cxn ang="0">
                  <a:pos x="283" y="260"/>
                </a:cxn>
                <a:cxn ang="0">
                  <a:pos x="329" y="332"/>
                </a:cxn>
                <a:cxn ang="0">
                  <a:pos x="312" y="393"/>
                </a:cxn>
                <a:cxn ang="0">
                  <a:pos x="270" y="437"/>
                </a:cxn>
                <a:cxn ang="0">
                  <a:pos x="211" y="464"/>
                </a:cxn>
                <a:cxn ang="0">
                  <a:pos x="148" y="467"/>
                </a:cxn>
                <a:cxn ang="0">
                  <a:pos x="65" y="427"/>
                </a:cxn>
                <a:cxn ang="0">
                  <a:pos x="0" y="355"/>
                </a:cxn>
                <a:cxn ang="0">
                  <a:pos x="0" y="330"/>
                </a:cxn>
                <a:cxn ang="0">
                  <a:pos x="25" y="332"/>
                </a:cxn>
                <a:cxn ang="0">
                  <a:pos x="82" y="386"/>
                </a:cxn>
                <a:cxn ang="0">
                  <a:pos x="112" y="405"/>
                </a:cxn>
                <a:cxn ang="0">
                  <a:pos x="156" y="416"/>
                </a:cxn>
                <a:cxn ang="0">
                  <a:pos x="222" y="407"/>
                </a:cxn>
                <a:cxn ang="0">
                  <a:pos x="257" y="355"/>
                </a:cxn>
                <a:cxn ang="0">
                  <a:pos x="257" y="355"/>
                </a:cxn>
              </a:cxnLst>
              <a:rect l="0" t="0" r="r" b="b"/>
              <a:pathLst>
                <a:path w="329" h="467">
                  <a:moveTo>
                    <a:pt x="257" y="355"/>
                  </a:moveTo>
                  <a:lnTo>
                    <a:pt x="222" y="319"/>
                  </a:lnTo>
                  <a:lnTo>
                    <a:pt x="183" y="283"/>
                  </a:lnTo>
                  <a:lnTo>
                    <a:pt x="150" y="249"/>
                  </a:lnTo>
                  <a:lnTo>
                    <a:pt x="97" y="192"/>
                  </a:lnTo>
                  <a:lnTo>
                    <a:pt x="31" y="21"/>
                  </a:lnTo>
                  <a:lnTo>
                    <a:pt x="40" y="0"/>
                  </a:lnTo>
                  <a:lnTo>
                    <a:pt x="61" y="9"/>
                  </a:lnTo>
                  <a:lnTo>
                    <a:pt x="84" y="45"/>
                  </a:lnTo>
                  <a:lnTo>
                    <a:pt x="108" y="76"/>
                  </a:lnTo>
                  <a:lnTo>
                    <a:pt x="160" y="139"/>
                  </a:lnTo>
                  <a:lnTo>
                    <a:pt x="188" y="171"/>
                  </a:lnTo>
                  <a:lnTo>
                    <a:pt x="219" y="201"/>
                  </a:lnTo>
                  <a:lnTo>
                    <a:pt x="283" y="260"/>
                  </a:lnTo>
                  <a:lnTo>
                    <a:pt x="329" y="332"/>
                  </a:lnTo>
                  <a:lnTo>
                    <a:pt x="312" y="393"/>
                  </a:lnTo>
                  <a:lnTo>
                    <a:pt x="270" y="437"/>
                  </a:lnTo>
                  <a:lnTo>
                    <a:pt x="211" y="464"/>
                  </a:lnTo>
                  <a:lnTo>
                    <a:pt x="148" y="467"/>
                  </a:lnTo>
                  <a:lnTo>
                    <a:pt x="65" y="427"/>
                  </a:lnTo>
                  <a:lnTo>
                    <a:pt x="0" y="355"/>
                  </a:lnTo>
                  <a:lnTo>
                    <a:pt x="0" y="330"/>
                  </a:lnTo>
                  <a:lnTo>
                    <a:pt x="25" y="332"/>
                  </a:lnTo>
                  <a:lnTo>
                    <a:pt x="82" y="386"/>
                  </a:lnTo>
                  <a:lnTo>
                    <a:pt x="112" y="405"/>
                  </a:lnTo>
                  <a:lnTo>
                    <a:pt x="156" y="416"/>
                  </a:lnTo>
                  <a:lnTo>
                    <a:pt x="222" y="407"/>
                  </a:lnTo>
                  <a:lnTo>
                    <a:pt x="257" y="355"/>
                  </a:lnTo>
                  <a:lnTo>
                    <a:pt x="257" y="3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4" name="Freeform 80"/>
            <p:cNvSpPr>
              <a:spLocks/>
            </p:cNvSpPr>
            <p:nvPr/>
          </p:nvSpPr>
          <p:spPr bwMode="auto">
            <a:xfrm flipH="1">
              <a:off x="4010" y="3139"/>
              <a:ext cx="185" cy="188"/>
            </a:xfrm>
            <a:custGeom>
              <a:avLst/>
              <a:gdLst/>
              <a:ahLst/>
              <a:cxnLst>
                <a:cxn ang="0">
                  <a:pos x="304" y="308"/>
                </a:cxn>
                <a:cxn ang="0">
                  <a:pos x="295" y="253"/>
                </a:cxn>
                <a:cxn ang="0">
                  <a:pos x="274" y="237"/>
                </a:cxn>
                <a:cxn ang="0">
                  <a:pos x="247" y="226"/>
                </a:cxn>
                <a:cxn ang="0">
                  <a:pos x="135" y="196"/>
                </a:cxn>
                <a:cxn ang="0">
                  <a:pos x="57" y="118"/>
                </a:cxn>
                <a:cxn ang="0">
                  <a:pos x="0" y="23"/>
                </a:cxn>
                <a:cxn ang="0">
                  <a:pos x="4" y="0"/>
                </a:cxn>
                <a:cxn ang="0">
                  <a:pos x="29" y="4"/>
                </a:cxn>
                <a:cxn ang="0">
                  <a:pos x="59" y="43"/>
                </a:cxn>
                <a:cxn ang="0">
                  <a:pos x="88" y="83"/>
                </a:cxn>
                <a:cxn ang="0">
                  <a:pos x="120" y="120"/>
                </a:cxn>
                <a:cxn ang="0">
                  <a:pos x="162" y="152"/>
                </a:cxn>
                <a:cxn ang="0">
                  <a:pos x="365" y="249"/>
                </a:cxn>
                <a:cxn ang="0">
                  <a:pos x="371" y="340"/>
                </a:cxn>
                <a:cxn ang="0">
                  <a:pos x="365" y="361"/>
                </a:cxn>
                <a:cxn ang="0">
                  <a:pos x="350" y="372"/>
                </a:cxn>
                <a:cxn ang="0">
                  <a:pos x="304" y="374"/>
                </a:cxn>
                <a:cxn ang="0">
                  <a:pos x="207" y="357"/>
                </a:cxn>
                <a:cxn ang="0">
                  <a:pos x="190" y="340"/>
                </a:cxn>
                <a:cxn ang="0">
                  <a:pos x="207" y="323"/>
                </a:cxn>
                <a:cxn ang="0">
                  <a:pos x="304" y="308"/>
                </a:cxn>
                <a:cxn ang="0">
                  <a:pos x="304" y="308"/>
                </a:cxn>
              </a:cxnLst>
              <a:rect l="0" t="0" r="r" b="b"/>
              <a:pathLst>
                <a:path w="371" h="374">
                  <a:moveTo>
                    <a:pt x="304" y="308"/>
                  </a:moveTo>
                  <a:lnTo>
                    <a:pt x="295" y="253"/>
                  </a:lnTo>
                  <a:lnTo>
                    <a:pt x="274" y="237"/>
                  </a:lnTo>
                  <a:lnTo>
                    <a:pt x="247" y="226"/>
                  </a:lnTo>
                  <a:lnTo>
                    <a:pt x="135" y="196"/>
                  </a:lnTo>
                  <a:lnTo>
                    <a:pt x="57" y="118"/>
                  </a:lnTo>
                  <a:lnTo>
                    <a:pt x="0" y="23"/>
                  </a:lnTo>
                  <a:lnTo>
                    <a:pt x="4" y="0"/>
                  </a:lnTo>
                  <a:lnTo>
                    <a:pt x="29" y="4"/>
                  </a:lnTo>
                  <a:lnTo>
                    <a:pt x="59" y="43"/>
                  </a:lnTo>
                  <a:lnTo>
                    <a:pt x="88" y="83"/>
                  </a:lnTo>
                  <a:lnTo>
                    <a:pt x="120" y="120"/>
                  </a:lnTo>
                  <a:lnTo>
                    <a:pt x="162" y="152"/>
                  </a:lnTo>
                  <a:lnTo>
                    <a:pt x="365" y="249"/>
                  </a:lnTo>
                  <a:lnTo>
                    <a:pt x="371" y="340"/>
                  </a:lnTo>
                  <a:lnTo>
                    <a:pt x="365" y="361"/>
                  </a:lnTo>
                  <a:lnTo>
                    <a:pt x="350" y="372"/>
                  </a:lnTo>
                  <a:lnTo>
                    <a:pt x="304" y="374"/>
                  </a:lnTo>
                  <a:lnTo>
                    <a:pt x="207" y="357"/>
                  </a:lnTo>
                  <a:lnTo>
                    <a:pt x="190" y="340"/>
                  </a:lnTo>
                  <a:lnTo>
                    <a:pt x="207" y="323"/>
                  </a:lnTo>
                  <a:lnTo>
                    <a:pt x="304" y="308"/>
                  </a:lnTo>
                  <a:lnTo>
                    <a:pt x="304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5" name="Freeform 81"/>
            <p:cNvSpPr>
              <a:spLocks/>
            </p:cNvSpPr>
            <p:nvPr/>
          </p:nvSpPr>
          <p:spPr bwMode="auto">
            <a:xfrm flipH="1">
              <a:off x="3806" y="2798"/>
              <a:ext cx="1402" cy="222"/>
            </a:xfrm>
            <a:custGeom>
              <a:avLst/>
              <a:gdLst/>
              <a:ahLst/>
              <a:cxnLst>
                <a:cxn ang="0">
                  <a:pos x="230" y="164"/>
                </a:cxn>
                <a:cxn ang="0">
                  <a:pos x="128" y="179"/>
                </a:cxn>
                <a:cxn ang="0">
                  <a:pos x="38" y="228"/>
                </a:cxn>
                <a:cxn ang="0">
                  <a:pos x="72" y="247"/>
                </a:cxn>
                <a:cxn ang="0">
                  <a:pos x="116" y="265"/>
                </a:cxn>
                <a:cxn ang="0">
                  <a:pos x="232" y="297"/>
                </a:cxn>
                <a:cxn ang="0">
                  <a:pos x="380" y="324"/>
                </a:cxn>
                <a:cxn ang="0">
                  <a:pos x="553" y="344"/>
                </a:cxn>
                <a:cxn ang="0">
                  <a:pos x="749" y="362"/>
                </a:cxn>
                <a:cxn ang="0">
                  <a:pos x="960" y="373"/>
                </a:cxn>
                <a:cxn ang="0">
                  <a:pos x="1409" y="379"/>
                </a:cxn>
                <a:cxn ang="0">
                  <a:pos x="1851" y="363"/>
                </a:cxn>
                <a:cxn ang="0">
                  <a:pos x="2247" y="324"/>
                </a:cxn>
                <a:cxn ang="0">
                  <a:pos x="2549" y="261"/>
                </a:cxn>
                <a:cxn ang="0">
                  <a:pos x="2651" y="221"/>
                </a:cxn>
                <a:cxn ang="0">
                  <a:pos x="2714" y="175"/>
                </a:cxn>
                <a:cxn ang="0">
                  <a:pos x="2695" y="122"/>
                </a:cxn>
                <a:cxn ang="0">
                  <a:pos x="2651" y="82"/>
                </a:cxn>
                <a:cxn ang="0">
                  <a:pos x="2598" y="54"/>
                </a:cxn>
                <a:cxn ang="0">
                  <a:pos x="2547" y="29"/>
                </a:cxn>
                <a:cxn ang="0">
                  <a:pos x="2562" y="0"/>
                </a:cxn>
                <a:cxn ang="0">
                  <a:pos x="2619" y="29"/>
                </a:cxn>
                <a:cxn ang="0">
                  <a:pos x="2667" y="55"/>
                </a:cxn>
                <a:cxn ang="0">
                  <a:pos x="2707" y="78"/>
                </a:cxn>
                <a:cxn ang="0">
                  <a:pos x="2741" y="103"/>
                </a:cxn>
                <a:cxn ang="0">
                  <a:pos x="2785" y="145"/>
                </a:cxn>
                <a:cxn ang="0">
                  <a:pos x="2804" y="189"/>
                </a:cxn>
                <a:cxn ang="0">
                  <a:pos x="2800" y="221"/>
                </a:cxn>
                <a:cxn ang="0">
                  <a:pos x="2783" y="249"/>
                </a:cxn>
                <a:cxn ang="0">
                  <a:pos x="2752" y="278"/>
                </a:cxn>
                <a:cxn ang="0">
                  <a:pos x="2710" y="303"/>
                </a:cxn>
                <a:cxn ang="0">
                  <a:pos x="2655" y="325"/>
                </a:cxn>
                <a:cxn ang="0">
                  <a:pos x="2589" y="346"/>
                </a:cxn>
                <a:cxn ang="0">
                  <a:pos x="2515" y="363"/>
                </a:cxn>
                <a:cxn ang="0">
                  <a:pos x="2429" y="381"/>
                </a:cxn>
                <a:cxn ang="0">
                  <a:pos x="2237" y="407"/>
                </a:cxn>
                <a:cxn ang="0">
                  <a:pos x="2021" y="426"/>
                </a:cxn>
                <a:cxn ang="0">
                  <a:pos x="1538" y="443"/>
                </a:cxn>
                <a:cxn ang="0">
                  <a:pos x="1038" y="434"/>
                </a:cxn>
                <a:cxn ang="0">
                  <a:pos x="580" y="401"/>
                </a:cxn>
                <a:cxn ang="0">
                  <a:pos x="219" y="346"/>
                </a:cxn>
                <a:cxn ang="0">
                  <a:pos x="14" y="274"/>
                </a:cxn>
                <a:cxn ang="0">
                  <a:pos x="0" y="225"/>
                </a:cxn>
                <a:cxn ang="0">
                  <a:pos x="44" y="179"/>
                </a:cxn>
                <a:cxn ang="0">
                  <a:pos x="101" y="154"/>
                </a:cxn>
                <a:cxn ang="0">
                  <a:pos x="224" y="132"/>
                </a:cxn>
                <a:cxn ang="0">
                  <a:pos x="230" y="164"/>
                </a:cxn>
                <a:cxn ang="0">
                  <a:pos x="230" y="164"/>
                </a:cxn>
              </a:cxnLst>
              <a:rect l="0" t="0" r="r" b="b"/>
              <a:pathLst>
                <a:path w="2804" h="443">
                  <a:moveTo>
                    <a:pt x="230" y="164"/>
                  </a:moveTo>
                  <a:lnTo>
                    <a:pt x="128" y="179"/>
                  </a:lnTo>
                  <a:lnTo>
                    <a:pt x="38" y="228"/>
                  </a:lnTo>
                  <a:lnTo>
                    <a:pt x="72" y="247"/>
                  </a:lnTo>
                  <a:lnTo>
                    <a:pt x="116" y="265"/>
                  </a:lnTo>
                  <a:lnTo>
                    <a:pt x="232" y="297"/>
                  </a:lnTo>
                  <a:lnTo>
                    <a:pt x="380" y="324"/>
                  </a:lnTo>
                  <a:lnTo>
                    <a:pt x="553" y="344"/>
                  </a:lnTo>
                  <a:lnTo>
                    <a:pt x="749" y="362"/>
                  </a:lnTo>
                  <a:lnTo>
                    <a:pt x="960" y="373"/>
                  </a:lnTo>
                  <a:lnTo>
                    <a:pt x="1409" y="379"/>
                  </a:lnTo>
                  <a:lnTo>
                    <a:pt x="1851" y="363"/>
                  </a:lnTo>
                  <a:lnTo>
                    <a:pt x="2247" y="324"/>
                  </a:lnTo>
                  <a:lnTo>
                    <a:pt x="2549" y="261"/>
                  </a:lnTo>
                  <a:lnTo>
                    <a:pt x="2651" y="221"/>
                  </a:lnTo>
                  <a:lnTo>
                    <a:pt x="2714" y="175"/>
                  </a:lnTo>
                  <a:lnTo>
                    <a:pt x="2695" y="122"/>
                  </a:lnTo>
                  <a:lnTo>
                    <a:pt x="2651" y="82"/>
                  </a:lnTo>
                  <a:lnTo>
                    <a:pt x="2598" y="54"/>
                  </a:lnTo>
                  <a:lnTo>
                    <a:pt x="2547" y="29"/>
                  </a:lnTo>
                  <a:lnTo>
                    <a:pt x="2562" y="0"/>
                  </a:lnTo>
                  <a:lnTo>
                    <a:pt x="2619" y="29"/>
                  </a:lnTo>
                  <a:lnTo>
                    <a:pt x="2667" y="55"/>
                  </a:lnTo>
                  <a:lnTo>
                    <a:pt x="2707" y="78"/>
                  </a:lnTo>
                  <a:lnTo>
                    <a:pt x="2741" y="103"/>
                  </a:lnTo>
                  <a:lnTo>
                    <a:pt x="2785" y="145"/>
                  </a:lnTo>
                  <a:lnTo>
                    <a:pt x="2804" y="189"/>
                  </a:lnTo>
                  <a:lnTo>
                    <a:pt x="2800" y="221"/>
                  </a:lnTo>
                  <a:lnTo>
                    <a:pt x="2783" y="249"/>
                  </a:lnTo>
                  <a:lnTo>
                    <a:pt x="2752" y="278"/>
                  </a:lnTo>
                  <a:lnTo>
                    <a:pt x="2710" y="303"/>
                  </a:lnTo>
                  <a:lnTo>
                    <a:pt x="2655" y="325"/>
                  </a:lnTo>
                  <a:lnTo>
                    <a:pt x="2589" y="346"/>
                  </a:lnTo>
                  <a:lnTo>
                    <a:pt x="2515" y="363"/>
                  </a:lnTo>
                  <a:lnTo>
                    <a:pt x="2429" y="381"/>
                  </a:lnTo>
                  <a:lnTo>
                    <a:pt x="2237" y="407"/>
                  </a:lnTo>
                  <a:lnTo>
                    <a:pt x="2021" y="426"/>
                  </a:lnTo>
                  <a:lnTo>
                    <a:pt x="1538" y="443"/>
                  </a:lnTo>
                  <a:lnTo>
                    <a:pt x="1038" y="434"/>
                  </a:lnTo>
                  <a:lnTo>
                    <a:pt x="580" y="401"/>
                  </a:lnTo>
                  <a:lnTo>
                    <a:pt x="219" y="346"/>
                  </a:lnTo>
                  <a:lnTo>
                    <a:pt x="14" y="274"/>
                  </a:lnTo>
                  <a:lnTo>
                    <a:pt x="0" y="225"/>
                  </a:lnTo>
                  <a:lnTo>
                    <a:pt x="44" y="179"/>
                  </a:lnTo>
                  <a:lnTo>
                    <a:pt x="101" y="154"/>
                  </a:lnTo>
                  <a:lnTo>
                    <a:pt x="224" y="132"/>
                  </a:lnTo>
                  <a:lnTo>
                    <a:pt x="230" y="164"/>
                  </a:lnTo>
                  <a:lnTo>
                    <a:pt x="230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6" name="Freeform 82"/>
            <p:cNvSpPr>
              <a:spLocks/>
            </p:cNvSpPr>
            <p:nvPr/>
          </p:nvSpPr>
          <p:spPr bwMode="auto">
            <a:xfrm flipH="1">
              <a:off x="3819" y="3245"/>
              <a:ext cx="1358" cy="228"/>
            </a:xfrm>
            <a:custGeom>
              <a:avLst/>
              <a:gdLst/>
              <a:ahLst/>
              <a:cxnLst>
                <a:cxn ang="0">
                  <a:pos x="188" y="159"/>
                </a:cxn>
                <a:cxn ang="0">
                  <a:pos x="97" y="216"/>
                </a:cxn>
                <a:cxn ang="0">
                  <a:pos x="80" y="264"/>
                </a:cxn>
                <a:cxn ang="0">
                  <a:pos x="97" y="283"/>
                </a:cxn>
                <a:cxn ang="0">
                  <a:pos x="127" y="302"/>
                </a:cxn>
                <a:cxn ang="0">
                  <a:pos x="173" y="317"/>
                </a:cxn>
                <a:cxn ang="0">
                  <a:pos x="232" y="330"/>
                </a:cxn>
                <a:cxn ang="0">
                  <a:pos x="382" y="351"/>
                </a:cxn>
                <a:cxn ang="0">
                  <a:pos x="572" y="365"/>
                </a:cxn>
                <a:cxn ang="0">
                  <a:pos x="1028" y="369"/>
                </a:cxn>
                <a:cxn ang="0">
                  <a:pos x="1532" y="344"/>
                </a:cxn>
                <a:cxn ang="0">
                  <a:pos x="2013" y="294"/>
                </a:cxn>
                <a:cxn ang="0">
                  <a:pos x="2222" y="260"/>
                </a:cxn>
                <a:cxn ang="0">
                  <a:pos x="2399" y="220"/>
                </a:cxn>
                <a:cxn ang="0">
                  <a:pos x="2535" y="177"/>
                </a:cxn>
                <a:cxn ang="0">
                  <a:pos x="2621" y="127"/>
                </a:cxn>
                <a:cxn ang="0">
                  <a:pos x="2590" y="78"/>
                </a:cxn>
                <a:cxn ang="0">
                  <a:pos x="2552" y="36"/>
                </a:cxn>
                <a:cxn ang="0">
                  <a:pos x="2581" y="0"/>
                </a:cxn>
                <a:cxn ang="0">
                  <a:pos x="2613" y="23"/>
                </a:cxn>
                <a:cxn ang="0">
                  <a:pos x="2648" y="43"/>
                </a:cxn>
                <a:cxn ang="0">
                  <a:pos x="2710" y="95"/>
                </a:cxn>
                <a:cxn ang="0">
                  <a:pos x="2718" y="142"/>
                </a:cxn>
                <a:cxn ang="0">
                  <a:pos x="2701" y="167"/>
                </a:cxn>
                <a:cxn ang="0">
                  <a:pos x="2678" y="188"/>
                </a:cxn>
                <a:cxn ang="0">
                  <a:pos x="2644" y="211"/>
                </a:cxn>
                <a:cxn ang="0">
                  <a:pos x="2602" y="232"/>
                </a:cxn>
                <a:cxn ang="0">
                  <a:pos x="2552" y="251"/>
                </a:cxn>
                <a:cxn ang="0">
                  <a:pos x="2497" y="270"/>
                </a:cxn>
                <a:cxn ang="0">
                  <a:pos x="2435" y="287"/>
                </a:cxn>
                <a:cxn ang="0">
                  <a:pos x="2366" y="304"/>
                </a:cxn>
                <a:cxn ang="0">
                  <a:pos x="2216" y="336"/>
                </a:cxn>
                <a:cxn ang="0">
                  <a:pos x="2047" y="363"/>
                </a:cxn>
                <a:cxn ang="0">
                  <a:pos x="1868" y="388"/>
                </a:cxn>
                <a:cxn ang="0">
                  <a:pos x="1682" y="407"/>
                </a:cxn>
                <a:cxn ang="0">
                  <a:pos x="1308" y="439"/>
                </a:cxn>
                <a:cxn ang="0">
                  <a:pos x="962" y="456"/>
                </a:cxn>
                <a:cxn ang="0">
                  <a:pos x="507" y="450"/>
                </a:cxn>
                <a:cxn ang="0">
                  <a:pos x="306" y="407"/>
                </a:cxn>
                <a:cxn ang="0">
                  <a:pos x="207" y="374"/>
                </a:cxn>
                <a:cxn ang="0">
                  <a:pos x="112" y="338"/>
                </a:cxn>
                <a:cxn ang="0">
                  <a:pos x="11" y="277"/>
                </a:cxn>
                <a:cxn ang="0">
                  <a:pos x="0" y="251"/>
                </a:cxn>
                <a:cxn ang="0">
                  <a:pos x="11" y="224"/>
                </a:cxn>
                <a:cxn ang="0">
                  <a:pos x="38" y="199"/>
                </a:cxn>
                <a:cxn ang="0">
                  <a:pos x="76" y="177"/>
                </a:cxn>
                <a:cxn ang="0">
                  <a:pos x="124" y="154"/>
                </a:cxn>
                <a:cxn ang="0">
                  <a:pos x="173" y="129"/>
                </a:cxn>
                <a:cxn ang="0">
                  <a:pos x="188" y="159"/>
                </a:cxn>
                <a:cxn ang="0">
                  <a:pos x="188" y="159"/>
                </a:cxn>
              </a:cxnLst>
              <a:rect l="0" t="0" r="r" b="b"/>
              <a:pathLst>
                <a:path w="2718" h="456">
                  <a:moveTo>
                    <a:pt x="188" y="159"/>
                  </a:moveTo>
                  <a:lnTo>
                    <a:pt x="97" y="216"/>
                  </a:lnTo>
                  <a:lnTo>
                    <a:pt x="80" y="264"/>
                  </a:lnTo>
                  <a:lnTo>
                    <a:pt x="97" y="283"/>
                  </a:lnTo>
                  <a:lnTo>
                    <a:pt x="127" y="302"/>
                  </a:lnTo>
                  <a:lnTo>
                    <a:pt x="173" y="317"/>
                  </a:lnTo>
                  <a:lnTo>
                    <a:pt x="232" y="330"/>
                  </a:lnTo>
                  <a:lnTo>
                    <a:pt x="382" y="351"/>
                  </a:lnTo>
                  <a:lnTo>
                    <a:pt x="572" y="365"/>
                  </a:lnTo>
                  <a:lnTo>
                    <a:pt x="1028" y="369"/>
                  </a:lnTo>
                  <a:lnTo>
                    <a:pt x="1532" y="344"/>
                  </a:lnTo>
                  <a:lnTo>
                    <a:pt x="2013" y="294"/>
                  </a:lnTo>
                  <a:lnTo>
                    <a:pt x="2222" y="260"/>
                  </a:lnTo>
                  <a:lnTo>
                    <a:pt x="2399" y="220"/>
                  </a:lnTo>
                  <a:lnTo>
                    <a:pt x="2535" y="177"/>
                  </a:lnTo>
                  <a:lnTo>
                    <a:pt x="2621" y="127"/>
                  </a:lnTo>
                  <a:lnTo>
                    <a:pt x="2590" y="78"/>
                  </a:lnTo>
                  <a:lnTo>
                    <a:pt x="2552" y="36"/>
                  </a:lnTo>
                  <a:lnTo>
                    <a:pt x="2581" y="0"/>
                  </a:lnTo>
                  <a:lnTo>
                    <a:pt x="2613" y="23"/>
                  </a:lnTo>
                  <a:lnTo>
                    <a:pt x="2648" y="43"/>
                  </a:lnTo>
                  <a:lnTo>
                    <a:pt x="2710" y="95"/>
                  </a:lnTo>
                  <a:lnTo>
                    <a:pt x="2718" y="142"/>
                  </a:lnTo>
                  <a:lnTo>
                    <a:pt x="2701" y="167"/>
                  </a:lnTo>
                  <a:lnTo>
                    <a:pt x="2678" y="188"/>
                  </a:lnTo>
                  <a:lnTo>
                    <a:pt x="2644" y="211"/>
                  </a:lnTo>
                  <a:lnTo>
                    <a:pt x="2602" y="232"/>
                  </a:lnTo>
                  <a:lnTo>
                    <a:pt x="2552" y="251"/>
                  </a:lnTo>
                  <a:lnTo>
                    <a:pt x="2497" y="270"/>
                  </a:lnTo>
                  <a:lnTo>
                    <a:pt x="2435" y="287"/>
                  </a:lnTo>
                  <a:lnTo>
                    <a:pt x="2366" y="304"/>
                  </a:lnTo>
                  <a:lnTo>
                    <a:pt x="2216" y="336"/>
                  </a:lnTo>
                  <a:lnTo>
                    <a:pt x="2047" y="363"/>
                  </a:lnTo>
                  <a:lnTo>
                    <a:pt x="1868" y="388"/>
                  </a:lnTo>
                  <a:lnTo>
                    <a:pt x="1682" y="407"/>
                  </a:lnTo>
                  <a:lnTo>
                    <a:pt x="1308" y="439"/>
                  </a:lnTo>
                  <a:lnTo>
                    <a:pt x="962" y="456"/>
                  </a:lnTo>
                  <a:lnTo>
                    <a:pt x="507" y="450"/>
                  </a:lnTo>
                  <a:lnTo>
                    <a:pt x="306" y="407"/>
                  </a:lnTo>
                  <a:lnTo>
                    <a:pt x="207" y="374"/>
                  </a:lnTo>
                  <a:lnTo>
                    <a:pt x="112" y="338"/>
                  </a:lnTo>
                  <a:lnTo>
                    <a:pt x="11" y="277"/>
                  </a:lnTo>
                  <a:lnTo>
                    <a:pt x="0" y="251"/>
                  </a:lnTo>
                  <a:lnTo>
                    <a:pt x="11" y="224"/>
                  </a:lnTo>
                  <a:lnTo>
                    <a:pt x="38" y="199"/>
                  </a:lnTo>
                  <a:lnTo>
                    <a:pt x="76" y="177"/>
                  </a:lnTo>
                  <a:lnTo>
                    <a:pt x="124" y="154"/>
                  </a:lnTo>
                  <a:lnTo>
                    <a:pt x="173" y="129"/>
                  </a:lnTo>
                  <a:lnTo>
                    <a:pt x="188" y="159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7" name="Freeform 83"/>
            <p:cNvSpPr>
              <a:spLocks/>
            </p:cNvSpPr>
            <p:nvPr/>
          </p:nvSpPr>
          <p:spPr bwMode="auto">
            <a:xfrm flipH="1">
              <a:off x="4618" y="2465"/>
              <a:ext cx="149" cy="1621"/>
            </a:xfrm>
            <a:custGeom>
              <a:avLst/>
              <a:gdLst/>
              <a:ahLst/>
              <a:cxnLst>
                <a:cxn ang="0">
                  <a:pos x="257" y="19"/>
                </a:cxn>
                <a:cxn ang="0">
                  <a:pos x="217" y="90"/>
                </a:cxn>
                <a:cxn ang="0">
                  <a:pos x="183" y="162"/>
                </a:cxn>
                <a:cxn ang="0">
                  <a:pos x="152" y="238"/>
                </a:cxn>
                <a:cxn ang="0">
                  <a:pos x="126" y="314"/>
                </a:cxn>
                <a:cxn ang="0">
                  <a:pos x="59" y="643"/>
                </a:cxn>
                <a:cxn ang="0">
                  <a:pos x="42" y="992"/>
                </a:cxn>
                <a:cxn ang="0">
                  <a:pos x="65" y="1354"/>
                </a:cxn>
                <a:cxn ang="0">
                  <a:pos x="87" y="1536"/>
                </a:cxn>
                <a:cxn ang="0">
                  <a:pos x="114" y="1717"/>
                </a:cxn>
                <a:cxn ang="0">
                  <a:pos x="143" y="1895"/>
                </a:cxn>
                <a:cxn ang="0">
                  <a:pos x="175" y="2072"/>
                </a:cxn>
                <a:cxn ang="0">
                  <a:pos x="207" y="2243"/>
                </a:cxn>
                <a:cxn ang="0">
                  <a:pos x="238" y="2409"/>
                </a:cxn>
                <a:cxn ang="0">
                  <a:pos x="264" y="2568"/>
                </a:cxn>
                <a:cxn ang="0">
                  <a:pos x="287" y="2718"/>
                </a:cxn>
                <a:cxn ang="0">
                  <a:pos x="298" y="3011"/>
                </a:cxn>
                <a:cxn ang="0">
                  <a:pos x="287" y="3091"/>
                </a:cxn>
                <a:cxn ang="0">
                  <a:pos x="262" y="3159"/>
                </a:cxn>
                <a:cxn ang="0">
                  <a:pos x="245" y="3188"/>
                </a:cxn>
                <a:cxn ang="0">
                  <a:pos x="222" y="3213"/>
                </a:cxn>
                <a:cxn ang="0">
                  <a:pos x="198" y="3230"/>
                </a:cxn>
                <a:cxn ang="0">
                  <a:pos x="167" y="3243"/>
                </a:cxn>
                <a:cxn ang="0">
                  <a:pos x="93" y="3230"/>
                </a:cxn>
                <a:cxn ang="0">
                  <a:pos x="29" y="3171"/>
                </a:cxn>
                <a:cxn ang="0">
                  <a:pos x="13" y="3081"/>
                </a:cxn>
                <a:cxn ang="0">
                  <a:pos x="36" y="3030"/>
                </a:cxn>
                <a:cxn ang="0">
                  <a:pos x="57" y="3003"/>
                </a:cxn>
                <a:cxn ang="0">
                  <a:pos x="86" y="2977"/>
                </a:cxn>
                <a:cxn ang="0">
                  <a:pos x="107" y="3003"/>
                </a:cxn>
                <a:cxn ang="0">
                  <a:pos x="114" y="3064"/>
                </a:cxn>
                <a:cxn ang="0">
                  <a:pos x="124" y="3099"/>
                </a:cxn>
                <a:cxn ang="0">
                  <a:pos x="139" y="3119"/>
                </a:cxn>
                <a:cxn ang="0">
                  <a:pos x="169" y="3076"/>
                </a:cxn>
                <a:cxn ang="0">
                  <a:pos x="196" y="3030"/>
                </a:cxn>
                <a:cxn ang="0">
                  <a:pos x="228" y="2933"/>
                </a:cxn>
                <a:cxn ang="0">
                  <a:pos x="236" y="2726"/>
                </a:cxn>
                <a:cxn ang="0">
                  <a:pos x="205" y="2551"/>
                </a:cxn>
                <a:cxn ang="0">
                  <a:pos x="184" y="2466"/>
                </a:cxn>
                <a:cxn ang="0">
                  <a:pos x="164" y="2380"/>
                </a:cxn>
                <a:cxn ang="0">
                  <a:pos x="137" y="2264"/>
                </a:cxn>
                <a:cxn ang="0">
                  <a:pos x="108" y="2135"/>
                </a:cxn>
                <a:cxn ang="0">
                  <a:pos x="59" y="1844"/>
                </a:cxn>
                <a:cxn ang="0">
                  <a:pos x="0" y="1190"/>
                </a:cxn>
                <a:cxn ang="0">
                  <a:pos x="4" y="856"/>
                </a:cxn>
                <a:cxn ang="0">
                  <a:pos x="17" y="692"/>
                </a:cxn>
                <a:cxn ang="0">
                  <a:pos x="40" y="536"/>
                </a:cxn>
                <a:cxn ang="0">
                  <a:pos x="70" y="386"/>
                </a:cxn>
                <a:cxn ang="0">
                  <a:pos x="89" y="314"/>
                </a:cxn>
                <a:cxn ang="0">
                  <a:pos x="112" y="245"/>
                </a:cxn>
                <a:cxn ang="0">
                  <a:pos x="137" y="179"/>
                </a:cxn>
                <a:cxn ang="0">
                  <a:pos x="164" y="116"/>
                </a:cxn>
                <a:cxn ang="0">
                  <a:pos x="194" y="57"/>
                </a:cxn>
                <a:cxn ang="0">
                  <a:pos x="228" y="0"/>
                </a:cxn>
                <a:cxn ang="0">
                  <a:pos x="257" y="19"/>
                </a:cxn>
                <a:cxn ang="0">
                  <a:pos x="257" y="19"/>
                </a:cxn>
              </a:cxnLst>
              <a:rect l="0" t="0" r="r" b="b"/>
              <a:pathLst>
                <a:path w="298" h="3243">
                  <a:moveTo>
                    <a:pt x="257" y="19"/>
                  </a:moveTo>
                  <a:lnTo>
                    <a:pt x="217" y="90"/>
                  </a:lnTo>
                  <a:lnTo>
                    <a:pt x="183" y="162"/>
                  </a:lnTo>
                  <a:lnTo>
                    <a:pt x="152" y="238"/>
                  </a:lnTo>
                  <a:lnTo>
                    <a:pt x="126" y="314"/>
                  </a:lnTo>
                  <a:lnTo>
                    <a:pt x="59" y="643"/>
                  </a:lnTo>
                  <a:lnTo>
                    <a:pt x="42" y="992"/>
                  </a:lnTo>
                  <a:lnTo>
                    <a:pt x="65" y="1354"/>
                  </a:lnTo>
                  <a:lnTo>
                    <a:pt x="87" y="1536"/>
                  </a:lnTo>
                  <a:lnTo>
                    <a:pt x="114" y="1717"/>
                  </a:lnTo>
                  <a:lnTo>
                    <a:pt x="143" y="1895"/>
                  </a:lnTo>
                  <a:lnTo>
                    <a:pt x="175" y="2072"/>
                  </a:lnTo>
                  <a:lnTo>
                    <a:pt x="207" y="2243"/>
                  </a:lnTo>
                  <a:lnTo>
                    <a:pt x="238" y="2409"/>
                  </a:lnTo>
                  <a:lnTo>
                    <a:pt x="264" y="2568"/>
                  </a:lnTo>
                  <a:lnTo>
                    <a:pt x="287" y="2718"/>
                  </a:lnTo>
                  <a:lnTo>
                    <a:pt x="298" y="3011"/>
                  </a:lnTo>
                  <a:lnTo>
                    <a:pt x="287" y="3091"/>
                  </a:lnTo>
                  <a:lnTo>
                    <a:pt x="262" y="3159"/>
                  </a:lnTo>
                  <a:lnTo>
                    <a:pt x="245" y="3188"/>
                  </a:lnTo>
                  <a:lnTo>
                    <a:pt x="222" y="3213"/>
                  </a:lnTo>
                  <a:lnTo>
                    <a:pt x="198" y="3230"/>
                  </a:lnTo>
                  <a:lnTo>
                    <a:pt x="167" y="3243"/>
                  </a:lnTo>
                  <a:lnTo>
                    <a:pt x="93" y="3230"/>
                  </a:lnTo>
                  <a:lnTo>
                    <a:pt x="29" y="3171"/>
                  </a:lnTo>
                  <a:lnTo>
                    <a:pt x="13" y="3081"/>
                  </a:lnTo>
                  <a:lnTo>
                    <a:pt x="36" y="3030"/>
                  </a:lnTo>
                  <a:lnTo>
                    <a:pt x="57" y="3003"/>
                  </a:lnTo>
                  <a:lnTo>
                    <a:pt x="86" y="2977"/>
                  </a:lnTo>
                  <a:lnTo>
                    <a:pt x="107" y="3003"/>
                  </a:lnTo>
                  <a:lnTo>
                    <a:pt x="114" y="3064"/>
                  </a:lnTo>
                  <a:lnTo>
                    <a:pt x="124" y="3099"/>
                  </a:lnTo>
                  <a:lnTo>
                    <a:pt x="139" y="3119"/>
                  </a:lnTo>
                  <a:lnTo>
                    <a:pt x="169" y="3076"/>
                  </a:lnTo>
                  <a:lnTo>
                    <a:pt x="196" y="3030"/>
                  </a:lnTo>
                  <a:lnTo>
                    <a:pt x="228" y="2933"/>
                  </a:lnTo>
                  <a:lnTo>
                    <a:pt x="236" y="2726"/>
                  </a:lnTo>
                  <a:lnTo>
                    <a:pt x="205" y="2551"/>
                  </a:lnTo>
                  <a:lnTo>
                    <a:pt x="184" y="2466"/>
                  </a:lnTo>
                  <a:lnTo>
                    <a:pt x="164" y="2380"/>
                  </a:lnTo>
                  <a:lnTo>
                    <a:pt x="137" y="2264"/>
                  </a:lnTo>
                  <a:lnTo>
                    <a:pt x="108" y="2135"/>
                  </a:lnTo>
                  <a:lnTo>
                    <a:pt x="59" y="1844"/>
                  </a:lnTo>
                  <a:lnTo>
                    <a:pt x="0" y="1190"/>
                  </a:lnTo>
                  <a:lnTo>
                    <a:pt x="4" y="856"/>
                  </a:lnTo>
                  <a:lnTo>
                    <a:pt x="17" y="692"/>
                  </a:lnTo>
                  <a:lnTo>
                    <a:pt x="40" y="536"/>
                  </a:lnTo>
                  <a:lnTo>
                    <a:pt x="70" y="386"/>
                  </a:lnTo>
                  <a:lnTo>
                    <a:pt x="89" y="314"/>
                  </a:lnTo>
                  <a:lnTo>
                    <a:pt x="112" y="245"/>
                  </a:lnTo>
                  <a:lnTo>
                    <a:pt x="137" y="179"/>
                  </a:lnTo>
                  <a:lnTo>
                    <a:pt x="164" y="116"/>
                  </a:lnTo>
                  <a:lnTo>
                    <a:pt x="194" y="57"/>
                  </a:lnTo>
                  <a:lnTo>
                    <a:pt x="228" y="0"/>
                  </a:lnTo>
                  <a:lnTo>
                    <a:pt x="257" y="19"/>
                  </a:lnTo>
                  <a:lnTo>
                    <a:pt x="257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8" name="Freeform 84"/>
            <p:cNvSpPr>
              <a:spLocks/>
            </p:cNvSpPr>
            <p:nvPr/>
          </p:nvSpPr>
          <p:spPr bwMode="auto">
            <a:xfrm flipH="1">
              <a:off x="4102" y="2441"/>
              <a:ext cx="96" cy="485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72" y="112"/>
                </a:cxn>
                <a:cxn ang="0">
                  <a:pos x="100" y="197"/>
                </a:cxn>
                <a:cxn ang="0">
                  <a:pos x="129" y="294"/>
                </a:cxn>
                <a:cxn ang="0">
                  <a:pos x="153" y="391"/>
                </a:cxn>
                <a:cxn ang="0">
                  <a:pos x="174" y="482"/>
                </a:cxn>
                <a:cxn ang="0">
                  <a:pos x="191" y="608"/>
                </a:cxn>
                <a:cxn ang="0">
                  <a:pos x="176" y="781"/>
                </a:cxn>
                <a:cxn ang="0">
                  <a:pos x="163" y="954"/>
                </a:cxn>
                <a:cxn ang="0">
                  <a:pos x="146" y="971"/>
                </a:cxn>
                <a:cxn ang="0">
                  <a:pos x="129" y="954"/>
                </a:cxn>
                <a:cxn ang="0">
                  <a:pos x="123" y="579"/>
                </a:cxn>
                <a:cxn ang="0">
                  <a:pos x="104" y="393"/>
                </a:cxn>
                <a:cxn ang="0">
                  <a:pos x="87" y="302"/>
                </a:cxn>
                <a:cxn ang="0">
                  <a:pos x="64" y="209"/>
                </a:cxn>
                <a:cxn ang="0">
                  <a:pos x="45" y="163"/>
                </a:cxn>
                <a:cxn ang="0">
                  <a:pos x="17" y="81"/>
                </a:cxn>
                <a:cxn ang="0">
                  <a:pos x="0" y="13"/>
                </a:cxn>
                <a:cxn ang="0">
                  <a:pos x="3" y="0"/>
                </a:cxn>
                <a:cxn ang="0">
                  <a:pos x="20" y="9"/>
                </a:cxn>
                <a:cxn ang="0">
                  <a:pos x="20" y="9"/>
                </a:cxn>
              </a:cxnLst>
              <a:rect l="0" t="0" r="r" b="b"/>
              <a:pathLst>
                <a:path w="191" h="971">
                  <a:moveTo>
                    <a:pt x="20" y="9"/>
                  </a:moveTo>
                  <a:lnTo>
                    <a:pt x="72" y="112"/>
                  </a:lnTo>
                  <a:lnTo>
                    <a:pt x="100" y="197"/>
                  </a:lnTo>
                  <a:lnTo>
                    <a:pt x="129" y="294"/>
                  </a:lnTo>
                  <a:lnTo>
                    <a:pt x="153" y="391"/>
                  </a:lnTo>
                  <a:lnTo>
                    <a:pt x="174" y="482"/>
                  </a:lnTo>
                  <a:lnTo>
                    <a:pt x="191" y="608"/>
                  </a:lnTo>
                  <a:lnTo>
                    <a:pt x="176" y="781"/>
                  </a:lnTo>
                  <a:lnTo>
                    <a:pt x="163" y="954"/>
                  </a:lnTo>
                  <a:lnTo>
                    <a:pt x="146" y="971"/>
                  </a:lnTo>
                  <a:lnTo>
                    <a:pt x="129" y="954"/>
                  </a:lnTo>
                  <a:lnTo>
                    <a:pt x="123" y="579"/>
                  </a:lnTo>
                  <a:lnTo>
                    <a:pt x="104" y="393"/>
                  </a:lnTo>
                  <a:lnTo>
                    <a:pt x="87" y="302"/>
                  </a:lnTo>
                  <a:lnTo>
                    <a:pt x="64" y="209"/>
                  </a:lnTo>
                  <a:lnTo>
                    <a:pt x="45" y="163"/>
                  </a:lnTo>
                  <a:lnTo>
                    <a:pt x="17" y="81"/>
                  </a:lnTo>
                  <a:lnTo>
                    <a:pt x="0" y="13"/>
                  </a:lnTo>
                  <a:lnTo>
                    <a:pt x="3" y="0"/>
                  </a:lnTo>
                  <a:lnTo>
                    <a:pt x="20" y="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9" name="Freeform 85"/>
            <p:cNvSpPr>
              <a:spLocks/>
            </p:cNvSpPr>
            <p:nvPr/>
          </p:nvSpPr>
          <p:spPr bwMode="auto">
            <a:xfrm flipH="1">
              <a:off x="4568" y="3310"/>
              <a:ext cx="484" cy="110"/>
            </a:xfrm>
            <a:custGeom>
              <a:avLst/>
              <a:gdLst/>
              <a:ahLst/>
              <a:cxnLst>
                <a:cxn ang="0">
                  <a:pos x="876" y="116"/>
                </a:cxn>
                <a:cxn ang="0">
                  <a:pos x="851" y="99"/>
                </a:cxn>
                <a:cxn ang="0">
                  <a:pos x="815" y="82"/>
                </a:cxn>
                <a:cxn ang="0">
                  <a:pos x="720" y="53"/>
                </a:cxn>
                <a:cxn ang="0">
                  <a:pos x="619" y="38"/>
                </a:cxn>
                <a:cxn ang="0">
                  <a:pos x="543" y="32"/>
                </a:cxn>
                <a:cxn ang="0">
                  <a:pos x="192" y="44"/>
                </a:cxn>
                <a:cxn ang="0">
                  <a:pos x="106" y="61"/>
                </a:cxn>
                <a:cxn ang="0">
                  <a:pos x="21" y="78"/>
                </a:cxn>
                <a:cxn ang="0">
                  <a:pos x="0" y="67"/>
                </a:cxn>
                <a:cxn ang="0">
                  <a:pos x="11" y="48"/>
                </a:cxn>
                <a:cxn ang="0">
                  <a:pos x="70" y="29"/>
                </a:cxn>
                <a:cxn ang="0">
                  <a:pos x="161" y="15"/>
                </a:cxn>
                <a:cxn ang="0">
                  <a:pos x="397" y="0"/>
                </a:cxn>
                <a:cxn ang="0">
                  <a:pos x="792" y="15"/>
                </a:cxn>
                <a:cxn ang="0">
                  <a:pos x="846" y="30"/>
                </a:cxn>
                <a:cxn ang="0">
                  <a:pos x="918" y="61"/>
                </a:cxn>
                <a:cxn ang="0">
                  <a:pos x="965" y="105"/>
                </a:cxn>
                <a:cxn ang="0">
                  <a:pos x="967" y="131"/>
                </a:cxn>
                <a:cxn ang="0">
                  <a:pos x="948" y="160"/>
                </a:cxn>
                <a:cxn ang="0">
                  <a:pos x="920" y="177"/>
                </a:cxn>
                <a:cxn ang="0">
                  <a:pos x="880" y="194"/>
                </a:cxn>
                <a:cxn ang="0">
                  <a:pos x="791" y="217"/>
                </a:cxn>
                <a:cxn ang="0">
                  <a:pos x="730" y="221"/>
                </a:cxn>
                <a:cxn ang="0">
                  <a:pos x="739" y="200"/>
                </a:cxn>
                <a:cxn ang="0">
                  <a:pos x="810" y="162"/>
                </a:cxn>
                <a:cxn ang="0">
                  <a:pos x="876" y="116"/>
                </a:cxn>
                <a:cxn ang="0">
                  <a:pos x="876" y="116"/>
                </a:cxn>
              </a:cxnLst>
              <a:rect l="0" t="0" r="r" b="b"/>
              <a:pathLst>
                <a:path w="967" h="221">
                  <a:moveTo>
                    <a:pt x="876" y="116"/>
                  </a:moveTo>
                  <a:lnTo>
                    <a:pt x="851" y="99"/>
                  </a:lnTo>
                  <a:lnTo>
                    <a:pt x="815" y="82"/>
                  </a:lnTo>
                  <a:lnTo>
                    <a:pt x="720" y="53"/>
                  </a:lnTo>
                  <a:lnTo>
                    <a:pt x="619" y="38"/>
                  </a:lnTo>
                  <a:lnTo>
                    <a:pt x="543" y="32"/>
                  </a:lnTo>
                  <a:lnTo>
                    <a:pt x="192" y="44"/>
                  </a:lnTo>
                  <a:lnTo>
                    <a:pt x="106" y="61"/>
                  </a:lnTo>
                  <a:lnTo>
                    <a:pt x="21" y="78"/>
                  </a:lnTo>
                  <a:lnTo>
                    <a:pt x="0" y="67"/>
                  </a:lnTo>
                  <a:lnTo>
                    <a:pt x="11" y="48"/>
                  </a:lnTo>
                  <a:lnTo>
                    <a:pt x="70" y="29"/>
                  </a:lnTo>
                  <a:lnTo>
                    <a:pt x="161" y="15"/>
                  </a:lnTo>
                  <a:lnTo>
                    <a:pt x="397" y="0"/>
                  </a:lnTo>
                  <a:lnTo>
                    <a:pt x="792" y="15"/>
                  </a:lnTo>
                  <a:lnTo>
                    <a:pt x="846" y="30"/>
                  </a:lnTo>
                  <a:lnTo>
                    <a:pt x="918" y="61"/>
                  </a:lnTo>
                  <a:lnTo>
                    <a:pt x="965" y="105"/>
                  </a:lnTo>
                  <a:lnTo>
                    <a:pt x="967" y="131"/>
                  </a:lnTo>
                  <a:lnTo>
                    <a:pt x="948" y="160"/>
                  </a:lnTo>
                  <a:lnTo>
                    <a:pt x="920" y="177"/>
                  </a:lnTo>
                  <a:lnTo>
                    <a:pt x="880" y="194"/>
                  </a:lnTo>
                  <a:lnTo>
                    <a:pt x="791" y="217"/>
                  </a:lnTo>
                  <a:lnTo>
                    <a:pt x="730" y="221"/>
                  </a:lnTo>
                  <a:lnTo>
                    <a:pt x="739" y="200"/>
                  </a:lnTo>
                  <a:lnTo>
                    <a:pt x="810" y="162"/>
                  </a:lnTo>
                  <a:lnTo>
                    <a:pt x="876" y="116"/>
                  </a:lnTo>
                  <a:lnTo>
                    <a:pt x="876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0" name="Freeform 86"/>
            <p:cNvSpPr>
              <a:spLocks/>
            </p:cNvSpPr>
            <p:nvPr/>
          </p:nvSpPr>
          <p:spPr bwMode="auto">
            <a:xfrm flipH="1">
              <a:off x="4938" y="3384"/>
              <a:ext cx="117" cy="15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5" y="48"/>
                </a:cxn>
                <a:cxn ang="0">
                  <a:pos x="162" y="118"/>
                </a:cxn>
                <a:cxn ang="0">
                  <a:pos x="211" y="200"/>
                </a:cxn>
                <a:cxn ang="0">
                  <a:pos x="234" y="283"/>
                </a:cxn>
                <a:cxn ang="0">
                  <a:pos x="226" y="308"/>
                </a:cxn>
                <a:cxn ang="0">
                  <a:pos x="207" y="320"/>
                </a:cxn>
                <a:cxn ang="0">
                  <a:pos x="169" y="293"/>
                </a:cxn>
                <a:cxn ang="0">
                  <a:pos x="135" y="175"/>
                </a:cxn>
                <a:cxn ang="0">
                  <a:pos x="107" y="124"/>
                </a:cxn>
                <a:cxn ang="0">
                  <a:pos x="63" y="73"/>
                </a:cxn>
                <a:cxn ang="0">
                  <a:pos x="6" y="29"/>
                </a:cxn>
                <a:cxn ang="0">
                  <a:pos x="0" y="4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34" h="320">
                  <a:moveTo>
                    <a:pt x="25" y="0"/>
                  </a:moveTo>
                  <a:lnTo>
                    <a:pt x="95" y="48"/>
                  </a:lnTo>
                  <a:lnTo>
                    <a:pt x="162" y="118"/>
                  </a:lnTo>
                  <a:lnTo>
                    <a:pt x="211" y="200"/>
                  </a:lnTo>
                  <a:lnTo>
                    <a:pt x="234" y="283"/>
                  </a:lnTo>
                  <a:lnTo>
                    <a:pt x="226" y="308"/>
                  </a:lnTo>
                  <a:lnTo>
                    <a:pt x="207" y="320"/>
                  </a:lnTo>
                  <a:lnTo>
                    <a:pt x="169" y="293"/>
                  </a:lnTo>
                  <a:lnTo>
                    <a:pt x="135" y="175"/>
                  </a:lnTo>
                  <a:lnTo>
                    <a:pt x="107" y="124"/>
                  </a:lnTo>
                  <a:lnTo>
                    <a:pt x="63" y="73"/>
                  </a:lnTo>
                  <a:lnTo>
                    <a:pt x="6" y="29"/>
                  </a:lnTo>
                  <a:lnTo>
                    <a:pt x="0" y="4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1" name="Freeform 87"/>
            <p:cNvSpPr>
              <a:spLocks/>
            </p:cNvSpPr>
            <p:nvPr/>
          </p:nvSpPr>
          <p:spPr bwMode="auto">
            <a:xfrm flipH="1">
              <a:off x="4606" y="3487"/>
              <a:ext cx="349" cy="131"/>
            </a:xfrm>
            <a:custGeom>
              <a:avLst/>
              <a:gdLst/>
              <a:ahLst/>
              <a:cxnLst>
                <a:cxn ang="0">
                  <a:pos x="332" y="170"/>
                </a:cxn>
                <a:cxn ang="0">
                  <a:pos x="399" y="115"/>
                </a:cxn>
                <a:cxn ang="0">
                  <a:pos x="435" y="90"/>
                </a:cxn>
                <a:cxn ang="0">
                  <a:pos x="473" y="67"/>
                </a:cxn>
                <a:cxn ang="0">
                  <a:pos x="513" y="48"/>
                </a:cxn>
                <a:cxn ang="0">
                  <a:pos x="553" y="29"/>
                </a:cxn>
                <a:cxn ang="0">
                  <a:pos x="633" y="0"/>
                </a:cxn>
                <a:cxn ang="0">
                  <a:pos x="671" y="2"/>
                </a:cxn>
                <a:cxn ang="0">
                  <a:pos x="693" y="25"/>
                </a:cxn>
                <a:cxn ang="0">
                  <a:pos x="697" y="42"/>
                </a:cxn>
                <a:cxn ang="0">
                  <a:pos x="693" y="57"/>
                </a:cxn>
                <a:cxn ang="0">
                  <a:pos x="667" y="86"/>
                </a:cxn>
                <a:cxn ang="0">
                  <a:pos x="579" y="122"/>
                </a:cxn>
                <a:cxn ang="0">
                  <a:pos x="511" y="151"/>
                </a:cxn>
                <a:cxn ang="0">
                  <a:pos x="443" y="187"/>
                </a:cxn>
                <a:cxn ang="0">
                  <a:pos x="365" y="249"/>
                </a:cxn>
                <a:cxn ang="0">
                  <a:pos x="336" y="263"/>
                </a:cxn>
                <a:cxn ang="0">
                  <a:pos x="310" y="251"/>
                </a:cxn>
                <a:cxn ang="0">
                  <a:pos x="256" y="210"/>
                </a:cxn>
                <a:cxn ang="0">
                  <a:pos x="205" y="175"/>
                </a:cxn>
                <a:cxn ang="0">
                  <a:pos x="152" y="147"/>
                </a:cxn>
                <a:cxn ang="0">
                  <a:pos x="89" y="124"/>
                </a:cxn>
                <a:cxn ang="0">
                  <a:pos x="13" y="105"/>
                </a:cxn>
                <a:cxn ang="0">
                  <a:pos x="0" y="86"/>
                </a:cxn>
                <a:cxn ang="0">
                  <a:pos x="19" y="73"/>
                </a:cxn>
                <a:cxn ang="0">
                  <a:pos x="180" y="103"/>
                </a:cxn>
                <a:cxn ang="0">
                  <a:pos x="270" y="135"/>
                </a:cxn>
                <a:cxn ang="0">
                  <a:pos x="332" y="170"/>
                </a:cxn>
                <a:cxn ang="0">
                  <a:pos x="332" y="170"/>
                </a:cxn>
              </a:cxnLst>
              <a:rect l="0" t="0" r="r" b="b"/>
              <a:pathLst>
                <a:path w="697" h="263">
                  <a:moveTo>
                    <a:pt x="332" y="170"/>
                  </a:moveTo>
                  <a:lnTo>
                    <a:pt x="399" y="115"/>
                  </a:lnTo>
                  <a:lnTo>
                    <a:pt x="435" y="90"/>
                  </a:lnTo>
                  <a:lnTo>
                    <a:pt x="473" y="67"/>
                  </a:lnTo>
                  <a:lnTo>
                    <a:pt x="513" y="48"/>
                  </a:lnTo>
                  <a:lnTo>
                    <a:pt x="553" y="29"/>
                  </a:lnTo>
                  <a:lnTo>
                    <a:pt x="633" y="0"/>
                  </a:lnTo>
                  <a:lnTo>
                    <a:pt x="671" y="2"/>
                  </a:lnTo>
                  <a:lnTo>
                    <a:pt x="693" y="25"/>
                  </a:lnTo>
                  <a:lnTo>
                    <a:pt x="697" y="42"/>
                  </a:lnTo>
                  <a:lnTo>
                    <a:pt x="693" y="57"/>
                  </a:lnTo>
                  <a:lnTo>
                    <a:pt x="667" y="86"/>
                  </a:lnTo>
                  <a:lnTo>
                    <a:pt x="579" y="122"/>
                  </a:lnTo>
                  <a:lnTo>
                    <a:pt x="511" y="151"/>
                  </a:lnTo>
                  <a:lnTo>
                    <a:pt x="443" y="187"/>
                  </a:lnTo>
                  <a:lnTo>
                    <a:pt x="365" y="249"/>
                  </a:lnTo>
                  <a:lnTo>
                    <a:pt x="336" y="263"/>
                  </a:lnTo>
                  <a:lnTo>
                    <a:pt x="310" y="251"/>
                  </a:lnTo>
                  <a:lnTo>
                    <a:pt x="256" y="210"/>
                  </a:lnTo>
                  <a:lnTo>
                    <a:pt x="205" y="175"/>
                  </a:lnTo>
                  <a:lnTo>
                    <a:pt x="152" y="147"/>
                  </a:lnTo>
                  <a:lnTo>
                    <a:pt x="89" y="124"/>
                  </a:lnTo>
                  <a:lnTo>
                    <a:pt x="13" y="105"/>
                  </a:lnTo>
                  <a:lnTo>
                    <a:pt x="0" y="86"/>
                  </a:lnTo>
                  <a:lnTo>
                    <a:pt x="19" y="73"/>
                  </a:lnTo>
                  <a:lnTo>
                    <a:pt x="180" y="103"/>
                  </a:lnTo>
                  <a:lnTo>
                    <a:pt x="270" y="135"/>
                  </a:lnTo>
                  <a:lnTo>
                    <a:pt x="332" y="170"/>
                  </a:lnTo>
                  <a:lnTo>
                    <a:pt x="332" y="1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2" name="Freeform 88"/>
            <p:cNvSpPr>
              <a:spLocks/>
            </p:cNvSpPr>
            <p:nvPr/>
          </p:nvSpPr>
          <p:spPr bwMode="auto">
            <a:xfrm flipH="1">
              <a:off x="4743" y="3407"/>
              <a:ext cx="51" cy="133"/>
            </a:xfrm>
            <a:custGeom>
              <a:avLst/>
              <a:gdLst/>
              <a:ahLst/>
              <a:cxnLst>
                <a:cxn ang="0">
                  <a:pos x="101" y="25"/>
                </a:cxn>
                <a:cxn ang="0">
                  <a:pos x="55" y="131"/>
                </a:cxn>
                <a:cxn ang="0">
                  <a:pos x="38" y="247"/>
                </a:cxn>
                <a:cxn ang="0">
                  <a:pos x="21" y="264"/>
                </a:cxn>
                <a:cxn ang="0">
                  <a:pos x="4" y="247"/>
                </a:cxn>
                <a:cxn ang="0">
                  <a:pos x="0" y="112"/>
                </a:cxn>
                <a:cxn ang="0">
                  <a:pos x="32" y="57"/>
                </a:cxn>
                <a:cxn ang="0">
                  <a:pos x="57" y="25"/>
                </a:cxn>
                <a:cxn ang="0">
                  <a:pos x="74" y="4"/>
                </a:cxn>
                <a:cxn ang="0">
                  <a:pos x="97" y="0"/>
                </a:cxn>
                <a:cxn ang="0">
                  <a:pos x="101" y="25"/>
                </a:cxn>
                <a:cxn ang="0">
                  <a:pos x="101" y="25"/>
                </a:cxn>
              </a:cxnLst>
              <a:rect l="0" t="0" r="r" b="b"/>
              <a:pathLst>
                <a:path w="101" h="264">
                  <a:moveTo>
                    <a:pt x="101" y="25"/>
                  </a:moveTo>
                  <a:lnTo>
                    <a:pt x="55" y="131"/>
                  </a:lnTo>
                  <a:lnTo>
                    <a:pt x="38" y="247"/>
                  </a:lnTo>
                  <a:lnTo>
                    <a:pt x="21" y="264"/>
                  </a:lnTo>
                  <a:lnTo>
                    <a:pt x="4" y="247"/>
                  </a:lnTo>
                  <a:lnTo>
                    <a:pt x="0" y="112"/>
                  </a:lnTo>
                  <a:lnTo>
                    <a:pt x="32" y="57"/>
                  </a:lnTo>
                  <a:lnTo>
                    <a:pt x="57" y="25"/>
                  </a:lnTo>
                  <a:lnTo>
                    <a:pt x="74" y="4"/>
                  </a:lnTo>
                  <a:lnTo>
                    <a:pt x="97" y="0"/>
                  </a:lnTo>
                  <a:lnTo>
                    <a:pt x="101" y="25"/>
                  </a:lnTo>
                  <a:lnTo>
                    <a:pt x="10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3" name="Freeform 89"/>
            <p:cNvSpPr>
              <a:spLocks/>
            </p:cNvSpPr>
            <p:nvPr/>
          </p:nvSpPr>
          <p:spPr bwMode="auto">
            <a:xfrm flipH="1">
              <a:off x="4748" y="3340"/>
              <a:ext cx="214" cy="56"/>
            </a:xfrm>
            <a:custGeom>
              <a:avLst/>
              <a:gdLst/>
              <a:ahLst/>
              <a:cxnLst>
                <a:cxn ang="0">
                  <a:pos x="25" y="26"/>
                </a:cxn>
                <a:cxn ang="0">
                  <a:pos x="99" y="26"/>
                </a:cxn>
                <a:cxn ang="0">
                  <a:pos x="172" y="0"/>
                </a:cxn>
                <a:cxn ang="0">
                  <a:pos x="238" y="17"/>
                </a:cxn>
                <a:cxn ang="0">
                  <a:pos x="267" y="36"/>
                </a:cxn>
                <a:cxn ang="0">
                  <a:pos x="301" y="47"/>
                </a:cxn>
                <a:cxn ang="0">
                  <a:pos x="407" y="44"/>
                </a:cxn>
                <a:cxn ang="0">
                  <a:pos x="428" y="55"/>
                </a:cxn>
                <a:cxn ang="0">
                  <a:pos x="415" y="76"/>
                </a:cxn>
                <a:cxn ang="0">
                  <a:pos x="354" y="101"/>
                </a:cxn>
                <a:cxn ang="0">
                  <a:pos x="291" y="112"/>
                </a:cxn>
                <a:cxn ang="0">
                  <a:pos x="240" y="80"/>
                </a:cxn>
                <a:cxn ang="0">
                  <a:pos x="213" y="61"/>
                </a:cxn>
                <a:cxn ang="0">
                  <a:pos x="181" y="57"/>
                </a:cxn>
                <a:cxn ang="0">
                  <a:pos x="94" y="72"/>
                </a:cxn>
                <a:cxn ang="0">
                  <a:pos x="8" y="57"/>
                </a:cxn>
                <a:cxn ang="0">
                  <a:pos x="0" y="34"/>
                </a:cxn>
                <a:cxn ang="0">
                  <a:pos x="25" y="26"/>
                </a:cxn>
                <a:cxn ang="0">
                  <a:pos x="25" y="26"/>
                </a:cxn>
              </a:cxnLst>
              <a:rect l="0" t="0" r="r" b="b"/>
              <a:pathLst>
                <a:path w="428" h="112">
                  <a:moveTo>
                    <a:pt x="25" y="26"/>
                  </a:moveTo>
                  <a:lnTo>
                    <a:pt x="99" y="26"/>
                  </a:lnTo>
                  <a:lnTo>
                    <a:pt x="172" y="0"/>
                  </a:lnTo>
                  <a:lnTo>
                    <a:pt x="238" y="17"/>
                  </a:lnTo>
                  <a:lnTo>
                    <a:pt x="267" y="36"/>
                  </a:lnTo>
                  <a:lnTo>
                    <a:pt x="301" y="47"/>
                  </a:lnTo>
                  <a:lnTo>
                    <a:pt x="407" y="44"/>
                  </a:lnTo>
                  <a:lnTo>
                    <a:pt x="428" y="55"/>
                  </a:lnTo>
                  <a:lnTo>
                    <a:pt x="415" y="76"/>
                  </a:lnTo>
                  <a:lnTo>
                    <a:pt x="354" y="101"/>
                  </a:lnTo>
                  <a:lnTo>
                    <a:pt x="291" y="112"/>
                  </a:lnTo>
                  <a:lnTo>
                    <a:pt x="240" y="80"/>
                  </a:lnTo>
                  <a:lnTo>
                    <a:pt x="213" y="61"/>
                  </a:lnTo>
                  <a:lnTo>
                    <a:pt x="181" y="57"/>
                  </a:lnTo>
                  <a:lnTo>
                    <a:pt x="94" y="72"/>
                  </a:lnTo>
                  <a:lnTo>
                    <a:pt x="8" y="57"/>
                  </a:lnTo>
                  <a:lnTo>
                    <a:pt x="0" y="34"/>
                  </a:lnTo>
                  <a:lnTo>
                    <a:pt x="25" y="26"/>
                  </a:lnTo>
                  <a:lnTo>
                    <a:pt x="2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4" name="Freeform 90"/>
            <p:cNvSpPr>
              <a:spLocks/>
            </p:cNvSpPr>
            <p:nvPr/>
          </p:nvSpPr>
          <p:spPr bwMode="auto">
            <a:xfrm flipH="1">
              <a:off x="4155" y="3655"/>
              <a:ext cx="659" cy="85"/>
            </a:xfrm>
            <a:custGeom>
              <a:avLst/>
              <a:gdLst/>
              <a:ahLst/>
              <a:cxnLst>
                <a:cxn ang="0">
                  <a:pos x="399" y="0"/>
                </a:cxn>
                <a:cxn ang="0">
                  <a:pos x="420" y="15"/>
                </a:cxn>
                <a:cxn ang="0">
                  <a:pos x="422" y="48"/>
                </a:cxn>
                <a:cxn ang="0">
                  <a:pos x="403" y="78"/>
                </a:cxn>
                <a:cxn ang="0">
                  <a:pos x="490" y="57"/>
                </a:cxn>
                <a:cxn ang="0">
                  <a:pos x="551" y="34"/>
                </a:cxn>
                <a:cxn ang="0">
                  <a:pos x="612" y="15"/>
                </a:cxn>
                <a:cxn ang="0">
                  <a:pos x="665" y="4"/>
                </a:cxn>
                <a:cxn ang="0">
                  <a:pos x="701" y="6"/>
                </a:cxn>
                <a:cxn ang="0">
                  <a:pos x="717" y="30"/>
                </a:cxn>
                <a:cxn ang="0">
                  <a:pos x="699" y="82"/>
                </a:cxn>
                <a:cxn ang="0">
                  <a:pos x="707" y="95"/>
                </a:cxn>
                <a:cxn ang="0">
                  <a:pos x="722" y="97"/>
                </a:cxn>
                <a:cxn ang="0">
                  <a:pos x="764" y="80"/>
                </a:cxn>
                <a:cxn ang="0">
                  <a:pos x="810" y="51"/>
                </a:cxn>
                <a:cxn ang="0">
                  <a:pos x="842" y="34"/>
                </a:cxn>
                <a:cxn ang="0">
                  <a:pos x="878" y="46"/>
                </a:cxn>
                <a:cxn ang="0">
                  <a:pos x="899" y="74"/>
                </a:cxn>
                <a:cxn ang="0">
                  <a:pos x="1013" y="57"/>
                </a:cxn>
                <a:cxn ang="0">
                  <a:pos x="1112" y="38"/>
                </a:cxn>
                <a:cxn ang="0">
                  <a:pos x="1140" y="46"/>
                </a:cxn>
                <a:cxn ang="0">
                  <a:pos x="1167" y="61"/>
                </a:cxn>
                <a:cxn ang="0">
                  <a:pos x="1228" y="80"/>
                </a:cxn>
                <a:cxn ang="0">
                  <a:pos x="1294" y="93"/>
                </a:cxn>
                <a:cxn ang="0">
                  <a:pos x="1319" y="108"/>
                </a:cxn>
                <a:cxn ang="0">
                  <a:pos x="1291" y="118"/>
                </a:cxn>
                <a:cxn ang="0">
                  <a:pos x="1207" y="122"/>
                </a:cxn>
                <a:cxn ang="0">
                  <a:pos x="1118" y="86"/>
                </a:cxn>
                <a:cxn ang="0">
                  <a:pos x="1068" y="103"/>
                </a:cxn>
                <a:cxn ang="0">
                  <a:pos x="1007" y="118"/>
                </a:cxn>
                <a:cxn ang="0">
                  <a:pos x="891" y="141"/>
                </a:cxn>
                <a:cxn ang="0">
                  <a:pos x="840" y="108"/>
                </a:cxn>
                <a:cxn ang="0">
                  <a:pos x="783" y="122"/>
                </a:cxn>
                <a:cxn ang="0">
                  <a:pos x="717" y="131"/>
                </a:cxn>
                <a:cxn ang="0">
                  <a:pos x="658" y="118"/>
                </a:cxn>
                <a:cxn ang="0">
                  <a:pos x="627" y="70"/>
                </a:cxn>
                <a:cxn ang="0">
                  <a:pos x="502" y="105"/>
                </a:cxn>
                <a:cxn ang="0">
                  <a:pos x="373" y="105"/>
                </a:cxn>
                <a:cxn ang="0">
                  <a:pos x="361" y="82"/>
                </a:cxn>
                <a:cxn ang="0">
                  <a:pos x="384" y="40"/>
                </a:cxn>
                <a:cxn ang="0">
                  <a:pos x="295" y="72"/>
                </a:cxn>
                <a:cxn ang="0">
                  <a:pos x="203" y="108"/>
                </a:cxn>
                <a:cxn ang="0">
                  <a:pos x="112" y="143"/>
                </a:cxn>
                <a:cxn ang="0">
                  <a:pos x="23" y="171"/>
                </a:cxn>
                <a:cxn ang="0">
                  <a:pos x="0" y="162"/>
                </a:cxn>
                <a:cxn ang="0">
                  <a:pos x="10" y="141"/>
                </a:cxn>
                <a:cxn ang="0">
                  <a:pos x="53" y="118"/>
                </a:cxn>
                <a:cxn ang="0">
                  <a:pos x="99" y="97"/>
                </a:cxn>
                <a:cxn ang="0">
                  <a:pos x="148" y="78"/>
                </a:cxn>
                <a:cxn ang="0">
                  <a:pos x="200" y="61"/>
                </a:cxn>
                <a:cxn ang="0">
                  <a:pos x="302" y="30"/>
                </a:cxn>
                <a:cxn ang="0">
                  <a:pos x="399" y="0"/>
                </a:cxn>
                <a:cxn ang="0">
                  <a:pos x="399" y="0"/>
                </a:cxn>
              </a:cxnLst>
              <a:rect l="0" t="0" r="r" b="b"/>
              <a:pathLst>
                <a:path w="1319" h="171">
                  <a:moveTo>
                    <a:pt x="399" y="0"/>
                  </a:moveTo>
                  <a:lnTo>
                    <a:pt x="420" y="15"/>
                  </a:lnTo>
                  <a:lnTo>
                    <a:pt x="422" y="48"/>
                  </a:lnTo>
                  <a:lnTo>
                    <a:pt x="403" y="78"/>
                  </a:lnTo>
                  <a:lnTo>
                    <a:pt x="490" y="57"/>
                  </a:lnTo>
                  <a:lnTo>
                    <a:pt x="551" y="34"/>
                  </a:lnTo>
                  <a:lnTo>
                    <a:pt x="612" y="15"/>
                  </a:lnTo>
                  <a:lnTo>
                    <a:pt x="665" y="4"/>
                  </a:lnTo>
                  <a:lnTo>
                    <a:pt x="701" y="6"/>
                  </a:lnTo>
                  <a:lnTo>
                    <a:pt x="717" y="30"/>
                  </a:lnTo>
                  <a:lnTo>
                    <a:pt x="699" y="82"/>
                  </a:lnTo>
                  <a:lnTo>
                    <a:pt x="707" y="95"/>
                  </a:lnTo>
                  <a:lnTo>
                    <a:pt x="722" y="97"/>
                  </a:lnTo>
                  <a:lnTo>
                    <a:pt x="764" y="80"/>
                  </a:lnTo>
                  <a:lnTo>
                    <a:pt x="810" y="51"/>
                  </a:lnTo>
                  <a:lnTo>
                    <a:pt x="842" y="34"/>
                  </a:lnTo>
                  <a:lnTo>
                    <a:pt x="878" y="46"/>
                  </a:lnTo>
                  <a:lnTo>
                    <a:pt x="899" y="74"/>
                  </a:lnTo>
                  <a:lnTo>
                    <a:pt x="1013" y="57"/>
                  </a:lnTo>
                  <a:lnTo>
                    <a:pt x="1112" y="38"/>
                  </a:lnTo>
                  <a:lnTo>
                    <a:pt x="1140" y="46"/>
                  </a:lnTo>
                  <a:lnTo>
                    <a:pt x="1167" y="61"/>
                  </a:lnTo>
                  <a:lnTo>
                    <a:pt x="1228" y="80"/>
                  </a:lnTo>
                  <a:lnTo>
                    <a:pt x="1294" y="93"/>
                  </a:lnTo>
                  <a:lnTo>
                    <a:pt x="1319" y="108"/>
                  </a:lnTo>
                  <a:lnTo>
                    <a:pt x="1291" y="118"/>
                  </a:lnTo>
                  <a:lnTo>
                    <a:pt x="1207" y="122"/>
                  </a:lnTo>
                  <a:lnTo>
                    <a:pt x="1118" y="86"/>
                  </a:lnTo>
                  <a:lnTo>
                    <a:pt x="1068" y="103"/>
                  </a:lnTo>
                  <a:lnTo>
                    <a:pt x="1007" y="118"/>
                  </a:lnTo>
                  <a:lnTo>
                    <a:pt x="891" y="141"/>
                  </a:lnTo>
                  <a:lnTo>
                    <a:pt x="840" y="108"/>
                  </a:lnTo>
                  <a:lnTo>
                    <a:pt x="783" y="122"/>
                  </a:lnTo>
                  <a:lnTo>
                    <a:pt x="717" y="131"/>
                  </a:lnTo>
                  <a:lnTo>
                    <a:pt x="658" y="118"/>
                  </a:lnTo>
                  <a:lnTo>
                    <a:pt x="627" y="70"/>
                  </a:lnTo>
                  <a:lnTo>
                    <a:pt x="502" y="105"/>
                  </a:lnTo>
                  <a:lnTo>
                    <a:pt x="373" y="105"/>
                  </a:lnTo>
                  <a:lnTo>
                    <a:pt x="361" y="82"/>
                  </a:lnTo>
                  <a:lnTo>
                    <a:pt x="384" y="40"/>
                  </a:lnTo>
                  <a:lnTo>
                    <a:pt x="295" y="72"/>
                  </a:lnTo>
                  <a:lnTo>
                    <a:pt x="203" y="108"/>
                  </a:lnTo>
                  <a:lnTo>
                    <a:pt x="112" y="143"/>
                  </a:lnTo>
                  <a:lnTo>
                    <a:pt x="23" y="171"/>
                  </a:lnTo>
                  <a:lnTo>
                    <a:pt x="0" y="162"/>
                  </a:lnTo>
                  <a:lnTo>
                    <a:pt x="10" y="141"/>
                  </a:lnTo>
                  <a:lnTo>
                    <a:pt x="53" y="118"/>
                  </a:lnTo>
                  <a:lnTo>
                    <a:pt x="99" y="97"/>
                  </a:lnTo>
                  <a:lnTo>
                    <a:pt x="148" y="78"/>
                  </a:lnTo>
                  <a:lnTo>
                    <a:pt x="200" y="61"/>
                  </a:lnTo>
                  <a:lnTo>
                    <a:pt x="302" y="30"/>
                  </a:lnTo>
                  <a:lnTo>
                    <a:pt x="399" y="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5" name="Freeform 91"/>
            <p:cNvSpPr>
              <a:spLocks/>
            </p:cNvSpPr>
            <p:nvPr/>
          </p:nvSpPr>
          <p:spPr bwMode="auto">
            <a:xfrm flipH="1">
              <a:off x="4073" y="3581"/>
              <a:ext cx="704" cy="109"/>
            </a:xfrm>
            <a:custGeom>
              <a:avLst/>
              <a:gdLst/>
              <a:ahLst/>
              <a:cxnLst>
                <a:cxn ang="0">
                  <a:pos x="10" y="140"/>
                </a:cxn>
                <a:cxn ang="0">
                  <a:pos x="59" y="110"/>
                </a:cxn>
                <a:cxn ang="0">
                  <a:pos x="112" y="85"/>
                </a:cxn>
                <a:cxn ang="0">
                  <a:pos x="167" y="64"/>
                </a:cxn>
                <a:cxn ang="0">
                  <a:pos x="226" y="45"/>
                </a:cxn>
                <a:cxn ang="0">
                  <a:pos x="346" y="21"/>
                </a:cxn>
                <a:cxn ang="0">
                  <a:pos x="472" y="5"/>
                </a:cxn>
                <a:cxn ang="0">
                  <a:pos x="720" y="0"/>
                </a:cxn>
                <a:cxn ang="0">
                  <a:pos x="952" y="15"/>
                </a:cxn>
                <a:cxn ang="0">
                  <a:pos x="1175" y="57"/>
                </a:cxn>
                <a:cxn ang="0">
                  <a:pos x="1281" y="95"/>
                </a:cxn>
                <a:cxn ang="0">
                  <a:pos x="1332" y="117"/>
                </a:cxn>
                <a:cxn ang="0">
                  <a:pos x="1386" y="144"/>
                </a:cxn>
                <a:cxn ang="0">
                  <a:pos x="1408" y="167"/>
                </a:cxn>
                <a:cxn ang="0">
                  <a:pos x="1408" y="194"/>
                </a:cxn>
                <a:cxn ang="0">
                  <a:pos x="1391" y="214"/>
                </a:cxn>
                <a:cxn ang="0">
                  <a:pos x="1359" y="216"/>
                </a:cxn>
                <a:cxn ang="0">
                  <a:pos x="1237" y="184"/>
                </a:cxn>
                <a:cxn ang="0">
                  <a:pos x="1127" y="152"/>
                </a:cxn>
                <a:cxn ang="0">
                  <a:pos x="1015" y="125"/>
                </a:cxn>
                <a:cxn ang="0">
                  <a:pos x="892" y="108"/>
                </a:cxn>
                <a:cxn ang="0">
                  <a:pos x="722" y="93"/>
                </a:cxn>
                <a:cxn ang="0">
                  <a:pos x="555" y="83"/>
                </a:cxn>
                <a:cxn ang="0">
                  <a:pos x="213" y="108"/>
                </a:cxn>
                <a:cxn ang="0">
                  <a:pos x="116" y="140"/>
                </a:cxn>
                <a:cxn ang="0">
                  <a:pos x="69" y="157"/>
                </a:cxn>
                <a:cxn ang="0">
                  <a:pos x="21" y="171"/>
                </a:cxn>
                <a:cxn ang="0">
                  <a:pos x="0" y="161"/>
                </a:cxn>
                <a:cxn ang="0">
                  <a:pos x="10" y="140"/>
                </a:cxn>
                <a:cxn ang="0">
                  <a:pos x="10" y="140"/>
                </a:cxn>
              </a:cxnLst>
              <a:rect l="0" t="0" r="r" b="b"/>
              <a:pathLst>
                <a:path w="1408" h="216">
                  <a:moveTo>
                    <a:pt x="10" y="140"/>
                  </a:moveTo>
                  <a:lnTo>
                    <a:pt x="59" y="110"/>
                  </a:lnTo>
                  <a:lnTo>
                    <a:pt x="112" y="85"/>
                  </a:lnTo>
                  <a:lnTo>
                    <a:pt x="167" y="64"/>
                  </a:lnTo>
                  <a:lnTo>
                    <a:pt x="226" y="45"/>
                  </a:lnTo>
                  <a:lnTo>
                    <a:pt x="346" y="21"/>
                  </a:lnTo>
                  <a:lnTo>
                    <a:pt x="472" y="5"/>
                  </a:lnTo>
                  <a:lnTo>
                    <a:pt x="720" y="0"/>
                  </a:lnTo>
                  <a:lnTo>
                    <a:pt x="952" y="15"/>
                  </a:lnTo>
                  <a:lnTo>
                    <a:pt x="1175" y="57"/>
                  </a:lnTo>
                  <a:lnTo>
                    <a:pt x="1281" y="95"/>
                  </a:lnTo>
                  <a:lnTo>
                    <a:pt x="1332" y="117"/>
                  </a:lnTo>
                  <a:lnTo>
                    <a:pt x="1386" y="144"/>
                  </a:lnTo>
                  <a:lnTo>
                    <a:pt x="1408" y="167"/>
                  </a:lnTo>
                  <a:lnTo>
                    <a:pt x="1408" y="194"/>
                  </a:lnTo>
                  <a:lnTo>
                    <a:pt x="1391" y="214"/>
                  </a:lnTo>
                  <a:lnTo>
                    <a:pt x="1359" y="216"/>
                  </a:lnTo>
                  <a:lnTo>
                    <a:pt x="1237" y="184"/>
                  </a:lnTo>
                  <a:lnTo>
                    <a:pt x="1127" y="152"/>
                  </a:lnTo>
                  <a:lnTo>
                    <a:pt x="1015" y="125"/>
                  </a:lnTo>
                  <a:lnTo>
                    <a:pt x="892" y="108"/>
                  </a:lnTo>
                  <a:lnTo>
                    <a:pt x="722" y="93"/>
                  </a:lnTo>
                  <a:lnTo>
                    <a:pt x="555" y="83"/>
                  </a:lnTo>
                  <a:lnTo>
                    <a:pt x="213" y="108"/>
                  </a:lnTo>
                  <a:lnTo>
                    <a:pt x="116" y="140"/>
                  </a:lnTo>
                  <a:lnTo>
                    <a:pt x="69" y="157"/>
                  </a:lnTo>
                  <a:lnTo>
                    <a:pt x="21" y="171"/>
                  </a:lnTo>
                  <a:lnTo>
                    <a:pt x="0" y="161"/>
                  </a:lnTo>
                  <a:lnTo>
                    <a:pt x="10" y="140"/>
                  </a:lnTo>
                  <a:lnTo>
                    <a:pt x="10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6" name="Freeform 92"/>
            <p:cNvSpPr>
              <a:spLocks/>
            </p:cNvSpPr>
            <p:nvPr/>
          </p:nvSpPr>
          <p:spPr bwMode="auto">
            <a:xfrm flipH="1">
              <a:off x="4317" y="2052"/>
              <a:ext cx="116" cy="224"/>
            </a:xfrm>
            <a:custGeom>
              <a:avLst/>
              <a:gdLst/>
              <a:ahLst/>
              <a:cxnLst>
                <a:cxn ang="0">
                  <a:pos x="217" y="420"/>
                </a:cxn>
                <a:cxn ang="0">
                  <a:pos x="160" y="449"/>
                </a:cxn>
                <a:cxn ang="0">
                  <a:pos x="139" y="449"/>
                </a:cxn>
                <a:cxn ang="0">
                  <a:pos x="133" y="428"/>
                </a:cxn>
                <a:cxn ang="0">
                  <a:pos x="139" y="375"/>
                </a:cxn>
                <a:cxn ang="0">
                  <a:pos x="156" y="167"/>
                </a:cxn>
                <a:cxn ang="0">
                  <a:pos x="126" y="120"/>
                </a:cxn>
                <a:cxn ang="0">
                  <a:pos x="88" y="88"/>
                </a:cxn>
                <a:cxn ang="0">
                  <a:pos x="46" y="61"/>
                </a:cxn>
                <a:cxn ang="0">
                  <a:pos x="4" y="27"/>
                </a:cxn>
                <a:cxn ang="0">
                  <a:pos x="0" y="2"/>
                </a:cxn>
                <a:cxn ang="0">
                  <a:pos x="25" y="0"/>
                </a:cxn>
                <a:cxn ang="0">
                  <a:pos x="72" y="29"/>
                </a:cxn>
                <a:cxn ang="0">
                  <a:pos x="120" y="65"/>
                </a:cxn>
                <a:cxn ang="0">
                  <a:pos x="192" y="152"/>
                </a:cxn>
                <a:cxn ang="0">
                  <a:pos x="230" y="285"/>
                </a:cxn>
                <a:cxn ang="0">
                  <a:pos x="234" y="358"/>
                </a:cxn>
                <a:cxn ang="0">
                  <a:pos x="217" y="420"/>
                </a:cxn>
                <a:cxn ang="0">
                  <a:pos x="217" y="420"/>
                </a:cxn>
              </a:cxnLst>
              <a:rect l="0" t="0" r="r" b="b"/>
              <a:pathLst>
                <a:path w="234" h="449">
                  <a:moveTo>
                    <a:pt x="217" y="420"/>
                  </a:moveTo>
                  <a:lnTo>
                    <a:pt x="160" y="449"/>
                  </a:lnTo>
                  <a:lnTo>
                    <a:pt x="139" y="449"/>
                  </a:lnTo>
                  <a:lnTo>
                    <a:pt x="133" y="428"/>
                  </a:lnTo>
                  <a:lnTo>
                    <a:pt x="139" y="375"/>
                  </a:lnTo>
                  <a:lnTo>
                    <a:pt x="156" y="167"/>
                  </a:lnTo>
                  <a:lnTo>
                    <a:pt x="126" y="120"/>
                  </a:lnTo>
                  <a:lnTo>
                    <a:pt x="88" y="88"/>
                  </a:lnTo>
                  <a:lnTo>
                    <a:pt x="46" y="61"/>
                  </a:lnTo>
                  <a:lnTo>
                    <a:pt x="4" y="27"/>
                  </a:lnTo>
                  <a:lnTo>
                    <a:pt x="0" y="2"/>
                  </a:lnTo>
                  <a:lnTo>
                    <a:pt x="25" y="0"/>
                  </a:lnTo>
                  <a:lnTo>
                    <a:pt x="72" y="29"/>
                  </a:lnTo>
                  <a:lnTo>
                    <a:pt x="120" y="65"/>
                  </a:lnTo>
                  <a:lnTo>
                    <a:pt x="192" y="152"/>
                  </a:lnTo>
                  <a:lnTo>
                    <a:pt x="230" y="285"/>
                  </a:lnTo>
                  <a:lnTo>
                    <a:pt x="234" y="358"/>
                  </a:lnTo>
                  <a:lnTo>
                    <a:pt x="217" y="420"/>
                  </a:lnTo>
                  <a:lnTo>
                    <a:pt x="217" y="4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7" name="Freeform 93"/>
            <p:cNvSpPr>
              <a:spLocks/>
            </p:cNvSpPr>
            <p:nvPr/>
          </p:nvSpPr>
          <p:spPr bwMode="auto">
            <a:xfrm flipH="1">
              <a:off x="4233" y="2085"/>
              <a:ext cx="56" cy="141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57" y="45"/>
                </a:cxn>
                <a:cxn ang="0">
                  <a:pos x="84" y="93"/>
                </a:cxn>
                <a:cxn ang="0">
                  <a:pos x="112" y="197"/>
                </a:cxn>
                <a:cxn ang="0">
                  <a:pos x="97" y="230"/>
                </a:cxn>
                <a:cxn ang="0">
                  <a:pos x="65" y="266"/>
                </a:cxn>
                <a:cxn ang="0">
                  <a:pos x="34" y="281"/>
                </a:cxn>
                <a:cxn ang="0">
                  <a:pos x="25" y="258"/>
                </a:cxn>
                <a:cxn ang="0">
                  <a:pos x="34" y="137"/>
                </a:cxn>
                <a:cxn ang="0">
                  <a:pos x="25" y="81"/>
                </a:cxn>
                <a:cxn ang="0">
                  <a:pos x="0" y="23"/>
                </a:cxn>
                <a:cxn ang="0">
                  <a:pos x="4" y="0"/>
                </a:cxn>
                <a:cxn ang="0">
                  <a:pos x="27" y="4"/>
                </a:cxn>
                <a:cxn ang="0">
                  <a:pos x="27" y="4"/>
                </a:cxn>
              </a:cxnLst>
              <a:rect l="0" t="0" r="r" b="b"/>
              <a:pathLst>
                <a:path w="112" h="281">
                  <a:moveTo>
                    <a:pt x="27" y="4"/>
                  </a:moveTo>
                  <a:lnTo>
                    <a:pt x="57" y="45"/>
                  </a:lnTo>
                  <a:lnTo>
                    <a:pt x="84" y="93"/>
                  </a:lnTo>
                  <a:lnTo>
                    <a:pt x="112" y="197"/>
                  </a:lnTo>
                  <a:lnTo>
                    <a:pt x="97" y="230"/>
                  </a:lnTo>
                  <a:lnTo>
                    <a:pt x="65" y="266"/>
                  </a:lnTo>
                  <a:lnTo>
                    <a:pt x="34" y="281"/>
                  </a:lnTo>
                  <a:lnTo>
                    <a:pt x="25" y="258"/>
                  </a:lnTo>
                  <a:lnTo>
                    <a:pt x="34" y="137"/>
                  </a:lnTo>
                  <a:lnTo>
                    <a:pt x="25" y="81"/>
                  </a:lnTo>
                  <a:lnTo>
                    <a:pt x="0" y="23"/>
                  </a:lnTo>
                  <a:lnTo>
                    <a:pt x="4" y="0"/>
                  </a:lnTo>
                  <a:lnTo>
                    <a:pt x="27" y="4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8" name="Freeform 94"/>
            <p:cNvSpPr>
              <a:spLocks/>
            </p:cNvSpPr>
            <p:nvPr/>
          </p:nvSpPr>
          <p:spPr bwMode="auto">
            <a:xfrm flipH="1">
              <a:off x="5089" y="3299"/>
              <a:ext cx="134" cy="382"/>
            </a:xfrm>
            <a:custGeom>
              <a:avLst/>
              <a:gdLst/>
              <a:ahLst/>
              <a:cxnLst>
                <a:cxn ang="0">
                  <a:pos x="45" y="21"/>
                </a:cxn>
                <a:cxn ang="0">
                  <a:pos x="38" y="133"/>
                </a:cxn>
                <a:cxn ang="0">
                  <a:pos x="51" y="192"/>
                </a:cxn>
                <a:cxn ang="0">
                  <a:pos x="74" y="245"/>
                </a:cxn>
                <a:cxn ang="0">
                  <a:pos x="104" y="297"/>
                </a:cxn>
                <a:cxn ang="0">
                  <a:pos x="137" y="344"/>
                </a:cxn>
                <a:cxn ang="0">
                  <a:pos x="171" y="392"/>
                </a:cxn>
                <a:cxn ang="0">
                  <a:pos x="203" y="437"/>
                </a:cxn>
                <a:cxn ang="0">
                  <a:pos x="247" y="536"/>
                </a:cxn>
                <a:cxn ang="0">
                  <a:pos x="268" y="654"/>
                </a:cxn>
                <a:cxn ang="0">
                  <a:pos x="260" y="682"/>
                </a:cxn>
                <a:cxn ang="0">
                  <a:pos x="237" y="732"/>
                </a:cxn>
                <a:cxn ang="0">
                  <a:pos x="213" y="764"/>
                </a:cxn>
                <a:cxn ang="0">
                  <a:pos x="194" y="751"/>
                </a:cxn>
                <a:cxn ang="0">
                  <a:pos x="169" y="660"/>
                </a:cxn>
                <a:cxn ang="0">
                  <a:pos x="146" y="567"/>
                </a:cxn>
                <a:cxn ang="0">
                  <a:pos x="129" y="511"/>
                </a:cxn>
                <a:cxn ang="0">
                  <a:pos x="104" y="458"/>
                </a:cxn>
                <a:cxn ang="0">
                  <a:pos x="78" y="409"/>
                </a:cxn>
                <a:cxn ang="0">
                  <a:pos x="51" y="357"/>
                </a:cxn>
                <a:cxn ang="0">
                  <a:pos x="7" y="243"/>
                </a:cxn>
                <a:cxn ang="0">
                  <a:pos x="0" y="95"/>
                </a:cxn>
                <a:cxn ang="0">
                  <a:pos x="13" y="13"/>
                </a:cxn>
                <a:cxn ang="0">
                  <a:pos x="34" y="0"/>
                </a:cxn>
                <a:cxn ang="0">
                  <a:pos x="45" y="21"/>
                </a:cxn>
                <a:cxn ang="0">
                  <a:pos x="45" y="21"/>
                </a:cxn>
              </a:cxnLst>
              <a:rect l="0" t="0" r="r" b="b"/>
              <a:pathLst>
                <a:path w="268" h="764">
                  <a:moveTo>
                    <a:pt x="45" y="21"/>
                  </a:moveTo>
                  <a:lnTo>
                    <a:pt x="38" y="133"/>
                  </a:lnTo>
                  <a:lnTo>
                    <a:pt x="51" y="192"/>
                  </a:lnTo>
                  <a:lnTo>
                    <a:pt x="74" y="245"/>
                  </a:lnTo>
                  <a:lnTo>
                    <a:pt x="104" y="297"/>
                  </a:lnTo>
                  <a:lnTo>
                    <a:pt x="137" y="344"/>
                  </a:lnTo>
                  <a:lnTo>
                    <a:pt x="171" y="392"/>
                  </a:lnTo>
                  <a:lnTo>
                    <a:pt x="203" y="437"/>
                  </a:lnTo>
                  <a:lnTo>
                    <a:pt x="247" y="536"/>
                  </a:lnTo>
                  <a:lnTo>
                    <a:pt x="268" y="654"/>
                  </a:lnTo>
                  <a:lnTo>
                    <a:pt x="260" y="682"/>
                  </a:lnTo>
                  <a:lnTo>
                    <a:pt x="237" y="732"/>
                  </a:lnTo>
                  <a:lnTo>
                    <a:pt x="213" y="764"/>
                  </a:lnTo>
                  <a:lnTo>
                    <a:pt x="194" y="751"/>
                  </a:lnTo>
                  <a:lnTo>
                    <a:pt x="169" y="660"/>
                  </a:lnTo>
                  <a:lnTo>
                    <a:pt x="146" y="567"/>
                  </a:lnTo>
                  <a:lnTo>
                    <a:pt x="129" y="511"/>
                  </a:lnTo>
                  <a:lnTo>
                    <a:pt x="104" y="458"/>
                  </a:lnTo>
                  <a:lnTo>
                    <a:pt x="78" y="409"/>
                  </a:lnTo>
                  <a:lnTo>
                    <a:pt x="51" y="357"/>
                  </a:lnTo>
                  <a:lnTo>
                    <a:pt x="7" y="243"/>
                  </a:lnTo>
                  <a:lnTo>
                    <a:pt x="0" y="95"/>
                  </a:lnTo>
                  <a:lnTo>
                    <a:pt x="13" y="13"/>
                  </a:lnTo>
                  <a:lnTo>
                    <a:pt x="34" y="0"/>
                  </a:lnTo>
                  <a:lnTo>
                    <a:pt x="45" y="21"/>
                  </a:lnTo>
                  <a:lnTo>
                    <a:pt x="4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9" name="Freeform 95"/>
            <p:cNvSpPr>
              <a:spLocks/>
            </p:cNvSpPr>
            <p:nvPr/>
          </p:nvSpPr>
          <p:spPr bwMode="auto">
            <a:xfrm flipH="1">
              <a:off x="5158" y="3494"/>
              <a:ext cx="92" cy="217"/>
            </a:xfrm>
            <a:custGeom>
              <a:avLst/>
              <a:gdLst/>
              <a:ahLst/>
              <a:cxnLst>
                <a:cxn ang="0">
                  <a:pos x="184" y="351"/>
                </a:cxn>
                <a:cxn ang="0">
                  <a:pos x="167" y="410"/>
                </a:cxn>
                <a:cxn ang="0">
                  <a:pos x="152" y="433"/>
                </a:cxn>
                <a:cxn ang="0">
                  <a:pos x="133" y="416"/>
                </a:cxn>
                <a:cxn ang="0">
                  <a:pos x="114" y="361"/>
                </a:cxn>
                <a:cxn ang="0">
                  <a:pos x="91" y="291"/>
                </a:cxn>
                <a:cxn ang="0">
                  <a:pos x="53" y="180"/>
                </a:cxn>
                <a:cxn ang="0">
                  <a:pos x="17" y="74"/>
                </a:cxn>
                <a:cxn ang="0">
                  <a:pos x="0" y="21"/>
                </a:cxn>
                <a:cxn ang="0">
                  <a:pos x="11" y="0"/>
                </a:cxn>
                <a:cxn ang="0">
                  <a:pos x="32" y="9"/>
                </a:cxn>
                <a:cxn ang="0">
                  <a:pos x="64" y="89"/>
                </a:cxn>
                <a:cxn ang="0">
                  <a:pos x="97" y="154"/>
                </a:cxn>
                <a:cxn ang="0">
                  <a:pos x="131" y="216"/>
                </a:cxn>
                <a:cxn ang="0">
                  <a:pos x="184" y="351"/>
                </a:cxn>
                <a:cxn ang="0">
                  <a:pos x="184" y="351"/>
                </a:cxn>
              </a:cxnLst>
              <a:rect l="0" t="0" r="r" b="b"/>
              <a:pathLst>
                <a:path w="184" h="433">
                  <a:moveTo>
                    <a:pt x="184" y="351"/>
                  </a:moveTo>
                  <a:lnTo>
                    <a:pt x="167" y="410"/>
                  </a:lnTo>
                  <a:lnTo>
                    <a:pt x="152" y="433"/>
                  </a:lnTo>
                  <a:lnTo>
                    <a:pt x="133" y="416"/>
                  </a:lnTo>
                  <a:lnTo>
                    <a:pt x="114" y="361"/>
                  </a:lnTo>
                  <a:lnTo>
                    <a:pt x="91" y="291"/>
                  </a:lnTo>
                  <a:lnTo>
                    <a:pt x="53" y="180"/>
                  </a:lnTo>
                  <a:lnTo>
                    <a:pt x="17" y="74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32" y="9"/>
                  </a:lnTo>
                  <a:lnTo>
                    <a:pt x="64" y="89"/>
                  </a:lnTo>
                  <a:lnTo>
                    <a:pt x="97" y="154"/>
                  </a:lnTo>
                  <a:lnTo>
                    <a:pt x="131" y="216"/>
                  </a:lnTo>
                  <a:lnTo>
                    <a:pt x="184" y="351"/>
                  </a:lnTo>
                  <a:lnTo>
                    <a:pt x="184" y="3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00" name="Freeform 96"/>
            <p:cNvSpPr>
              <a:spLocks/>
            </p:cNvSpPr>
            <p:nvPr/>
          </p:nvSpPr>
          <p:spPr bwMode="auto">
            <a:xfrm flipH="1">
              <a:off x="3912" y="3805"/>
              <a:ext cx="94" cy="127"/>
            </a:xfrm>
            <a:custGeom>
              <a:avLst/>
              <a:gdLst/>
              <a:ahLst/>
              <a:cxnLst>
                <a:cxn ang="0">
                  <a:pos x="99" y="139"/>
                </a:cxn>
                <a:cxn ang="0">
                  <a:pos x="133" y="82"/>
                </a:cxn>
                <a:cxn ang="0">
                  <a:pos x="141" y="17"/>
                </a:cxn>
                <a:cxn ang="0">
                  <a:pos x="156" y="0"/>
                </a:cxn>
                <a:cxn ang="0">
                  <a:pos x="173" y="16"/>
                </a:cxn>
                <a:cxn ang="0">
                  <a:pos x="189" y="133"/>
                </a:cxn>
                <a:cxn ang="0">
                  <a:pos x="177" y="192"/>
                </a:cxn>
                <a:cxn ang="0">
                  <a:pos x="149" y="240"/>
                </a:cxn>
                <a:cxn ang="0">
                  <a:pos x="122" y="255"/>
                </a:cxn>
                <a:cxn ang="0">
                  <a:pos x="92" y="251"/>
                </a:cxn>
                <a:cxn ang="0">
                  <a:pos x="40" y="215"/>
                </a:cxn>
                <a:cxn ang="0">
                  <a:pos x="12" y="154"/>
                </a:cxn>
                <a:cxn ang="0">
                  <a:pos x="0" y="23"/>
                </a:cxn>
                <a:cxn ang="0">
                  <a:pos x="18" y="6"/>
                </a:cxn>
                <a:cxn ang="0">
                  <a:pos x="35" y="23"/>
                </a:cxn>
                <a:cxn ang="0">
                  <a:pos x="50" y="90"/>
                </a:cxn>
                <a:cxn ang="0">
                  <a:pos x="69" y="116"/>
                </a:cxn>
                <a:cxn ang="0">
                  <a:pos x="99" y="139"/>
                </a:cxn>
                <a:cxn ang="0">
                  <a:pos x="99" y="139"/>
                </a:cxn>
              </a:cxnLst>
              <a:rect l="0" t="0" r="r" b="b"/>
              <a:pathLst>
                <a:path w="189" h="255">
                  <a:moveTo>
                    <a:pt x="99" y="139"/>
                  </a:moveTo>
                  <a:lnTo>
                    <a:pt x="133" y="82"/>
                  </a:lnTo>
                  <a:lnTo>
                    <a:pt x="141" y="17"/>
                  </a:lnTo>
                  <a:lnTo>
                    <a:pt x="156" y="0"/>
                  </a:lnTo>
                  <a:lnTo>
                    <a:pt x="173" y="16"/>
                  </a:lnTo>
                  <a:lnTo>
                    <a:pt x="189" y="133"/>
                  </a:lnTo>
                  <a:lnTo>
                    <a:pt x="177" y="192"/>
                  </a:lnTo>
                  <a:lnTo>
                    <a:pt x="149" y="240"/>
                  </a:lnTo>
                  <a:lnTo>
                    <a:pt x="122" y="255"/>
                  </a:lnTo>
                  <a:lnTo>
                    <a:pt x="92" y="251"/>
                  </a:lnTo>
                  <a:lnTo>
                    <a:pt x="40" y="215"/>
                  </a:lnTo>
                  <a:lnTo>
                    <a:pt x="12" y="154"/>
                  </a:lnTo>
                  <a:lnTo>
                    <a:pt x="0" y="23"/>
                  </a:lnTo>
                  <a:lnTo>
                    <a:pt x="18" y="6"/>
                  </a:lnTo>
                  <a:lnTo>
                    <a:pt x="35" y="23"/>
                  </a:lnTo>
                  <a:lnTo>
                    <a:pt x="50" y="90"/>
                  </a:lnTo>
                  <a:lnTo>
                    <a:pt x="69" y="116"/>
                  </a:lnTo>
                  <a:lnTo>
                    <a:pt x="99" y="139"/>
                  </a:lnTo>
                  <a:lnTo>
                    <a:pt x="99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01" name="Freeform 97"/>
            <p:cNvSpPr>
              <a:spLocks/>
            </p:cNvSpPr>
            <p:nvPr/>
          </p:nvSpPr>
          <p:spPr bwMode="auto">
            <a:xfrm flipH="1">
              <a:off x="4946" y="2874"/>
              <a:ext cx="49" cy="421"/>
            </a:xfrm>
            <a:custGeom>
              <a:avLst/>
              <a:gdLst/>
              <a:ahLst/>
              <a:cxnLst>
                <a:cxn ang="0">
                  <a:pos x="99" y="21"/>
                </a:cxn>
                <a:cxn ang="0">
                  <a:pos x="65" y="192"/>
                </a:cxn>
                <a:cxn ang="0">
                  <a:pos x="59" y="346"/>
                </a:cxn>
                <a:cxn ang="0">
                  <a:pos x="72" y="679"/>
                </a:cxn>
                <a:cxn ang="0">
                  <a:pos x="53" y="825"/>
                </a:cxn>
                <a:cxn ang="0">
                  <a:pos x="36" y="842"/>
                </a:cxn>
                <a:cxn ang="0">
                  <a:pos x="19" y="825"/>
                </a:cxn>
                <a:cxn ang="0">
                  <a:pos x="0" y="679"/>
                </a:cxn>
                <a:cxn ang="0">
                  <a:pos x="8" y="343"/>
                </a:cxn>
                <a:cxn ang="0">
                  <a:pos x="27" y="187"/>
                </a:cxn>
                <a:cxn ang="0">
                  <a:pos x="44" y="103"/>
                </a:cxn>
                <a:cxn ang="0">
                  <a:pos x="66" y="12"/>
                </a:cxn>
                <a:cxn ang="0">
                  <a:pos x="87" y="0"/>
                </a:cxn>
                <a:cxn ang="0">
                  <a:pos x="99" y="21"/>
                </a:cxn>
                <a:cxn ang="0">
                  <a:pos x="99" y="21"/>
                </a:cxn>
              </a:cxnLst>
              <a:rect l="0" t="0" r="r" b="b"/>
              <a:pathLst>
                <a:path w="99" h="842">
                  <a:moveTo>
                    <a:pt x="99" y="21"/>
                  </a:moveTo>
                  <a:lnTo>
                    <a:pt x="65" y="192"/>
                  </a:lnTo>
                  <a:lnTo>
                    <a:pt x="59" y="346"/>
                  </a:lnTo>
                  <a:lnTo>
                    <a:pt x="72" y="679"/>
                  </a:lnTo>
                  <a:lnTo>
                    <a:pt x="53" y="825"/>
                  </a:lnTo>
                  <a:lnTo>
                    <a:pt x="36" y="842"/>
                  </a:lnTo>
                  <a:lnTo>
                    <a:pt x="19" y="825"/>
                  </a:lnTo>
                  <a:lnTo>
                    <a:pt x="0" y="679"/>
                  </a:lnTo>
                  <a:lnTo>
                    <a:pt x="8" y="343"/>
                  </a:lnTo>
                  <a:lnTo>
                    <a:pt x="27" y="187"/>
                  </a:lnTo>
                  <a:lnTo>
                    <a:pt x="44" y="103"/>
                  </a:lnTo>
                  <a:lnTo>
                    <a:pt x="66" y="12"/>
                  </a:lnTo>
                  <a:lnTo>
                    <a:pt x="87" y="0"/>
                  </a:lnTo>
                  <a:lnTo>
                    <a:pt x="99" y="21"/>
                  </a:lnTo>
                  <a:lnTo>
                    <a:pt x="9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02" name="Freeform 98"/>
            <p:cNvSpPr>
              <a:spLocks/>
            </p:cNvSpPr>
            <p:nvPr/>
          </p:nvSpPr>
          <p:spPr bwMode="auto">
            <a:xfrm flipH="1">
              <a:off x="4637" y="2114"/>
              <a:ext cx="109" cy="188"/>
            </a:xfrm>
            <a:custGeom>
              <a:avLst/>
              <a:gdLst/>
              <a:ahLst/>
              <a:cxnLst>
                <a:cxn ang="0">
                  <a:pos x="218" y="376"/>
                </a:cxn>
                <a:cxn ang="0">
                  <a:pos x="91" y="344"/>
                </a:cxn>
                <a:cxn ang="0">
                  <a:pos x="19" y="249"/>
                </a:cxn>
                <a:cxn ang="0">
                  <a:pos x="0" y="125"/>
                </a:cxn>
                <a:cxn ang="0">
                  <a:pos x="9" y="68"/>
                </a:cxn>
                <a:cxn ang="0">
                  <a:pos x="36" y="24"/>
                </a:cxn>
                <a:cxn ang="0">
                  <a:pos x="53" y="9"/>
                </a:cxn>
                <a:cxn ang="0">
                  <a:pos x="76" y="0"/>
                </a:cxn>
                <a:cxn ang="0">
                  <a:pos x="131" y="4"/>
                </a:cxn>
                <a:cxn ang="0">
                  <a:pos x="150" y="24"/>
                </a:cxn>
                <a:cxn ang="0">
                  <a:pos x="150" y="91"/>
                </a:cxn>
                <a:cxn ang="0">
                  <a:pos x="127" y="112"/>
                </a:cxn>
                <a:cxn ang="0">
                  <a:pos x="103" y="97"/>
                </a:cxn>
                <a:cxn ang="0">
                  <a:pos x="101" y="53"/>
                </a:cxn>
                <a:cxn ang="0">
                  <a:pos x="72" y="95"/>
                </a:cxn>
                <a:cxn ang="0">
                  <a:pos x="70" y="150"/>
                </a:cxn>
                <a:cxn ang="0">
                  <a:pos x="87" y="207"/>
                </a:cxn>
                <a:cxn ang="0">
                  <a:pos x="120" y="247"/>
                </a:cxn>
                <a:cxn ang="0">
                  <a:pos x="161" y="273"/>
                </a:cxn>
                <a:cxn ang="0">
                  <a:pos x="211" y="285"/>
                </a:cxn>
                <a:cxn ang="0">
                  <a:pos x="218" y="376"/>
                </a:cxn>
                <a:cxn ang="0">
                  <a:pos x="218" y="376"/>
                </a:cxn>
              </a:cxnLst>
              <a:rect l="0" t="0" r="r" b="b"/>
              <a:pathLst>
                <a:path w="218" h="376">
                  <a:moveTo>
                    <a:pt x="218" y="376"/>
                  </a:moveTo>
                  <a:lnTo>
                    <a:pt x="91" y="344"/>
                  </a:lnTo>
                  <a:lnTo>
                    <a:pt x="19" y="249"/>
                  </a:lnTo>
                  <a:lnTo>
                    <a:pt x="0" y="125"/>
                  </a:lnTo>
                  <a:lnTo>
                    <a:pt x="9" y="68"/>
                  </a:lnTo>
                  <a:lnTo>
                    <a:pt x="36" y="24"/>
                  </a:lnTo>
                  <a:lnTo>
                    <a:pt x="53" y="9"/>
                  </a:lnTo>
                  <a:lnTo>
                    <a:pt x="76" y="0"/>
                  </a:lnTo>
                  <a:lnTo>
                    <a:pt x="131" y="4"/>
                  </a:lnTo>
                  <a:lnTo>
                    <a:pt x="150" y="24"/>
                  </a:lnTo>
                  <a:lnTo>
                    <a:pt x="150" y="91"/>
                  </a:lnTo>
                  <a:lnTo>
                    <a:pt x="127" y="112"/>
                  </a:lnTo>
                  <a:lnTo>
                    <a:pt x="103" y="97"/>
                  </a:lnTo>
                  <a:lnTo>
                    <a:pt x="101" y="53"/>
                  </a:lnTo>
                  <a:lnTo>
                    <a:pt x="72" y="95"/>
                  </a:lnTo>
                  <a:lnTo>
                    <a:pt x="70" y="150"/>
                  </a:lnTo>
                  <a:lnTo>
                    <a:pt x="87" y="207"/>
                  </a:lnTo>
                  <a:lnTo>
                    <a:pt x="120" y="247"/>
                  </a:lnTo>
                  <a:lnTo>
                    <a:pt x="161" y="273"/>
                  </a:lnTo>
                  <a:lnTo>
                    <a:pt x="211" y="285"/>
                  </a:lnTo>
                  <a:lnTo>
                    <a:pt x="218" y="376"/>
                  </a:lnTo>
                  <a:lnTo>
                    <a:pt x="218" y="3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03" name="Freeform 99"/>
            <p:cNvSpPr>
              <a:spLocks/>
            </p:cNvSpPr>
            <p:nvPr/>
          </p:nvSpPr>
          <p:spPr bwMode="auto">
            <a:xfrm flipH="1">
              <a:off x="4438" y="1937"/>
              <a:ext cx="184" cy="355"/>
            </a:xfrm>
            <a:custGeom>
              <a:avLst/>
              <a:gdLst/>
              <a:ahLst/>
              <a:cxnLst>
                <a:cxn ang="0">
                  <a:pos x="137" y="610"/>
                </a:cxn>
                <a:cxn ang="0">
                  <a:pos x="196" y="580"/>
                </a:cxn>
                <a:cxn ang="0">
                  <a:pos x="245" y="546"/>
                </a:cxn>
                <a:cxn ang="0">
                  <a:pos x="289" y="472"/>
                </a:cxn>
                <a:cxn ang="0">
                  <a:pos x="266" y="428"/>
                </a:cxn>
                <a:cxn ang="0">
                  <a:pos x="243" y="407"/>
                </a:cxn>
                <a:cxn ang="0">
                  <a:pos x="213" y="386"/>
                </a:cxn>
                <a:cxn ang="0">
                  <a:pos x="179" y="367"/>
                </a:cxn>
                <a:cxn ang="0">
                  <a:pos x="142" y="346"/>
                </a:cxn>
                <a:cxn ang="0">
                  <a:pos x="74" y="302"/>
                </a:cxn>
                <a:cxn ang="0">
                  <a:pos x="21" y="249"/>
                </a:cxn>
                <a:cxn ang="0">
                  <a:pos x="0" y="185"/>
                </a:cxn>
                <a:cxn ang="0">
                  <a:pos x="6" y="147"/>
                </a:cxn>
                <a:cxn ang="0">
                  <a:pos x="25" y="105"/>
                </a:cxn>
                <a:cxn ang="0">
                  <a:pos x="61" y="57"/>
                </a:cxn>
                <a:cxn ang="0">
                  <a:pos x="114" y="4"/>
                </a:cxn>
                <a:cxn ang="0">
                  <a:pos x="140" y="0"/>
                </a:cxn>
                <a:cxn ang="0">
                  <a:pos x="144" y="27"/>
                </a:cxn>
                <a:cxn ang="0">
                  <a:pos x="64" y="150"/>
                </a:cxn>
                <a:cxn ang="0">
                  <a:pos x="72" y="206"/>
                </a:cxn>
                <a:cxn ang="0">
                  <a:pos x="104" y="245"/>
                </a:cxn>
                <a:cxn ang="0">
                  <a:pos x="150" y="276"/>
                </a:cxn>
                <a:cxn ang="0">
                  <a:pos x="205" y="302"/>
                </a:cxn>
                <a:cxn ang="0">
                  <a:pos x="262" y="329"/>
                </a:cxn>
                <a:cxn ang="0">
                  <a:pos x="312" y="361"/>
                </a:cxn>
                <a:cxn ang="0">
                  <a:pos x="350" y="405"/>
                </a:cxn>
                <a:cxn ang="0">
                  <a:pos x="367" y="466"/>
                </a:cxn>
                <a:cxn ang="0">
                  <a:pos x="351" y="548"/>
                </a:cxn>
                <a:cxn ang="0">
                  <a:pos x="329" y="584"/>
                </a:cxn>
                <a:cxn ang="0">
                  <a:pos x="298" y="618"/>
                </a:cxn>
                <a:cxn ang="0">
                  <a:pos x="260" y="646"/>
                </a:cxn>
                <a:cxn ang="0">
                  <a:pos x="218" y="673"/>
                </a:cxn>
                <a:cxn ang="0">
                  <a:pos x="171" y="694"/>
                </a:cxn>
                <a:cxn ang="0">
                  <a:pos x="121" y="709"/>
                </a:cxn>
                <a:cxn ang="0">
                  <a:pos x="137" y="610"/>
                </a:cxn>
                <a:cxn ang="0">
                  <a:pos x="137" y="610"/>
                </a:cxn>
              </a:cxnLst>
              <a:rect l="0" t="0" r="r" b="b"/>
              <a:pathLst>
                <a:path w="367" h="709">
                  <a:moveTo>
                    <a:pt x="137" y="610"/>
                  </a:moveTo>
                  <a:lnTo>
                    <a:pt x="196" y="580"/>
                  </a:lnTo>
                  <a:lnTo>
                    <a:pt x="245" y="546"/>
                  </a:lnTo>
                  <a:lnTo>
                    <a:pt x="289" y="472"/>
                  </a:lnTo>
                  <a:lnTo>
                    <a:pt x="266" y="428"/>
                  </a:lnTo>
                  <a:lnTo>
                    <a:pt x="243" y="407"/>
                  </a:lnTo>
                  <a:lnTo>
                    <a:pt x="213" y="386"/>
                  </a:lnTo>
                  <a:lnTo>
                    <a:pt x="179" y="367"/>
                  </a:lnTo>
                  <a:lnTo>
                    <a:pt x="142" y="346"/>
                  </a:lnTo>
                  <a:lnTo>
                    <a:pt x="74" y="302"/>
                  </a:lnTo>
                  <a:lnTo>
                    <a:pt x="21" y="249"/>
                  </a:lnTo>
                  <a:lnTo>
                    <a:pt x="0" y="185"/>
                  </a:lnTo>
                  <a:lnTo>
                    <a:pt x="6" y="147"/>
                  </a:lnTo>
                  <a:lnTo>
                    <a:pt x="25" y="105"/>
                  </a:lnTo>
                  <a:lnTo>
                    <a:pt x="61" y="57"/>
                  </a:lnTo>
                  <a:lnTo>
                    <a:pt x="114" y="4"/>
                  </a:lnTo>
                  <a:lnTo>
                    <a:pt x="140" y="0"/>
                  </a:lnTo>
                  <a:lnTo>
                    <a:pt x="144" y="27"/>
                  </a:lnTo>
                  <a:lnTo>
                    <a:pt x="64" y="150"/>
                  </a:lnTo>
                  <a:lnTo>
                    <a:pt x="72" y="206"/>
                  </a:lnTo>
                  <a:lnTo>
                    <a:pt x="104" y="245"/>
                  </a:lnTo>
                  <a:lnTo>
                    <a:pt x="150" y="276"/>
                  </a:lnTo>
                  <a:lnTo>
                    <a:pt x="205" y="302"/>
                  </a:lnTo>
                  <a:lnTo>
                    <a:pt x="262" y="329"/>
                  </a:lnTo>
                  <a:lnTo>
                    <a:pt x="312" y="361"/>
                  </a:lnTo>
                  <a:lnTo>
                    <a:pt x="350" y="405"/>
                  </a:lnTo>
                  <a:lnTo>
                    <a:pt x="367" y="466"/>
                  </a:lnTo>
                  <a:lnTo>
                    <a:pt x="351" y="548"/>
                  </a:lnTo>
                  <a:lnTo>
                    <a:pt x="329" y="584"/>
                  </a:lnTo>
                  <a:lnTo>
                    <a:pt x="298" y="618"/>
                  </a:lnTo>
                  <a:lnTo>
                    <a:pt x="260" y="646"/>
                  </a:lnTo>
                  <a:lnTo>
                    <a:pt x="218" y="673"/>
                  </a:lnTo>
                  <a:lnTo>
                    <a:pt x="171" y="694"/>
                  </a:lnTo>
                  <a:lnTo>
                    <a:pt x="121" y="709"/>
                  </a:lnTo>
                  <a:lnTo>
                    <a:pt x="137" y="610"/>
                  </a:lnTo>
                  <a:lnTo>
                    <a:pt x="137" y="6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2805" name="Picture 101" descr="sca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5067300"/>
            <a:ext cx="2705100" cy="1333500"/>
          </a:xfrm>
          <a:prstGeom prst="rect">
            <a:avLst/>
          </a:prstGeom>
          <a:noFill/>
        </p:spPr>
      </p:pic>
      <p:sp>
        <p:nvSpPr>
          <p:cNvPr id="72806" name="AutoShape 102"/>
          <p:cNvSpPr>
            <a:spLocks noChangeArrowheads="1"/>
          </p:cNvSpPr>
          <p:nvPr/>
        </p:nvSpPr>
        <p:spPr bwMode="auto">
          <a:xfrm>
            <a:off x="7162800" y="838200"/>
            <a:ext cx="1143000" cy="914400"/>
          </a:xfrm>
          <a:prstGeom prst="wedgeRoundRectCallout">
            <a:avLst>
              <a:gd name="adj1" fmla="val -70278"/>
              <a:gd name="adj2" fmla="val -6250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Weigh</a:t>
            </a:r>
          </a:p>
          <a:p>
            <a:pPr algn="ctr" defTabSz="914400"/>
            <a:r>
              <a:rPr lang="en-US"/>
              <a:t>Weigh</a:t>
            </a:r>
            <a:br>
              <a:rPr lang="en-US"/>
            </a:br>
            <a:r>
              <a:rPr lang="en-US"/>
              <a:t>Open</a:t>
            </a:r>
          </a:p>
        </p:txBody>
      </p:sp>
      <p:pic>
        <p:nvPicPr>
          <p:cNvPr id="72807" name="Picture 103" descr="box-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6488" y="4083050"/>
            <a:ext cx="428625" cy="392113"/>
          </a:xfrm>
          <a:prstGeom prst="rect">
            <a:avLst/>
          </a:prstGeom>
          <a:noFill/>
        </p:spPr>
      </p:pic>
      <p:pic>
        <p:nvPicPr>
          <p:cNvPr id="72808" name="Picture 104" descr="box-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8175" y="4071938"/>
            <a:ext cx="428625" cy="392112"/>
          </a:xfrm>
          <a:prstGeom prst="rect">
            <a:avLst/>
          </a:prstGeom>
          <a:noFill/>
        </p:spPr>
      </p:pic>
      <p:pic>
        <p:nvPicPr>
          <p:cNvPr id="72809" name="Picture 105" descr="box-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29338" y="4060825"/>
            <a:ext cx="428625" cy="392113"/>
          </a:xfrm>
          <a:prstGeom prst="rect">
            <a:avLst/>
          </a:prstGeom>
          <a:noFill/>
        </p:spPr>
      </p:pic>
      <p:pic>
        <p:nvPicPr>
          <p:cNvPr id="72810" name="Picture 106" descr="box-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64313" y="4060825"/>
            <a:ext cx="428625" cy="392113"/>
          </a:xfrm>
          <a:prstGeom prst="rect">
            <a:avLst/>
          </a:prstGeom>
          <a:noFill/>
        </p:spPr>
      </p:pic>
      <p:pic>
        <p:nvPicPr>
          <p:cNvPr id="72811" name="Picture 107" descr="box-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34100" y="3783013"/>
            <a:ext cx="415925" cy="379412"/>
          </a:xfrm>
          <a:prstGeom prst="rect">
            <a:avLst/>
          </a:prstGeom>
          <a:noFill/>
        </p:spPr>
      </p:pic>
      <p:pic>
        <p:nvPicPr>
          <p:cNvPr id="72812" name="Picture 108" descr="box-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65900" y="3787775"/>
            <a:ext cx="415925" cy="379413"/>
          </a:xfrm>
          <a:prstGeom prst="rect">
            <a:avLst/>
          </a:prstGeom>
          <a:noFill/>
        </p:spPr>
      </p:pic>
      <p:pic>
        <p:nvPicPr>
          <p:cNvPr id="72813" name="Picture 109" descr="box-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99288" y="3798888"/>
            <a:ext cx="415925" cy="379412"/>
          </a:xfrm>
          <a:prstGeom prst="rect">
            <a:avLst/>
          </a:prstGeom>
          <a:noFill/>
        </p:spPr>
      </p:pic>
      <p:pic>
        <p:nvPicPr>
          <p:cNvPr id="72814" name="Picture 110" descr="box-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3810000"/>
            <a:ext cx="415925" cy="379413"/>
          </a:xfrm>
          <a:prstGeom prst="rect">
            <a:avLst/>
          </a:prstGeom>
          <a:noFill/>
        </p:spPr>
      </p:pic>
      <p:sp>
        <p:nvSpPr>
          <p:cNvPr id="72815" name="Rectangle 1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Counting the Votes</a:t>
            </a:r>
          </a:p>
        </p:txBody>
      </p:sp>
      <p:sp>
        <p:nvSpPr>
          <p:cNvPr id="72816" name="AutoShape 112"/>
          <p:cNvSpPr>
            <a:spLocks noChangeArrowheads="1"/>
          </p:cNvSpPr>
          <p:nvPr/>
        </p:nvSpPr>
        <p:spPr bwMode="auto">
          <a:xfrm>
            <a:off x="8382000" y="9144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817" name="AutoShape 113"/>
          <p:cNvSpPr>
            <a:spLocks noChangeArrowheads="1"/>
          </p:cNvSpPr>
          <p:nvPr/>
        </p:nvSpPr>
        <p:spPr bwMode="auto">
          <a:xfrm>
            <a:off x="8382000" y="1176338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rgbClr val="2FD13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2819" name="Picture 115" descr="box-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4724400"/>
            <a:ext cx="657225" cy="600075"/>
          </a:xfrm>
          <a:prstGeom prst="rect">
            <a:avLst/>
          </a:prstGeom>
          <a:noFill/>
        </p:spPr>
      </p:pic>
      <p:grpSp>
        <p:nvGrpSpPr>
          <p:cNvPr id="72826" name="Group 122"/>
          <p:cNvGrpSpPr>
            <a:grpSpLocks/>
          </p:cNvGrpSpPr>
          <p:nvPr/>
        </p:nvGrpSpPr>
        <p:grpSpPr bwMode="auto">
          <a:xfrm>
            <a:off x="1550988" y="4724400"/>
            <a:ext cx="735012" cy="600075"/>
            <a:chOff x="575" y="2304"/>
            <a:chExt cx="463" cy="378"/>
          </a:xfrm>
        </p:grpSpPr>
        <p:pic>
          <p:nvPicPr>
            <p:cNvPr id="72821" name="Picture 117" descr="box-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4" y="2304"/>
              <a:ext cx="414" cy="378"/>
            </a:xfrm>
            <a:prstGeom prst="rect">
              <a:avLst/>
            </a:prstGeom>
            <a:noFill/>
          </p:spPr>
        </p:pic>
        <p:sp>
          <p:nvSpPr>
            <p:cNvPr id="72824" name="Text Box 120"/>
            <p:cNvSpPr txBox="1">
              <a:spLocks noChangeArrowheads="1"/>
            </p:cNvSpPr>
            <p:nvPr/>
          </p:nvSpPr>
          <p:spPr bwMode="auto">
            <a:xfrm>
              <a:off x="575" y="2366"/>
              <a:ext cx="377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Ernie</a:t>
              </a:r>
            </a:p>
          </p:txBody>
        </p:sp>
      </p:grpSp>
      <p:grpSp>
        <p:nvGrpSpPr>
          <p:cNvPr id="72827" name="Group 123"/>
          <p:cNvGrpSpPr>
            <a:grpSpLocks/>
          </p:cNvGrpSpPr>
          <p:nvPr/>
        </p:nvGrpSpPr>
        <p:grpSpPr bwMode="auto">
          <a:xfrm>
            <a:off x="1524000" y="4724400"/>
            <a:ext cx="735013" cy="600075"/>
            <a:chOff x="575" y="2304"/>
            <a:chExt cx="463" cy="378"/>
          </a:xfrm>
        </p:grpSpPr>
        <p:pic>
          <p:nvPicPr>
            <p:cNvPr id="72828" name="Picture 124" descr="box-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4" y="2304"/>
              <a:ext cx="414" cy="378"/>
            </a:xfrm>
            <a:prstGeom prst="rect">
              <a:avLst/>
            </a:prstGeom>
            <a:noFill/>
          </p:spPr>
        </p:pic>
        <p:sp>
          <p:nvSpPr>
            <p:cNvPr id="72829" name="Text Box 125"/>
            <p:cNvSpPr txBox="1">
              <a:spLocks noChangeArrowheads="1"/>
            </p:cNvSpPr>
            <p:nvPr/>
          </p:nvSpPr>
          <p:spPr bwMode="auto">
            <a:xfrm>
              <a:off x="575" y="2366"/>
              <a:ext cx="30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Fay</a:t>
              </a:r>
            </a:p>
          </p:txBody>
        </p:sp>
      </p:grpSp>
      <p:grpSp>
        <p:nvGrpSpPr>
          <p:cNvPr id="72830" name="Group 126"/>
          <p:cNvGrpSpPr>
            <a:grpSpLocks/>
          </p:cNvGrpSpPr>
          <p:nvPr/>
        </p:nvGrpSpPr>
        <p:grpSpPr bwMode="auto">
          <a:xfrm>
            <a:off x="1524000" y="4724400"/>
            <a:ext cx="735013" cy="600075"/>
            <a:chOff x="575" y="2304"/>
            <a:chExt cx="463" cy="378"/>
          </a:xfrm>
        </p:grpSpPr>
        <p:pic>
          <p:nvPicPr>
            <p:cNvPr id="72831" name="Picture 127" descr="box-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4" y="2304"/>
              <a:ext cx="414" cy="378"/>
            </a:xfrm>
            <a:prstGeom prst="rect">
              <a:avLst/>
            </a:prstGeom>
            <a:noFill/>
          </p:spPr>
        </p:pic>
        <p:sp>
          <p:nvSpPr>
            <p:cNvPr id="72832" name="Text Box 128"/>
            <p:cNvSpPr txBox="1">
              <a:spLocks noChangeArrowheads="1"/>
            </p:cNvSpPr>
            <p:nvPr/>
          </p:nvSpPr>
          <p:spPr bwMode="auto">
            <a:xfrm>
              <a:off x="575" y="2366"/>
              <a:ext cx="321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Guy</a:t>
              </a:r>
            </a:p>
          </p:txBody>
        </p:sp>
      </p:grpSp>
      <p:grpSp>
        <p:nvGrpSpPr>
          <p:cNvPr id="72833" name="Group 129"/>
          <p:cNvGrpSpPr>
            <a:grpSpLocks/>
          </p:cNvGrpSpPr>
          <p:nvPr/>
        </p:nvGrpSpPr>
        <p:grpSpPr bwMode="auto">
          <a:xfrm>
            <a:off x="1524000" y="4724400"/>
            <a:ext cx="735013" cy="600075"/>
            <a:chOff x="575" y="2304"/>
            <a:chExt cx="463" cy="378"/>
          </a:xfrm>
        </p:grpSpPr>
        <p:pic>
          <p:nvPicPr>
            <p:cNvPr id="72834" name="Picture 130" descr="box-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4" y="2304"/>
              <a:ext cx="414" cy="378"/>
            </a:xfrm>
            <a:prstGeom prst="rect">
              <a:avLst/>
            </a:prstGeom>
            <a:noFill/>
          </p:spPr>
        </p:pic>
        <p:sp>
          <p:nvSpPr>
            <p:cNvPr id="72835" name="Text Box 131"/>
            <p:cNvSpPr txBox="1">
              <a:spLocks noChangeArrowheads="1"/>
            </p:cNvSpPr>
            <p:nvPr/>
          </p:nvSpPr>
          <p:spPr bwMode="auto">
            <a:xfrm>
              <a:off x="575" y="2366"/>
              <a:ext cx="371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Heidi</a:t>
              </a:r>
            </a:p>
          </p:txBody>
        </p:sp>
      </p:grpSp>
      <p:pic>
        <p:nvPicPr>
          <p:cNvPr id="72836" name="Picture 132" descr="box-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4724400"/>
            <a:ext cx="657225" cy="60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2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2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2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2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2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2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2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2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72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2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72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72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2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72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7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7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72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7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7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7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72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72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2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"/>
                            </p:stCondLst>
                            <p:childTnLst>
                              <p:par>
                                <p:cTn id="19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72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7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500"/>
                            </p:stCondLst>
                            <p:childTnLst>
                              <p:par>
                                <p:cTn id="20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7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72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72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2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72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72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500"/>
                            </p:stCondLst>
                            <p:childTnLst>
                              <p:par>
                                <p:cTn id="2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000"/>
                            </p:stCondLst>
                            <p:childTnLst>
                              <p:par>
                                <p:cTn id="2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7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7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500"/>
                            </p:stCondLst>
                            <p:childTnLst>
                              <p:par>
                                <p:cTn id="2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72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7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000"/>
                            </p:stCondLst>
                            <p:childTnLst>
                              <p:par>
                                <p:cTn id="26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72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7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500"/>
                            </p:stCondLst>
                            <p:childTnLst>
                              <p:par>
                                <p:cTn id="2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16" grpId="0" animBg="1"/>
      <p:bldP spid="72816" grpId="1" animBg="1"/>
      <p:bldP spid="728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each challenge:</a:t>
            </a:r>
          </a:p>
          <a:p>
            <a:pPr lvl="1"/>
            <a:r>
              <a:rPr lang="en-US"/>
              <a:t>Mr. Drew proves that the row </a:t>
            </a:r>
            <a:br>
              <a:rPr lang="en-US"/>
            </a:br>
            <a:r>
              <a:rPr lang="en-US"/>
              <a:t>contains a permutation of </a:t>
            </a:r>
            <a:br>
              <a:rPr lang="en-US"/>
            </a:br>
            <a:r>
              <a:rPr lang="en-US"/>
              <a:t>the real votes</a:t>
            </a:r>
          </a:p>
          <a:p>
            <a:pPr lvl="2">
              <a:buFont typeface="Wingdings" pitchFamily="2" charset="2"/>
              <a:buNone/>
            </a:pPr>
            <a:r>
              <a:rPr lang="en-US"/>
              <a:t>			Or</a:t>
            </a:r>
          </a:p>
          <a:p>
            <a:pPr lvl="1"/>
            <a:r>
              <a:rPr lang="en-US"/>
              <a:t>Mr. Drew opens the boxes and</a:t>
            </a:r>
            <a:br>
              <a:rPr lang="en-US"/>
            </a:br>
            <a:r>
              <a:rPr lang="en-US"/>
              <a:t>shows they match the tally</a:t>
            </a:r>
          </a:p>
        </p:txBody>
      </p:sp>
      <p:pic>
        <p:nvPicPr>
          <p:cNvPr id="73731" name="Picture 3" descr="dr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895600"/>
            <a:ext cx="933450" cy="2114550"/>
          </a:xfrm>
          <a:prstGeom prst="rect">
            <a:avLst/>
          </a:prstGeom>
          <a:noFill/>
        </p:spPr>
      </p:pic>
      <p:pic>
        <p:nvPicPr>
          <p:cNvPr id="73732" name="Picture 4" descr="wooden_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419600"/>
            <a:ext cx="3048000" cy="1685925"/>
          </a:xfrm>
          <a:prstGeom prst="rect">
            <a:avLst/>
          </a:prstGeom>
          <a:noFill/>
        </p:spPr>
      </p:pic>
      <p:sp>
        <p:nvSpPr>
          <p:cNvPr id="73737" name="AutoShape 9"/>
          <p:cNvSpPr>
            <a:spLocks noChangeArrowheads="1"/>
          </p:cNvSpPr>
          <p:nvPr/>
        </p:nvSpPr>
        <p:spPr bwMode="auto">
          <a:xfrm>
            <a:off x="7162800" y="1828800"/>
            <a:ext cx="1143000" cy="685800"/>
          </a:xfrm>
          <a:prstGeom prst="wedgeRoundRectCallout">
            <a:avLst>
              <a:gd name="adj1" fmla="val 33750"/>
              <a:gd name="adj2" fmla="val 150000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Alice: 3</a:t>
            </a:r>
            <a:br>
              <a:rPr lang="en-US"/>
            </a:br>
            <a:r>
              <a:rPr lang="en-US"/>
              <a:t>Bob: 1</a:t>
            </a:r>
          </a:p>
        </p:txBody>
      </p:sp>
      <p:grpSp>
        <p:nvGrpSpPr>
          <p:cNvPr id="73750" name="Group 22"/>
          <p:cNvGrpSpPr>
            <a:grpSpLocks/>
          </p:cNvGrpSpPr>
          <p:nvPr/>
        </p:nvGrpSpPr>
        <p:grpSpPr bwMode="auto">
          <a:xfrm>
            <a:off x="5486400" y="381000"/>
            <a:ext cx="1473200" cy="2192338"/>
            <a:chOff x="3806" y="1937"/>
            <a:chExt cx="1444" cy="2149"/>
          </a:xfrm>
        </p:grpSpPr>
        <p:sp>
          <p:nvSpPr>
            <p:cNvPr id="73751" name="Freeform 23"/>
            <p:cNvSpPr>
              <a:spLocks/>
            </p:cNvSpPr>
            <p:nvPr/>
          </p:nvSpPr>
          <p:spPr bwMode="auto">
            <a:xfrm flipH="1">
              <a:off x="4104" y="2145"/>
              <a:ext cx="816" cy="325"/>
            </a:xfrm>
            <a:custGeom>
              <a:avLst/>
              <a:gdLst/>
              <a:ahLst/>
              <a:cxnLst>
                <a:cxn ang="0">
                  <a:pos x="0" y="483"/>
                </a:cxn>
                <a:cxn ang="0">
                  <a:pos x="160" y="396"/>
                </a:cxn>
                <a:cxn ang="0">
                  <a:pos x="393" y="369"/>
                </a:cxn>
                <a:cxn ang="0">
                  <a:pos x="561" y="350"/>
                </a:cxn>
                <a:cxn ang="0">
                  <a:pos x="547" y="96"/>
                </a:cxn>
                <a:cxn ang="0">
                  <a:pos x="656" y="0"/>
                </a:cxn>
                <a:cxn ang="0">
                  <a:pos x="823" y="14"/>
                </a:cxn>
                <a:cxn ang="0">
                  <a:pos x="903" y="96"/>
                </a:cxn>
                <a:cxn ang="0">
                  <a:pos x="943" y="223"/>
                </a:cxn>
                <a:cxn ang="0">
                  <a:pos x="895" y="343"/>
                </a:cxn>
                <a:cxn ang="0">
                  <a:pos x="1245" y="324"/>
                </a:cxn>
                <a:cxn ang="0">
                  <a:pos x="1612" y="430"/>
                </a:cxn>
                <a:cxn ang="0">
                  <a:pos x="1633" y="531"/>
                </a:cxn>
                <a:cxn ang="0">
                  <a:pos x="1425" y="618"/>
                </a:cxn>
                <a:cxn ang="0">
                  <a:pos x="863" y="651"/>
                </a:cxn>
                <a:cxn ang="0">
                  <a:pos x="348" y="584"/>
                </a:cxn>
                <a:cxn ang="0">
                  <a:pos x="46" y="518"/>
                </a:cxn>
                <a:cxn ang="0">
                  <a:pos x="0" y="483"/>
                </a:cxn>
                <a:cxn ang="0">
                  <a:pos x="0" y="483"/>
                </a:cxn>
              </a:cxnLst>
              <a:rect l="0" t="0" r="r" b="b"/>
              <a:pathLst>
                <a:path w="1633" h="651">
                  <a:moveTo>
                    <a:pt x="0" y="483"/>
                  </a:moveTo>
                  <a:lnTo>
                    <a:pt x="160" y="396"/>
                  </a:lnTo>
                  <a:lnTo>
                    <a:pt x="393" y="369"/>
                  </a:lnTo>
                  <a:lnTo>
                    <a:pt x="561" y="350"/>
                  </a:lnTo>
                  <a:lnTo>
                    <a:pt x="547" y="96"/>
                  </a:lnTo>
                  <a:lnTo>
                    <a:pt x="656" y="0"/>
                  </a:lnTo>
                  <a:lnTo>
                    <a:pt x="823" y="14"/>
                  </a:lnTo>
                  <a:lnTo>
                    <a:pt x="903" y="96"/>
                  </a:lnTo>
                  <a:lnTo>
                    <a:pt x="943" y="223"/>
                  </a:lnTo>
                  <a:lnTo>
                    <a:pt x="895" y="343"/>
                  </a:lnTo>
                  <a:lnTo>
                    <a:pt x="1245" y="324"/>
                  </a:lnTo>
                  <a:lnTo>
                    <a:pt x="1612" y="430"/>
                  </a:lnTo>
                  <a:lnTo>
                    <a:pt x="1633" y="531"/>
                  </a:lnTo>
                  <a:lnTo>
                    <a:pt x="1425" y="618"/>
                  </a:lnTo>
                  <a:lnTo>
                    <a:pt x="863" y="651"/>
                  </a:lnTo>
                  <a:lnTo>
                    <a:pt x="348" y="584"/>
                  </a:lnTo>
                  <a:lnTo>
                    <a:pt x="46" y="518"/>
                  </a:lnTo>
                  <a:lnTo>
                    <a:pt x="0" y="483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2" name="Freeform 24"/>
            <p:cNvSpPr>
              <a:spLocks/>
            </p:cNvSpPr>
            <p:nvPr/>
          </p:nvSpPr>
          <p:spPr bwMode="auto">
            <a:xfrm flipH="1">
              <a:off x="4030" y="2470"/>
              <a:ext cx="988" cy="878"/>
            </a:xfrm>
            <a:custGeom>
              <a:avLst/>
              <a:gdLst/>
              <a:ahLst/>
              <a:cxnLst>
                <a:cxn ang="0">
                  <a:pos x="531" y="0"/>
                </a:cxn>
                <a:cxn ang="0">
                  <a:pos x="289" y="20"/>
                </a:cxn>
                <a:cxn ang="0">
                  <a:pos x="168" y="108"/>
                </a:cxn>
                <a:cxn ang="0">
                  <a:pos x="114" y="182"/>
                </a:cxn>
                <a:cxn ang="0">
                  <a:pos x="122" y="249"/>
                </a:cxn>
                <a:cxn ang="0">
                  <a:pos x="55" y="302"/>
                </a:cxn>
                <a:cxn ang="0">
                  <a:pos x="93" y="372"/>
                </a:cxn>
                <a:cxn ang="0">
                  <a:pos x="0" y="456"/>
                </a:cxn>
                <a:cxn ang="0">
                  <a:pos x="0" y="583"/>
                </a:cxn>
                <a:cxn ang="0">
                  <a:pos x="21" y="737"/>
                </a:cxn>
                <a:cxn ang="0">
                  <a:pos x="69" y="779"/>
                </a:cxn>
                <a:cxn ang="0">
                  <a:pos x="255" y="583"/>
                </a:cxn>
                <a:cxn ang="0">
                  <a:pos x="342" y="604"/>
                </a:cxn>
                <a:cxn ang="0">
                  <a:pos x="422" y="861"/>
                </a:cxn>
                <a:cxn ang="0">
                  <a:pos x="1374" y="1448"/>
                </a:cxn>
                <a:cxn ang="0">
                  <a:pos x="1601" y="1756"/>
                </a:cxn>
                <a:cxn ang="0">
                  <a:pos x="1772" y="1684"/>
                </a:cxn>
                <a:cxn ang="0">
                  <a:pos x="1975" y="1689"/>
                </a:cxn>
                <a:cxn ang="0">
                  <a:pos x="1948" y="1575"/>
                </a:cxn>
                <a:cxn ang="0">
                  <a:pos x="1762" y="1515"/>
                </a:cxn>
                <a:cxn ang="0">
                  <a:pos x="1667" y="1340"/>
                </a:cxn>
                <a:cxn ang="0">
                  <a:pos x="1848" y="1400"/>
                </a:cxn>
                <a:cxn ang="0">
                  <a:pos x="1920" y="1349"/>
                </a:cxn>
                <a:cxn ang="0">
                  <a:pos x="1850" y="1226"/>
                </a:cxn>
                <a:cxn ang="0">
                  <a:pos x="1882" y="1106"/>
                </a:cxn>
                <a:cxn ang="0">
                  <a:pos x="1821" y="1013"/>
                </a:cxn>
                <a:cxn ang="0">
                  <a:pos x="1534" y="891"/>
                </a:cxn>
                <a:cxn ang="0">
                  <a:pos x="1420" y="771"/>
                </a:cxn>
                <a:cxn ang="0">
                  <a:pos x="1279" y="503"/>
                </a:cxn>
                <a:cxn ang="0">
                  <a:pos x="1099" y="408"/>
                </a:cxn>
                <a:cxn ang="0">
                  <a:pos x="1006" y="389"/>
                </a:cxn>
                <a:cxn ang="0">
                  <a:pos x="846" y="435"/>
                </a:cxn>
                <a:cxn ang="0">
                  <a:pos x="723" y="298"/>
                </a:cxn>
                <a:cxn ang="0">
                  <a:pos x="698" y="114"/>
                </a:cxn>
                <a:cxn ang="0">
                  <a:pos x="531" y="0"/>
                </a:cxn>
                <a:cxn ang="0">
                  <a:pos x="531" y="0"/>
                </a:cxn>
              </a:cxnLst>
              <a:rect l="0" t="0" r="r" b="b"/>
              <a:pathLst>
                <a:path w="1975" h="1756">
                  <a:moveTo>
                    <a:pt x="531" y="0"/>
                  </a:moveTo>
                  <a:lnTo>
                    <a:pt x="289" y="20"/>
                  </a:lnTo>
                  <a:lnTo>
                    <a:pt x="168" y="108"/>
                  </a:lnTo>
                  <a:lnTo>
                    <a:pt x="114" y="182"/>
                  </a:lnTo>
                  <a:lnTo>
                    <a:pt x="122" y="249"/>
                  </a:lnTo>
                  <a:lnTo>
                    <a:pt x="55" y="302"/>
                  </a:lnTo>
                  <a:lnTo>
                    <a:pt x="93" y="372"/>
                  </a:lnTo>
                  <a:lnTo>
                    <a:pt x="0" y="456"/>
                  </a:lnTo>
                  <a:lnTo>
                    <a:pt x="0" y="583"/>
                  </a:lnTo>
                  <a:lnTo>
                    <a:pt x="21" y="737"/>
                  </a:lnTo>
                  <a:lnTo>
                    <a:pt x="69" y="779"/>
                  </a:lnTo>
                  <a:lnTo>
                    <a:pt x="255" y="583"/>
                  </a:lnTo>
                  <a:lnTo>
                    <a:pt x="342" y="604"/>
                  </a:lnTo>
                  <a:lnTo>
                    <a:pt x="422" y="861"/>
                  </a:lnTo>
                  <a:lnTo>
                    <a:pt x="1374" y="1448"/>
                  </a:lnTo>
                  <a:lnTo>
                    <a:pt x="1601" y="1756"/>
                  </a:lnTo>
                  <a:lnTo>
                    <a:pt x="1772" y="1684"/>
                  </a:lnTo>
                  <a:lnTo>
                    <a:pt x="1975" y="1689"/>
                  </a:lnTo>
                  <a:lnTo>
                    <a:pt x="1948" y="1575"/>
                  </a:lnTo>
                  <a:lnTo>
                    <a:pt x="1762" y="1515"/>
                  </a:lnTo>
                  <a:lnTo>
                    <a:pt x="1667" y="1340"/>
                  </a:lnTo>
                  <a:lnTo>
                    <a:pt x="1848" y="1400"/>
                  </a:lnTo>
                  <a:lnTo>
                    <a:pt x="1920" y="1349"/>
                  </a:lnTo>
                  <a:lnTo>
                    <a:pt x="1850" y="1226"/>
                  </a:lnTo>
                  <a:lnTo>
                    <a:pt x="1882" y="1106"/>
                  </a:lnTo>
                  <a:lnTo>
                    <a:pt x="1821" y="1013"/>
                  </a:lnTo>
                  <a:lnTo>
                    <a:pt x="1534" y="891"/>
                  </a:lnTo>
                  <a:lnTo>
                    <a:pt x="1420" y="771"/>
                  </a:lnTo>
                  <a:lnTo>
                    <a:pt x="1279" y="503"/>
                  </a:lnTo>
                  <a:lnTo>
                    <a:pt x="1099" y="408"/>
                  </a:lnTo>
                  <a:lnTo>
                    <a:pt x="1006" y="389"/>
                  </a:lnTo>
                  <a:lnTo>
                    <a:pt x="846" y="435"/>
                  </a:lnTo>
                  <a:lnTo>
                    <a:pt x="723" y="298"/>
                  </a:lnTo>
                  <a:lnTo>
                    <a:pt x="698" y="114"/>
                  </a:lnTo>
                  <a:lnTo>
                    <a:pt x="531" y="0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3" name="Freeform 25"/>
            <p:cNvSpPr>
              <a:spLocks/>
            </p:cNvSpPr>
            <p:nvPr/>
          </p:nvSpPr>
          <p:spPr bwMode="auto">
            <a:xfrm flipH="1">
              <a:off x="3980" y="3311"/>
              <a:ext cx="1107" cy="634"/>
            </a:xfrm>
            <a:custGeom>
              <a:avLst/>
              <a:gdLst/>
              <a:ahLst/>
              <a:cxnLst>
                <a:cxn ang="0">
                  <a:pos x="247" y="690"/>
                </a:cxn>
                <a:cxn ang="0">
                  <a:pos x="414" y="597"/>
                </a:cxn>
                <a:cxn ang="0">
                  <a:pos x="568" y="523"/>
                </a:cxn>
                <a:cxn ang="0">
                  <a:pos x="292" y="350"/>
                </a:cxn>
                <a:cxn ang="0">
                  <a:pos x="72" y="161"/>
                </a:cxn>
                <a:cxn ang="0">
                  <a:pos x="0" y="40"/>
                </a:cxn>
                <a:cxn ang="0">
                  <a:pos x="300" y="21"/>
                </a:cxn>
                <a:cxn ang="0">
                  <a:pos x="568" y="0"/>
                </a:cxn>
                <a:cxn ang="0">
                  <a:pos x="754" y="7"/>
                </a:cxn>
                <a:cxn ang="0">
                  <a:pos x="902" y="61"/>
                </a:cxn>
                <a:cxn ang="0">
                  <a:pos x="976" y="135"/>
                </a:cxn>
                <a:cxn ang="0">
                  <a:pos x="916" y="194"/>
                </a:cxn>
                <a:cxn ang="0">
                  <a:pos x="862" y="289"/>
                </a:cxn>
                <a:cxn ang="0">
                  <a:pos x="897" y="384"/>
                </a:cxn>
                <a:cxn ang="0">
                  <a:pos x="809" y="477"/>
                </a:cxn>
                <a:cxn ang="0">
                  <a:pos x="1189" y="443"/>
                </a:cxn>
                <a:cxn ang="0">
                  <a:pos x="1606" y="437"/>
                </a:cxn>
                <a:cxn ang="0">
                  <a:pos x="1919" y="504"/>
                </a:cxn>
                <a:cxn ang="0">
                  <a:pos x="2100" y="591"/>
                </a:cxn>
                <a:cxn ang="0">
                  <a:pos x="2134" y="644"/>
                </a:cxn>
                <a:cxn ang="0">
                  <a:pos x="2214" y="705"/>
                </a:cxn>
                <a:cxn ang="0">
                  <a:pos x="2149" y="1024"/>
                </a:cxn>
                <a:cxn ang="0">
                  <a:pos x="1606" y="1201"/>
                </a:cxn>
                <a:cxn ang="0">
                  <a:pos x="902" y="1268"/>
                </a:cxn>
                <a:cxn ang="0">
                  <a:pos x="486" y="1157"/>
                </a:cxn>
                <a:cxn ang="0">
                  <a:pos x="321" y="1098"/>
                </a:cxn>
                <a:cxn ang="0">
                  <a:pos x="287" y="811"/>
                </a:cxn>
                <a:cxn ang="0">
                  <a:pos x="247" y="690"/>
                </a:cxn>
                <a:cxn ang="0">
                  <a:pos x="247" y="690"/>
                </a:cxn>
              </a:cxnLst>
              <a:rect l="0" t="0" r="r" b="b"/>
              <a:pathLst>
                <a:path w="2214" h="1268">
                  <a:moveTo>
                    <a:pt x="247" y="690"/>
                  </a:moveTo>
                  <a:lnTo>
                    <a:pt x="414" y="597"/>
                  </a:lnTo>
                  <a:lnTo>
                    <a:pt x="568" y="523"/>
                  </a:lnTo>
                  <a:lnTo>
                    <a:pt x="292" y="350"/>
                  </a:lnTo>
                  <a:lnTo>
                    <a:pt x="72" y="161"/>
                  </a:lnTo>
                  <a:lnTo>
                    <a:pt x="0" y="40"/>
                  </a:lnTo>
                  <a:lnTo>
                    <a:pt x="300" y="21"/>
                  </a:lnTo>
                  <a:lnTo>
                    <a:pt x="568" y="0"/>
                  </a:lnTo>
                  <a:lnTo>
                    <a:pt x="754" y="7"/>
                  </a:lnTo>
                  <a:lnTo>
                    <a:pt x="902" y="61"/>
                  </a:lnTo>
                  <a:lnTo>
                    <a:pt x="976" y="135"/>
                  </a:lnTo>
                  <a:lnTo>
                    <a:pt x="916" y="194"/>
                  </a:lnTo>
                  <a:lnTo>
                    <a:pt x="862" y="289"/>
                  </a:lnTo>
                  <a:lnTo>
                    <a:pt x="897" y="384"/>
                  </a:lnTo>
                  <a:lnTo>
                    <a:pt x="809" y="477"/>
                  </a:lnTo>
                  <a:lnTo>
                    <a:pt x="1189" y="443"/>
                  </a:lnTo>
                  <a:lnTo>
                    <a:pt x="1606" y="437"/>
                  </a:lnTo>
                  <a:lnTo>
                    <a:pt x="1919" y="504"/>
                  </a:lnTo>
                  <a:lnTo>
                    <a:pt x="2100" y="591"/>
                  </a:lnTo>
                  <a:lnTo>
                    <a:pt x="2134" y="644"/>
                  </a:lnTo>
                  <a:lnTo>
                    <a:pt x="2214" y="705"/>
                  </a:lnTo>
                  <a:lnTo>
                    <a:pt x="2149" y="1024"/>
                  </a:lnTo>
                  <a:lnTo>
                    <a:pt x="1606" y="1201"/>
                  </a:lnTo>
                  <a:lnTo>
                    <a:pt x="902" y="1268"/>
                  </a:lnTo>
                  <a:lnTo>
                    <a:pt x="486" y="1157"/>
                  </a:lnTo>
                  <a:lnTo>
                    <a:pt x="321" y="1098"/>
                  </a:lnTo>
                  <a:lnTo>
                    <a:pt x="287" y="811"/>
                  </a:lnTo>
                  <a:lnTo>
                    <a:pt x="247" y="690"/>
                  </a:lnTo>
                  <a:lnTo>
                    <a:pt x="247" y="6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Freeform 26"/>
            <p:cNvSpPr>
              <a:spLocks/>
            </p:cNvSpPr>
            <p:nvPr/>
          </p:nvSpPr>
          <p:spPr bwMode="auto">
            <a:xfrm flipH="1">
              <a:off x="4207" y="3634"/>
              <a:ext cx="686" cy="171"/>
            </a:xfrm>
            <a:custGeom>
              <a:avLst/>
              <a:gdLst/>
              <a:ahLst/>
              <a:cxnLst>
                <a:cxn ang="0">
                  <a:pos x="21" y="166"/>
                </a:cxn>
                <a:cxn ang="0">
                  <a:pos x="502" y="0"/>
                </a:cxn>
                <a:cxn ang="0">
                  <a:pos x="1372" y="67"/>
                </a:cxn>
                <a:cxn ang="0">
                  <a:pos x="1353" y="249"/>
                </a:cxn>
                <a:cxn ang="0">
                  <a:pos x="730" y="329"/>
                </a:cxn>
                <a:cxn ang="0">
                  <a:pos x="187" y="342"/>
                </a:cxn>
                <a:cxn ang="0">
                  <a:pos x="0" y="242"/>
                </a:cxn>
                <a:cxn ang="0">
                  <a:pos x="21" y="166"/>
                </a:cxn>
                <a:cxn ang="0">
                  <a:pos x="21" y="166"/>
                </a:cxn>
              </a:cxnLst>
              <a:rect l="0" t="0" r="r" b="b"/>
              <a:pathLst>
                <a:path w="1372" h="342">
                  <a:moveTo>
                    <a:pt x="21" y="166"/>
                  </a:moveTo>
                  <a:lnTo>
                    <a:pt x="502" y="0"/>
                  </a:lnTo>
                  <a:lnTo>
                    <a:pt x="1372" y="67"/>
                  </a:lnTo>
                  <a:lnTo>
                    <a:pt x="1353" y="249"/>
                  </a:lnTo>
                  <a:lnTo>
                    <a:pt x="730" y="329"/>
                  </a:lnTo>
                  <a:lnTo>
                    <a:pt x="187" y="342"/>
                  </a:lnTo>
                  <a:lnTo>
                    <a:pt x="0" y="242"/>
                  </a:lnTo>
                  <a:lnTo>
                    <a:pt x="21" y="166"/>
                  </a:lnTo>
                  <a:lnTo>
                    <a:pt x="21" y="166"/>
                  </a:lnTo>
                  <a:close/>
                </a:path>
              </a:pathLst>
            </a:custGeom>
            <a:solidFill>
              <a:srgbClr val="FFE0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5" name="Freeform 27"/>
            <p:cNvSpPr>
              <a:spLocks/>
            </p:cNvSpPr>
            <p:nvPr/>
          </p:nvSpPr>
          <p:spPr bwMode="auto">
            <a:xfrm flipH="1">
              <a:off x="4070" y="3589"/>
              <a:ext cx="813" cy="166"/>
            </a:xfrm>
            <a:custGeom>
              <a:avLst/>
              <a:gdLst/>
              <a:ahLst/>
              <a:cxnLst>
                <a:cxn ang="0">
                  <a:pos x="59" y="308"/>
                </a:cxn>
                <a:cxn ang="0">
                  <a:pos x="80" y="298"/>
                </a:cxn>
                <a:cxn ang="0">
                  <a:pos x="137" y="274"/>
                </a:cxn>
                <a:cxn ang="0">
                  <a:pos x="215" y="245"/>
                </a:cxn>
                <a:cxn ang="0">
                  <a:pos x="299" y="220"/>
                </a:cxn>
                <a:cxn ang="0">
                  <a:pos x="437" y="205"/>
                </a:cxn>
                <a:cxn ang="0">
                  <a:pos x="508" y="226"/>
                </a:cxn>
                <a:cxn ang="0">
                  <a:pos x="502" y="260"/>
                </a:cxn>
                <a:cxn ang="0">
                  <a:pos x="489" y="289"/>
                </a:cxn>
                <a:cxn ang="0">
                  <a:pos x="650" y="270"/>
                </a:cxn>
                <a:cxn ang="0">
                  <a:pos x="768" y="236"/>
                </a:cxn>
                <a:cxn ang="0">
                  <a:pos x="831" y="226"/>
                </a:cxn>
                <a:cxn ang="0">
                  <a:pos x="823" y="239"/>
                </a:cxn>
                <a:cxn ang="0">
                  <a:pos x="802" y="262"/>
                </a:cxn>
                <a:cxn ang="0">
                  <a:pos x="778" y="298"/>
                </a:cxn>
                <a:cxn ang="0">
                  <a:pos x="854" y="293"/>
                </a:cxn>
                <a:cxn ang="0">
                  <a:pos x="988" y="260"/>
                </a:cxn>
                <a:cxn ang="0">
                  <a:pos x="1112" y="236"/>
                </a:cxn>
                <a:cxn ang="0">
                  <a:pos x="1194" y="245"/>
                </a:cxn>
                <a:cxn ang="0">
                  <a:pos x="1226" y="294"/>
                </a:cxn>
                <a:cxn ang="0">
                  <a:pos x="1243" y="319"/>
                </a:cxn>
                <a:cxn ang="0">
                  <a:pos x="1275" y="332"/>
                </a:cxn>
                <a:cxn ang="0">
                  <a:pos x="1397" y="310"/>
                </a:cxn>
                <a:cxn ang="0">
                  <a:pos x="1471" y="283"/>
                </a:cxn>
                <a:cxn ang="0">
                  <a:pos x="1540" y="255"/>
                </a:cxn>
                <a:cxn ang="0">
                  <a:pos x="1625" y="209"/>
                </a:cxn>
                <a:cxn ang="0">
                  <a:pos x="1623" y="186"/>
                </a:cxn>
                <a:cxn ang="0">
                  <a:pos x="1580" y="158"/>
                </a:cxn>
                <a:cxn ang="0">
                  <a:pos x="1540" y="141"/>
                </a:cxn>
                <a:cxn ang="0">
                  <a:pos x="1492" y="122"/>
                </a:cxn>
                <a:cxn ang="0">
                  <a:pos x="1386" y="87"/>
                </a:cxn>
                <a:cxn ang="0">
                  <a:pos x="1298" y="61"/>
                </a:cxn>
                <a:cxn ang="0">
                  <a:pos x="1262" y="49"/>
                </a:cxn>
                <a:cxn ang="0">
                  <a:pos x="690" y="0"/>
                </a:cxn>
                <a:cxn ang="0">
                  <a:pos x="352" y="49"/>
                </a:cxn>
                <a:cxn ang="0">
                  <a:pos x="177" y="99"/>
                </a:cxn>
                <a:cxn ang="0">
                  <a:pos x="53" y="152"/>
                </a:cxn>
                <a:cxn ang="0">
                  <a:pos x="0" y="255"/>
                </a:cxn>
                <a:cxn ang="0">
                  <a:pos x="59" y="308"/>
                </a:cxn>
                <a:cxn ang="0">
                  <a:pos x="59" y="308"/>
                </a:cxn>
              </a:cxnLst>
              <a:rect l="0" t="0" r="r" b="b"/>
              <a:pathLst>
                <a:path w="1625" h="332">
                  <a:moveTo>
                    <a:pt x="59" y="308"/>
                  </a:moveTo>
                  <a:lnTo>
                    <a:pt x="80" y="298"/>
                  </a:lnTo>
                  <a:lnTo>
                    <a:pt x="137" y="274"/>
                  </a:lnTo>
                  <a:lnTo>
                    <a:pt x="215" y="245"/>
                  </a:lnTo>
                  <a:lnTo>
                    <a:pt x="299" y="220"/>
                  </a:lnTo>
                  <a:lnTo>
                    <a:pt x="437" y="205"/>
                  </a:lnTo>
                  <a:lnTo>
                    <a:pt x="508" y="226"/>
                  </a:lnTo>
                  <a:lnTo>
                    <a:pt x="502" y="260"/>
                  </a:lnTo>
                  <a:lnTo>
                    <a:pt x="489" y="289"/>
                  </a:lnTo>
                  <a:lnTo>
                    <a:pt x="650" y="270"/>
                  </a:lnTo>
                  <a:lnTo>
                    <a:pt x="768" y="236"/>
                  </a:lnTo>
                  <a:lnTo>
                    <a:pt x="831" y="226"/>
                  </a:lnTo>
                  <a:lnTo>
                    <a:pt x="823" y="239"/>
                  </a:lnTo>
                  <a:lnTo>
                    <a:pt x="802" y="262"/>
                  </a:lnTo>
                  <a:lnTo>
                    <a:pt x="778" y="298"/>
                  </a:lnTo>
                  <a:lnTo>
                    <a:pt x="854" y="293"/>
                  </a:lnTo>
                  <a:lnTo>
                    <a:pt x="988" y="260"/>
                  </a:lnTo>
                  <a:lnTo>
                    <a:pt x="1112" y="236"/>
                  </a:lnTo>
                  <a:lnTo>
                    <a:pt x="1194" y="245"/>
                  </a:lnTo>
                  <a:lnTo>
                    <a:pt x="1226" y="294"/>
                  </a:lnTo>
                  <a:lnTo>
                    <a:pt x="1243" y="319"/>
                  </a:lnTo>
                  <a:lnTo>
                    <a:pt x="1275" y="332"/>
                  </a:lnTo>
                  <a:lnTo>
                    <a:pt x="1397" y="310"/>
                  </a:lnTo>
                  <a:lnTo>
                    <a:pt x="1471" y="283"/>
                  </a:lnTo>
                  <a:lnTo>
                    <a:pt x="1540" y="255"/>
                  </a:lnTo>
                  <a:lnTo>
                    <a:pt x="1625" y="209"/>
                  </a:lnTo>
                  <a:lnTo>
                    <a:pt x="1623" y="186"/>
                  </a:lnTo>
                  <a:lnTo>
                    <a:pt x="1580" y="158"/>
                  </a:lnTo>
                  <a:lnTo>
                    <a:pt x="1540" y="141"/>
                  </a:lnTo>
                  <a:lnTo>
                    <a:pt x="1492" y="122"/>
                  </a:lnTo>
                  <a:lnTo>
                    <a:pt x="1386" y="87"/>
                  </a:lnTo>
                  <a:lnTo>
                    <a:pt x="1298" y="61"/>
                  </a:lnTo>
                  <a:lnTo>
                    <a:pt x="1262" y="49"/>
                  </a:lnTo>
                  <a:lnTo>
                    <a:pt x="690" y="0"/>
                  </a:lnTo>
                  <a:lnTo>
                    <a:pt x="352" y="49"/>
                  </a:lnTo>
                  <a:lnTo>
                    <a:pt x="177" y="99"/>
                  </a:lnTo>
                  <a:lnTo>
                    <a:pt x="53" y="152"/>
                  </a:lnTo>
                  <a:lnTo>
                    <a:pt x="0" y="255"/>
                  </a:lnTo>
                  <a:lnTo>
                    <a:pt x="59" y="308"/>
                  </a:lnTo>
                  <a:lnTo>
                    <a:pt x="59" y="308"/>
                  </a:lnTo>
                  <a:close/>
                </a:path>
              </a:pathLst>
            </a:custGeom>
            <a:solidFill>
              <a:srgbClr val="C891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6" name="Freeform 28"/>
            <p:cNvSpPr>
              <a:spLocks/>
            </p:cNvSpPr>
            <p:nvPr/>
          </p:nvSpPr>
          <p:spPr bwMode="auto">
            <a:xfrm flipH="1">
              <a:off x="4012" y="3742"/>
              <a:ext cx="898" cy="192"/>
            </a:xfrm>
            <a:custGeom>
              <a:avLst/>
              <a:gdLst/>
              <a:ahLst/>
              <a:cxnLst>
                <a:cxn ang="0">
                  <a:pos x="131" y="296"/>
                </a:cxn>
                <a:cxn ang="0">
                  <a:pos x="0" y="256"/>
                </a:cxn>
                <a:cxn ang="0">
                  <a:pos x="0" y="101"/>
                </a:cxn>
                <a:cxn ang="0">
                  <a:pos x="30" y="112"/>
                </a:cxn>
                <a:cxn ang="0">
                  <a:pos x="87" y="144"/>
                </a:cxn>
                <a:cxn ang="0">
                  <a:pos x="137" y="196"/>
                </a:cxn>
                <a:cxn ang="0">
                  <a:pos x="173" y="224"/>
                </a:cxn>
                <a:cxn ang="0">
                  <a:pos x="230" y="253"/>
                </a:cxn>
                <a:cxn ang="0">
                  <a:pos x="308" y="277"/>
                </a:cxn>
                <a:cxn ang="0">
                  <a:pos x="397" y="296"/>
                </a:cxn>
                <a:cxn ang="0">
                  <a:pos x="542" y="291"/>
                </a:cxn>
                <a:cxn ang="0">
                  <a:pos x="570" y="262"/>
                </a:cxn>
                <a:cxn ang="0">
                  <a:pos x="572" y="224"/>
                </a:cxn>
                <a:cxn ang="0">
                  <a:pos x="557" y="179"/>
                </a:cxn>
                <a:cxn ang="0">
                  <a:pos x="635" y="218"/>
                </a:cxn>
                <a:cxn ang="0">
                  <a:pos x="802" y="243"/>
                </a:cxn>
                <a:cxn ang="0">
                  <a:pos x="967" y="232"/>
                </a:cxn>
                <a:cxn ang="0">
                  <a:pos x="1216" y="194"/>
                </a:cxn>
                <a:cxn ang="0">
                  <a:pos x="1268" y="165"/>
                </a:cxn>
                <a:cxn ang="0">
                  <a:pos x="1270" y="137"/>
                </a:cxn>
                <a:cxn ang="0">
                  <a:pos x="1252" y="114"/>
                </a:cxn>
                <a:cxn ang="0">
                  <a:pos x="1241" y="106"/>
                </a:cxn>
                <a:cxn ang="0">
                  <a:pos x="1325" y="129"/>
                </a:cxn>
                <a:cxn ang="0">
                  <a:pos x="1366" y="116"/>
                </a:cxn>
                <a:cxn ang="0">
                  <a:pos x="1465" y="82"/>
                </a:cxn>
                <a:cxn ang="0">
                  <a:pos x="1524" y="59"/>
                </a:cxn>
                <a:cxn ang="0">
                  <a:pos x="1579" y="36"/>
                </a:cxn>
                <a:cxn ang="0">
                  <a:pos x="1667" y="2"/>
                </a:cxn>
                <a:cxn ang="0">
                  <a:pos x="1703" y="0"/>
                </a:cxn>
                <a:cxn ang="0">
                  <a:pos x="1726" y="42"/>
                </a:cxn>
                <a:cxn ang="0">
                  <a:pos x="1745" y="80"/>
                </a:cxn>
                <a:cxn ang="0">
                  <a:pos x="1768" y="120"/>
                </a:cxn>
                <a:cxn ang="0">
                  <a:pos x="1794" y="163"/>
                </a:cxn>
                <a:cxn ang="0">
                  <a:pos x="1422" y="287"/>
                </a:cxn>
                <a:cxn ang="0">
                  <a:pos x="756" y="350"/>
                </a:cxn>
                <a:cxn ang="0">
                  <a:pos x="498" y="384"/>
                </a:cxn>
                <a:cxn ang="0">
                  <a:pos x="249" y="355"/>
                </a:cxn>
                <a:cxn ang="0">
                  <a:pos x="131" y="296"/>
                </a:cxn>
                <a:cxn ang="0">
                  <a:pos x="131" y="296"/>
                </a:cxn>
              </a:cxnLst>
              <a:rect l="0" t="0" r="r" b="b"/>
              <a:pathLst>
                <a:path w="1794" h="384">
                  <a:moveTo>
                    <a:pt x="131" y="296"/>
                  </a:moveTo>
                  <a:lnTo>
                    <a:pt x="0" y="256"/>
                  </a:lnTo>
                  <a:lnTo>
                    <a:pt x="0" y="101"/>
                  </a:lnTo>
                  <a:lnTo>
                    <a:pt x="30" y="112"/>
                  </a:lnTo>
                  <a:lnTo>
                    <a:pt x="87" y="144"/>
                  </a:lnTo>
                  <a:lnTo>
                    <a:pt x="137" y="196"/>
                  </a:lnTo>
                  <a:lnTo>
                    <a:pt x="173" y="224"/>
                  </a:lnTo>
                  <a:lnTo>
                    <a:pt x="230" y="253"/>
                  </a:lnTo>
                  <a:lnTo>
                    <a:pt x="308" y="277"/>
                  </a:lnTo>
                  <a:lnTo>
                    <a:pt x="397" y="296"/>
                  </a:lnTo>
                  <a:lnTo>
                    <a:pt x="542" y="291"/>
                  </a:lnTo>
                  <a:lnTo>
                    <a:pt x="570" y="262"/>
                  </a:lnTo>
                  <a:lnTo>
                    <a:pt x="572" y="224"/>
                  </a:lnTo>
                  <a:lnTo>
                    <a:pt x="557" y="179"/>
                  </a:lnTo>
                  <a:lnTo>
                    <a:pt x="635" y="218"/>
                  </a:lnTo>
                  <a:lnTo>
                    <a:pt x="802" y="243"/>
                  </a:lnTo>
                  <a:lnTo>
                    <a:pt x="967" y="232"/>
                  </a:lnTo>
                  <a:lnTo>
                    <a:pt x="1216" y="194"/>
                  </a:lnTo>
                  <a:lnTo>
                    <a:pt x="1268" y="165"/>
                  </a:lnTo>
                  <a:lnTo>
                    <a:pt x="1270" y="137"/>
                  </a:lnTo>
                  <a:lnTo>
                    <a:pt x="1252" y="114"/>
                  </a:lnTo>
                  <a:lnTo>
                    <a:pt x="1241" y="106"/>
                  </a:lnTo>
                  <a:lnTo>
                    <a:pt x="1325" y="129"/>
                  </a:lnTo>
                  <a:lnTo>
                    <a:pt x="1366" y="116"/>
                  </a:lnTo>
                  <a:lnTo>
                    <a:pt x="1465" y="82"/>
                  </a:lnTo>
                  <a:lnTo>
                    <a:pt x="1524" y="59"/>
                  </a:lnTo>
                  <a:lnTo>
                    <a:pt x="1579" y="36"/>
                  </a:lnTo>
                  <a:lnTo>
                    <a:pt x="1667" y="2"/>
                  </a:lnTo>
                  <a:lnTo>
                    <a:pt x="1703" y="0"/>
                  </a:lnTo>
                  <a:lnTo>
                    <a:pt x="1726" y="42"/>
                  </a:lnTo>
                  <a:lnTo>
                    <a:pt x="1745" y="80"/>
                  </a:lnTo>
                  <a:lnTo>
                    <a:pt x="1768" y="120"/>
                  </a:lnTo>
                  <a:lnTo>
                    <a:pt x="1794" y="163"/>
                  </a:lnTo>
                  <a:lnTo>
                    <a:pt x="1422" y="287"/>
                  </a:lnTo>
                  <a:lnTo>
                    <a:pt x="756" y="350"/>
                  </a:lnTo>
                  <a:lnTo>
                    <a:pt x="498" y="384"/>
                  </a:lnTo>
                  <a:lnTo>
                    <a:pt x="249" y="355"/>
                  </a:lnTo>
                  <a:lnTo>
                    <a:pt x="131" y="296"/>
                  </a:lnTo>
                  <a:lnTo>
                    <a:pt x="131" y="296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7" name="Freeform 29"/>
            <p:cNvSpPr>
              <a:spLocks/>
            </p:cNvSpPr>
            <p:nvPr/>
          </p:nvSpPr>
          <p:spPr bwMode="auto">
            <a:xfrm flipH="1">
              <a:off x="4059" y="3558"/>
              <a:ext cx="839" cy="205"/>
            </a:xfrm>
            <a:custGeom>
              <a:avLst/>
              <a:gdLst/>
              <a:ahLst/>
              <a:cxnLst>
                <a:cxn ang="0">
                  <a:pos x="25" y="234"/>
                </a:cxn>
                <a:cxn ang="0">
                  <a:pos x="104" y="131"/>
                </a:cxn>
                <a:cxn ang="0">
                  <a:pos x="304" y="69"/>
                </a:cxn>
                <a:cxn ang="0">
                  <a:pos x="768" y="0"/>
                </a:cxn>
                <a:cxn ang="0">
                  <a:pos x="1302" y="34"/>
                </a:cxn>
                <a:cxn ang="0">
                  <a:pos x="1503" y="76"/>
                </a:cxn>
                <a:cxn ang="0">
                  <a:pos x="1594" y="116"/>
                </a:cxn>
                <a:cxn ang="0">
                  <a:pos x="1659" y="141"/>
                </a:cxn>
                <a:cxn ang="0">
                  <a:pos x="1678" y="175"/>
                </a:cxn>
                <a:cxn ang="0">
                  <a:pos x="1659" y="207"/>
                </a:cxn>
                <a:cxn ang="0">
                  <a:pos x="1629" y="240"/>
                </a:cxn>
                <a:cxn ang="0">
                  <a:pos x="1591" y="280"/>
                </a:cxn>
                <a:cxn ang="0">
                  <a:pos x="1408" y="175"/>
                </a:cxn>
                <a:cxn ang="0">
                  <a:pos x="1018" y="97"/>
                </a:cxn>
                <a:cxn ang="0">
                  <a:pos x="646" y="88"/>
                </a:cxn>
                <a:cxn ang="0">
                  <a:pos x="416" y="131"/>
                </a:cxn>
                <a:cxn ang="0">
                  <a:pos x="239" y="209"/>
                </a:cxn>
                <a:cxn ang="0">
                  <a:pos x="104" y="302"/>
                </a:cxn>
                <a:cxn ang="0">
                  <a:pos x="40" y="411"/>
                </a:cxn>
                <a:cxn ang="0">
                  <a:pos x="0" y="342"/>
                </a:cxn>
                <a:cxn ang="0">
                  <a:pos x="25" y="234"/>
                </a:cxn>
                <a:cxn ang="0">
                  <a:pos x="25" y="234"/>
                </a:cxn>
              </a:cxnLst>
              <a:rect l="0" t="0" r="r" b="b"/>
              <a:pathLst>
                <a:path w="1678" h="411">
                  <a:moveTo>
                    <a:pt x="25" y="234"/>
                  </a:moveTo>
                  <a:lnTo>
                    <a:pt x="104" y="131"/>
                  </a:lnTo>
                  <a:lnTo>
                    <a:pt x="304" y="69"/>
                  </a:lnTo>
                  <a:lnTo>
                    <a:pt x="768" y="0"/>
                  </a:lnTo>
                  <a:lnTo>
                    <a:pt x="1302" y="34"/>
                  </a:lnTo>
                  <a:lnTo>
                    <a:pt x="1503" y="76"/>
                  </a:lnTo>
                  <a:lnTo>
                    <a:pt x="1594" y="116"/>
                  </a:lnTo>
                  <a:lnTo>
                    <a:pt x="1659" y="141"/>
                  </a:lnTo>
                  <a:lnTo>
                    <a:pt x="1678" y="175"/>
                  </a:lnTo>
                  <a:lnTo>
                    <a:pt x="1659" y="207"/>
                  </a:lnTo>
                  <a:lnTo>
                    <a:pt x="1629" y="240"/>
                  </a:lnTo>
                  <a:lnTo>
                    <a:pt x="1591" y="280"/>
                  </a:lnTo>
                  <a:lnTo>
                    <a:pt x="1408" y="175"/>
                  </a:lnTo>
                  <a:lnTo>
                    <a:pt x="1018" y="97"/>
                  </a:lnTo>
                  <a:lnTo>
                    <a:pt x="646" y="88"/>
                  </a:lnTo>
                  <a:lnTo>
                    <a:pt x="416" y="131"/>
                  </a:lnTo>
                  <a:lnTo>
                    <a:pt x="239" y="209"/>
                  </a:lnTo>
                  <a:lnTo>
                    <a:pt x="104" y="302"/>
                  </a:lnTo>
                  <a:lnTo>
                    <a:pt x="40" y="411"/>
                  </a:lnTo>
                  <a:lnTo>
                    <a:pt x="0" y="342"/>
                  </a:lnTo>
                  <a:lnTo>
                    <a:pt x="25" y="234"/>
                  </a:lnTo>
                  <a:lnTo>
                    <a:pt x="25" y="234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8" name="Freeform 30"/>
            <p:cNvSpPr>
              <a:spLocks/>
            </p:cNvSpPr>
            <p:nvPr/>
          </p:nvSpPr>
          <p:spPr bwMode="auto">
            <a:xfrm flipH="1">
              <a:off x="4166" y="2174"/>
              <a:ext cx="715" cy="267"/>
            </a:xfrm>
            <a:custGeom>
              <a:avLst/>
              <a:gdLst/>
              <a:ahLst/>
              <a:cxnLst>
                <a:cxn ang="0">
                  <a:pos x="528" y="279"/>
                </a:cxn>
                <a:cxn ang="0">
                  <a:pos x="553" y="127"/>
                </a:cxn>
                <a:cxn ang="0">
                  <a:pos x="656" y="0"/>
                </a:cxn>
                <a:cxn ang="0">
                  <a:pos x="720" y="43"/>
                </a:cxn>
                <a:cxn ang="0">
                  <a:pos x="813" y="83"/>
                </a:cxn>
                <a:cxn ang="0">
                  <a:pos x="774" y="157"/>
                </a:cxn>
                <a:cxn ang="0">
                  <a:pos x="768" y="220"/>
                </a:cxn>
                <a:cxn ang="0">
                  <a:pos x="749" y="298"/>
                </a:cxn>
                <a:cxn ang="0">
                  <a:pos x="882" y="328"/>
                </a:cxn>
                <a:cxn ang="0">
                  <a:pos x="1017" y="342"/>
                </a:cxn>
                <a:cxn ang="0">
                  <a:pos x="1258" y="382"/>
                </a:cxn>
                <a:cxn ang="0">
                  <a:pos x="1395" y="439"/>
                </a:cxn>
                <a:cxn ang="0">
                  <a:pos x="1429" y="471"/>
                </a:cxn>
                <a:cxn ang="0">
                  <a:pos x="1106" y="534"/>
                </a:cxn>
                <a:cxn ang="0">
                  <a:pos x="435" y="509"/>
                </a:cxn>
                <a:cxn ang="0">
                  <a:pos x="158" y="484"/>
                </a:cxn>
                <a:cxn ang="0">
                  <a:pos x="0" y="425"/>
                </a:cxn>
                <a:cxn ang="0">
                  <a:pos x="34" y="412"/>
                </a:cxn>
                <a:cxn ang="0">
                  <a:pos x="118" y="391"/>
                </a:cxn>
                <a:cxn ang="0">
                  <a:pos x="348" y="387"/>
                </a:cxn>
                <a:cxn ang="0">
                  <a:pos x="538" y="401"/>
                </a:cxn>
                <a:cxn ang="0">
                  <a:pos x="483" y="382"/>
                </a:cxn>
                <a:cxn ang="0">
                  <a:pos x="426" y="344"/>
                </a:cxn>
                <a:cxn ang="0">
                  <a:pos x="441" y="321"/>
                </a:cxn>
                <a:cxn ang="0">
                  <a:pos x="477" y="300"/>
                </a:cxn>
                <a:cxn ang="0">
                  <a:pos x="528" y="279"/>
                </a:cxn>
                <a:cxn ang="0">
                  <a:pos x="528" y="279"/>
                </a:cxn>
              </a:cxnLst>
              <a:rect l="0" t="0" r="r" b="b"/>
              <a:pathLst>
                <a:path w="1429" h="534">
                  <a:moveTo>
                    <a:pt x="528" y="279"/>
                  </a:moveTo>
                  <a:lnTo>
                    <a:pt x="553" y="127"/>
                  </a:lnTo>
                  <a:lnTo>
                    <a:pt x="656" y="0"/>
                  </a:lnTo>
                  <a:lnTo>
                    <a:pt x="720" y="43"/>
                  </a:lnTo>
                  <a:lnTo>
                    <a:pt x="813" y="83"/>
                  </a:lnTo>
                  <a:lnTo>
                    <a:pt x="774" y="157"/>
                  </a:lnTo>
                  <a:lnTo>
                    <a:pt x="768" y="220"/>
                  </a:lnTo>
                  <a:lnTo>
                    <a:pt x="749" y="298"/>
                  </a:lnTo>
                  <a:lnTo>
                    <a:pt x="882" y="328"/>
                  </a:lnTo>
                  <a:lnTo>
                    <a:pt x="1017" y="342"/>
                  </a:lnTo>
                  <a:lnTo>
                    <a:pt x="1258" y="382"/>
                  </a:lnTo>
                  <a:lnTo>
                    <a:pt x="1395" y="439"/>
                  </a:lnTo>
                  <a:lnTo>
                    <a:pt x="1429" y="471"/>
                  </a:lnTo>
                  <a:lnTo>
                    <a:pt x="1106" y="534"/>
                  </a:lnTo>
                  <a:lnTo>
                    <a:pt x="435" y="509"/>
                  </a:lnTo>
                  <a:lnTo>
                    <a:pt x="158" y="484"/>
                  </a:lnTo>
                  <a:lnTo>
                    <a:pt x="0" y="425"/>
                  </a:lnTo>
                  <a:lnTo>
                    <a:pt x="34" y="412"/>
                  </a:lnTo>
                  <a:lnTo>
                    <a:pt x="118" y="391"/>
                  </a:lnTo>
                  <a:lnTo>
                    <a:pt x="348" y="387"/>
                  </a:lnTo>
                  <a:lnTo>
                    <a:pt x="538" y="401"/>
                  </a:lnTo>
                  <a:lnTo>
                    <a:pt x="483" y="382"/>
                  </a:lnTo>
                  <a:lnTo>
                    <a:pt x="426" y="344"/>
                  </a:lnTo>
                  <a:lnTo>
                    <a:pt x="441" y="321"/>
                  </a:lnTo>
                  <a:lnTo>
                    <a:pt x="477" y="300"/>
                  </a:lnTo>
                  <a:lnTo>
                    <a:pt x="528" y="279"/>
                  </a:lnTo>
                  <a:lnTo>
                    <a:pt x="528" y="279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9" name="Freeform 31"/>
            <p:cNvSpPr>
              <a:spLocks/>
            </p:cNvSpPr>
            <p:nvPr/>
          </p:nvSpPr>
          <p:spPr bwMode="auto">
            <a:xfrm flipH="1">
              <a:off x="4656" y="3345"/>
              <a:ext cx="342" cy="8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31" y="44"/>
                </a:cxn>
                <a:cxn ang="0">
                  <a:pos x="304" y="0"/>
                </a:cxn>
                <a:cxn ang="0">
                  <a:pos x="392" y="82"/>
                </a:cxn>
                <a:cxn ang="0">
                  <a:pos x="576" y="44"/>
                </a:cxn>
                <a:cxn ang="0">
                  <a:pos x="684" y="54"/>
                </a:cxn>
                <a:cxn ang="0">
                  <a:pos x="669" y="65"/>
                </a:cxn>
                <a:cxn ang="0">
                  <a:pos x="627" y="93"/>
                </a:cxn>
                <a:cxn ang="0">
                  <a:pos x="570" y="128"/>
                </a:cxn>
                <a:cxn ang="0">
                  <a:pos x="508" y="156"/>
                </a:cxn>
                <a:cxn ang="0">
                  <a:pos x="399" y="175"/>
                </a:cxn>
                <a:cxn ang="0">
                  <a:pos x="318" y="156"/>
                </a:cxn>
                <a:cxn ang="0">
                  <a:pos x="263" y="126"/>
                </a:cxn>
                <a:cxn ang="0">
                  <a:pos x="215" y="103"/>
                </a:cxn>
                <a:cxn ang="0">
                  <a:pos x="137" y="103"/>
                </a:cxn>
                <a:cxn ang="0">
                  <a:pos x="29" y="63"/>
                </a:cxn>
                <a:cxn ang="0">
                  <a:pos x="0" y="57"/>
                </a:cxn>
                <a:cxn ang="0">
                  <a:pos x="0" y="57"/>
                </a:cxn>
              </a:cxnLst>
              <a:rect l="0" t="0" r="r" b="b"/>
              <a:pathLst>
                <a:path w="684" h="175">
                  <a:moveTo>
                    <a:pt x="0" y="57"/>
                  </a:moveTo>
                  <a:lnTo>
                    <a:pt x="131" y="44"/>
                  </a:lnTo>
                  <a:lnTo>
                    <a:pt x="304" y="0"/>
                  </a:lnTo>
                  <a:lnTo>
                    <a:pt x="392" y="82"/>
                  </a:lnTo>
                  <a:lnTo>
                    <a:pt x="576" y="44"/>
                  </a:lnTo>
                  <a:lnTo>
                    <a:pt x="684" y="54"/>
                  </a:lnTo>
                  <a:lnTo>
                    <a:pt x="669" y="65"/>
                  </a:lnTo>
                  <a:lnTo>
                    <a:pt x="627" y="93"/>
                  </a:lnTo>
                  <a:lnTo>
                    <a:pt x="570" y="128"/>
                  </a:lnTo>
                  <a:lnTo>
                    <a:pt x="508" y="156"/>
                  </a:lnTo>
                  <a:lnTo>
                    <a:pt x="399" y="175"/>
                  </a:lnTo>
                  <a:lnTo>
                    <a:pt x="318" y="156"/>
                  </a:lnTo>
                  <a:lnTo>
                    <a:pt x="263" y="126"/>
                  </a:lnTo>
                  <a:lnTo>
                    <a:pt x="215" y="103"/>
                  </a:lnTo>
                  <a:lnTo>
                    <a:pt x="137" y="103"/>
                  </a:lnTo>
                  <a:lnTo>
                    <a:pt x="29" y="63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82EB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0" name="Freeform 32"/>
            <p:cNvSpPr>
              <a:spLocks/>
            </p:cNvSpPr>
            <p:nvPr/>
          </p:nvSpPr>
          <p:spPr bwMode="auto">
            <a:xfrm flipH="1">
              <a:off x="4612" y="3384"/>
              <a:ext cx="4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8" y="34"/>
                </a:cxn>
                <a:cxn ang="0">
                  <a:pos x="211" y="61"/>
                </a:cxn>
                <a:cxn ang="0">
                  <a:pos x="275" y="92"/>
                </a:cxn>
                <a:cxn ang="0">
                  <a:pos x="334" y="120"/>
                </a:cxn>
                <a:cxn ang="0">
                  <a:pos x="382" y="143"/>
                </a:cxn>
                <a:cxn ang="0">
                  <a:pos x="442" y="150"/>
                </a:cxn>
                <a:cxn ang="0">
                  <a:pos x="509" y="137"/>
                </a:cxn>
                <a:cxn ang="0">
                  <a:pos x="754" y="118"/>
                </a:cxn>
                <a:cxn ang="0">
                  <a:pos x="824" y="103"/>
                </a:cxn>
                <a:cxn ang="0">
                  <a:pos x="836" y="107"/>
                </a:cxn>
                <a:cxn ang="0">
                  <a:pos x="804" y="147"/>
                </a:cxn>
                <a:cxn ang="0">
                  <a:pos x="783" y="187"/>
                </a:cxn>
                <a:cxn ang="0">
                  <a:pos x="807" y="202"/>
                </a:cxn>
                <a:cxn ang="0">
                  <a:pos x="783" y="240"/>
                </a:cxn>
                <a:cxn ang="0">
                  <a:pos x="756" y="261"/>
                </a:cxn>
                <a:cxn ang="0">
                  <a:pos x="720" y="283"/>
                </a:cxn>
                <a:cxn ang="0">
                  <a:pos x="680" y="310"/>
                </a:cxn>
                <a:cxn ang="0">
                  <a:pos x="636" y="337"/>
                </a:cxn>
                <a:cxn ang="0">
                  <a:pos x="591" y="363"/>
                </a:cxn>
                <a:cxn ang="0">
                  <a:pos x="547" y="386"/>
                </a:cxn>
                <a:cxn ang="0">
                  <a:pos x="475" y="417"/>
                </a:cxn>
                <a:cxn ang="0">
                  <a:pos x="433" y="418"/>
                </a:cxn>
                <a:cxn ang="0">
                  <a:pos x="410" y="399"/>
                </a:cxn>
                <a:cxn ang="0">
                  <a:pos x="391" y="369"/>
                </a:cxn>
                <a:cxn ang="0">
                  <a:pos x="357" y="339"/>
                </a:cxn>
                <a:cxn ang="0">
                  <a:pos x="300" y="312"/>
                </a:cxn>
                <a:cxn ang="0">
                  <a:pos x="235" y="293"/>
                </a:cxn>
                <a:cxn ang="0">
                  <a:pos x="157" y="280"/>
                </a:cxn>
                <a:cxn ang="0">
                  <a:pos x="98" y="10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36" h="418">
                  <a:moveTo>
                    <a:pt x="0" y="0"/>
                  </a:moveTo>
                  <a:lnTo>
                    <a:pt x="148" y="34"/>
                  </a:lnTo>
                  <a:lnTo>
                    <a:pt x="211" y="61"/>
                  </a:lnTo>
                  <a:lnTo>
                    <a:pt x="275" y="92"/>
                  </a:lnTo>
                  <a:lnTo>
                    <a:pt x="334" y="120"/>
                  </a:lnTo>
                  <a:lnTo>
                    <a:pt x="382" y="143"/>
                  </a:lnTo>
                  <a:lnTo>
                    <a:pt x="442" y="150"/>
                  </a:lnTo>
                  <a:lnTo>
                    <a:pt x="509" y="137"/>
                  </a:lnTo>
                  <a:lnTo>
                    <a:pt x="754" y="118"/>
                  </a:lnTo>
                  <a:lnTo>
                    <a:pt x="824" y="103"/>
                  </a:lnTo>
                  <a:lnTo>
                    <a:pt x="836" y="107"/>
                  </a:lnTo>
                  <a:lnTo>
                    <a:pt x="804" y="147"/>
                  </a:lnTo>
                  <a:lnTo>
                    <a:pt x="783" y="187"/>
                  </a:lnTo>
                  <a:lnTo>
                    <a:pt x="807" y="202"/>
                  </a:lnTo>
                  <a:lnTo>
                    <a:pt x="783" y="240"/>
                  </a:lnTo>
                  <a:lnTo>
                    <a:pt x="756" y="261"/>
                  </a:lnTo>
                  <a:lnTo>
                    <a:pt x="720" y="283"/>
                  </a:lnTo>
                  <a:lnTo>
                    <a:pt x="680" y="310"/>
                  </a:lnTo>
                  <a:lnTo>
                    <a:pt x="636" y="337"/>
                  </a:lnTo>
                  <a:lnTo>
                    <a:pt x="591" y="363"/>
                  </a:lnTo>
                  <a:lnTo>
                    <a:pt x="547" y="386"/>
                  </a:lnTo>
                  <a:lnTo>
                    <a:pt x="475" y="417"/>
                  </a:lnTo>
                  <a:lnTo>
                    <a:pt x="433" y="418"/>
                  </a:lnTo>
                  <a:lnTo>
                    <a:pt x="410" y="399"/>
                  </a:lnTo>
                  <a:lnTo>
                    <a:pt x="391" y="369"/>
                  </a:lnTo>
                  <a:lnTo>
                    <a:pt x="357" y="339"/>
                  </a:lnTo>
                  <a:lnTo>
                    <a:pt x="300" y="312"/>
                  </a:lnTo>
                  <a:lnTo>
                    <a:pt x="235" y="293"/>
                  </a:lnTo>
                  <a:lnTo>
                    <a:pt x="157" y="280"/>
                  </a:lnTo>
                  <a:lnTo>
                    <a:pt x="98" y="1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1" name="Freeform 33"/>
            <p:cNvSpPr>
              <a:spLocks/>
            </p:cNvSpPr>
            <p:nvPr/>
          </p:nvSpPr>
          <p:spPr bwMode="auto">
            <a:xfrm flipH="1">
              <a:off x="4301" y="3109"/>
              <a:ext cx="411" cy="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9" y="99"/>
                </a:cxn>
                <a:cxn ang="0">
                  <a:pos x="821" y="177"/>
                </a:cxn>
                <a:cxn ang="0">
                  <a:pos x="753" y="367"/>
                </a:cxn>
                <a:cxn ang="0">
                  <a:pos x="660" y="378"/>
                </a:cxn>
                <a:cxn ang="0">
                  <a:pos x="513" y="314"/>
                </a:cxn>
                <a:cxn ang="0">
                  <a:pos x="10" y="16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21" h="378">
                  <a:moveTo>
                    <a:pt x="0" y="0"/>
                  </a:moveTo>
                  <a:lnTo>
                    <a:pt x="719" y="99"/>
                  </a:lnTo>
                  <a:lnTo>
                    <a:pt x="821" y="177"/>
                  </a:lnTo>
                  <a:lnTo>
                    <a:pt x="753" y="367"/>
                  </a:lnTo>
                  <a:lnTo>
                    <a:pt x="660" y="378"/>
                  </a:lnTo>
                  <a:lnTo>
                    <a:pt x="513" y="314"/>
                  </a:lnTo>
                  <a:lnTo>
                    <a:pt x="10" y="1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2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2" name="Freeform 34"/>
            <p:cNvSpPr>
              <a:spLocks/>
            </p:cNvSpPr>
            <p:nvPr/>
          </p:nvSpPr>
          <p:spPr bwMode="auto">
            <a:xfrm flipH="1">
              <a:off x="4661" y="3082"/>
              <a:ext cx="134" cy="154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30" y="53"/>
                </a:cxn>
                <a:cxn ang="0">
                  <a:pos x="0" y="146"/>
                </a:cxn>
                <a:cxn ang="0">
                  <a:pos x="30" y="201"/>
                </a:cxn>
                <a:cxn ang="0">
                  <a:pos x="108" y="235"/>
                </a:cxn>
                <a:cxn ang="0">
                  <a:pos x="167" y="308"/>
                </a:cxn>
                <a:cxn ang="0">
                  <a:pos x="226" y="254"/>
                </a:cxn>
                <a:cxn ang="0">
                  <a:pos x="211" y="211"/>
                </a:cxn>
                <a:cxn ang="0">
                  <a:pos x="270" y="131"/>
                </a:cxn>
                <a:cxn ang="0">
                  <a:pos x="118" y="0"/>
                </a:cxn>
                <a:cxn ang="0">
                  <a:pos x="118" y="0"/>
                </a:cxn>
              </a:cxnLst>
              <a:rect l="0" t="0" r="r" b="b"/>
              <a:pathLst>
                <a:path w="270" h="308">
                  <a:moveTo>
                    <a:pt x="118" y="0"/>
                  </a:moveTo>
                  <a:lnTo>
                    <a:pt x="30" y="53"/>
                  </a:lnTo>
                  <a:lnTo>
                    <a:pt x="0" y="146"/>
                  </a:lnTo>
                  <a:lnTo>
                    <a:pt x="30" y="201"/>
                  </a:lnTo>
                  <a:lnTo>
                    <a:pt x="108" y="235"/>
                  </a:lnTo>
                  <a:lnTo>
                    <a:pt x="167" y="308"/>
                  </a:lnTo>
                  <a:lnTo>
                    <a:pt x="226" y="254"/>
                  </a:lnTo>
                  <a:lnTo>
                    <a:pt x="211" y="211"/>
                  </a:lnTo>
                  <a:lnTo>
                    <a:pt x="270" y="131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CC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3" name="Freeform 35"/>
            <p:cNvSpPr>
              <a:spLocks/>
            </p:cNvSpPr>
            <p:nvPr/>
          </p:nvSpPr>
          <p:spPr bwMode="auto">
            <a:xfrm flipH="1">
              <a:off x="4373" y="3148"/>
              <a:ext cx="180" cy="150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9" y="80"/>
                </a:cxn>
                <a:cxn ang="0">
                  <a:pos x="0" y="167"/>
                </a:cxn>
                <a:cxn ang="0">
                  <a:pos x="21" y="270"/>
                </a:cxn>
                <a:cxn ang="0">
                  <a:pos x="108" y="279"/>
                </a:cxn>
                <a:cxn ang="0">
                  <a:pos x="137" y="236"/>
                </a:cxn>
                <a:cxn ang="0">
                  <a:pos x="192" y="300"/>
                </a:cxn>
                <a:cxn ang="0">
                  <a:pos x="245" y="275"/>
                </a:cxn>
                <a:cxn ang="0">
                  <a:pos x="279" y="148"/>
                </a:cxn>
                <a:cxn ang="0">
                  <a:pos x="279" y="104"/>
                </a:cxn>
                <a:cxn ang="0">
                  <a:pos x="361" y="70"/>
                </a:cxn>
                <a:cxn ang="0">
                  <a:pos x="270" y="6"/>
                </a:cxn>
                <a:cxn ang="0">
                  <a:pos x="146" y="0"/>
                </a:cxn>
                <a:cxn ang="0">
                  <a:pos x="93" y="15"/>
                </a:cxn>
                <a:cxn ang="0">
                  <a:pos x="93" y="15"/>
                </a:cxn>
              </a:cxnLst>
              <a:rect l="0" t="0" r="r" b="b"/>
              <a:pathLst>
                <a:path w="361" h="300">
                  <a:moveTo>
                    <a:pt x="93" y="15"/>
                  </a:moveTo>
                  <a:lnTo>
                    <a:pt x="9" y="80"/>
                  </a:lnTo>
                  <a:lnTo>
                    <a:pt x="0" y="167"/>
                  </a:lnTo>
                  <a:lnTo>
                    <a:pt x="21" y="270"/>
                  </a:lnTo>
                  <a:lnTo>
                    <a:pt x="108" y="279"/>
                  </a:lnTo>
                  <a:lnTo>
                    <a:pt x="137" y="236"/>
                  </a:lnTo>
                  <a:lnTo>
                    <a:pt x="192" y="300"/>
                  </a:lnTo>
                  <a:lnTo>
                    <a:pt x="245" y="275"/>
                  </a:lnTo>
                  <a:lnTo>
                    <a:pt x="279" y="148"/>
                  </a:lnTo>
                  <a:lnTo>
                    <a:pt x="279" y="104"/>
                  </a:lnTo>
                  <a:lnTo>
                    <a:pt x="361" y="70"/>
                  </a:lnTo>
                  <a:lnTo>
                    <a:pt x="270" y="6"/>
                  </a:lnTo>
                  <a:lnTo>
                    <a:pt x="146" y="0"/>
                  </a:lnTo>
                  <a:lnTo>
                    <a:pt x="93" y="15"/>
                  </a:lnTo>
                  <a:lnTo>
                    <a:pt x="93" y="15"/>
                  </a:lnTo>
                  <a:close/>
                </a:path>
              </a:pathLst>
            </a:custGeom>
            <a:solidFill>
              <a:srgbClr val="CC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4" name="Freeform 36"/>
            <p:cNvSpPr>
              <a:spLocks/>
            </p:cNvSpPr>
            <p:nvPr/>
          </p:nvSpPr>
          <p:spPr bwMode="auto">
            <a:xfrm flipH="1">
              <a:off x="4045" y="2507"/>
              <a:ext cx="884" cy="970"/>
            </a:xfrm>
            <a:custGeom>
              <a:avLst/>
              <a:gdLst/>
              <a:ahLst/>
              <a:cxnLst>
                <a:cxn ang="0">
                  <a:pos x="23" y="125"/>
                </a:cxn>
                <a:cxn ang="0">
                  <a:pos x="78" y="47"/>
                </a:cxn>
                <a:cxn ang="0">
                  <a:pos x="152" y="7"/>
                </a:cxn>
                <a:cxn ang="0">
                  <a:pos x="401" y="23"/>
                </a:cxn>
                <a:cxn ang="0">
                  <a:pos x="540" y="184"/>
                </a:cxn>
                <a:cxn ang="0">
                  <a:pos x="597" y="264"/>
                </a:cxn>
                <a:cxn ang="0">
                  <a:pos x="686" y="304"/>
                </a:cxn>
                <a:cxn ang="0">
                  <a:pos x="737" y="351"/>
                </a:cxn>
                <a:cxn ang="0">
                  <a:pos x="680" y="395"/>
                </a:cxn>
                <a:cxn ang="0">
                  <a:pos x="705" y="471"/>
                </a:cxn>
                <a:cxn ang="0">
                  <a:pos x="758" y="395"/>
                </a:cxn>
                <a:cxn ang="0">
                  <a:pos x="817" y="363"/>
                </a:cxn>
                <a:cxn ang="0">
                  <a:pos x="943" y="406"/>
                </a:cxn>
                <a:cxn ang="0">
                  <a:pos x="1043" y="486"/>
                </a:cxn>
                <a:cxn ang="0">
                  <a:pos x="1133" y="595"/>
                </a:cxn>
                <a:cxn ang="0">
                  <a:pos x="1199" y="709"/>
                </a:cxn>
                <a:cxn ang="0">
                  <a:pos x="1251" y="798"/>
                </a:cxn>
                <a:cxn ang="0">
                  <a:pos x="1306" y="857"/>
                </a:cxn>
                <a:cxn ang="0">
                  <a:pos x="1395" y="905"/>
                </a:cxn>
                <a:cxn ang="0">
                  <a:pos x="1513" y="950"/>
                </a:cxn>
                <a:cxn ang="0">
                  <a:pos x="1633" y="1015"/>
                </a:cxn>
                <a:cxn ang="0">
                  <a:pos x="1654" y="1085"/>
                </a:cxn>
                <a:cxn ang="0">
                  <a:pos x="1602" y="1053"/>
                </a:cxn>
                <a:cxn ang="0">
                  <a:pos x="1560" y="1032"/>
                </a:cxn>
                <a:cxn ang="0">
                  <a:pos x="1627" y="1106"/>
                </a:cxn>
                <a:cxn ang="0">
                  <a:pos x="1716" y="1209"/>
                </a:cxn>
                <a:cxn ang="0">
                  <a:pos x="1722" y="1292"/>
                </a:cxn>
                <a:cxn ang="0">
                  <a:pos x="1629" y="1321"/>
                </a:cxn>
                <a:cxn ang="0">
                  <a:pos x="1530" y="1287"/>
                </a:cxn>
                <a:cxn ang="0">
                  <a:pos x="1526" y="1420"/>
                </a:cxn>
                <a:cxn ang="0">
                  <a:pos x="1693" y="1534"/>
                </a:cxn>
                <a:cxn ang="0">
                  <a:pos x="1718" y="1577"/>
                </a:cxn>
                <a:cxn ang="0">
                  <a:pos x="1595" y="1610"/>
                </a:cxn>
                <a:cxn ang="0">
                  <a:pos x="1722" y="1870"/>
                </a:cxn>
                <a:cxn ang="0">
                  <a:pos x="1496" y="1802"/>
                </a:cxn>
                <a:cxn ang="0">
                  <a:pos x="1433" y="1889"/>
                </a:cxn>
                <a:cxn ang="0">
                  <a:pos x="1253" y="1933"/>
                </a:cxn>
                <a:cxn ang="0">
                  <a:pos x="1072" y="1591"/>
                </a:cxn>
                <a:cxn ang="0">
                  <a:pos x="1256" y="1477"/>
                </a:cxn>
                <a:cxn ang="0">
                  <a:pos x="1085" y="1355"/>
                </a:cxn>
                <a:cxn ang="0">
                  <a:pos x="812" y="1292"/>
                </a:cxn>
                <a:cxn ang="0">
                  <a:pos x="464" y="1237"/>
                </a:cxn>
                <a:cxn ang="0">
                  <a:pos x="327" y="1131"/>
                </a:cxn>
                <a:cxn ang="0">
                  <a:pos x="241" y="1020"/>
                </a:cxn>
                <a:cxn ang="0">
                  <a:pos x="173" y="895"/>
                </a:cxn>
                <a:cxn ang="0">
                  <a:pos x="84" y="572"/>
                </a:cxn>
                <a:cxn ang="0">
                  <a:pos x="298" y="479"/>
                </a:cxn>
                <a:cxn ang="0">
                  <a:pos x="196" y="332"/>
                </a:cxn>
                <a:cxn ang="0">
                  <a:pos x="49" y="220"/>
                </a:cxn>
                <a:cxn ang="0">
                  <a:pos x="0" y="171"/>
                </a:cxn>
              </a:cxnLst>
              <a:rect l="0" t="0" r="r" b="b"/>
              <a:pathLst>
                <a:path w="1769" h="1939">
                  <a:moveTo>
                    <a:pt x="0" y="171"/>
                  </a:moveTo>
                  <a:lnTo>
                    <a:pt x="23" y="125"/>
                  </a:lnTo>
                  <a:lnTo>
                    <a:pt x="48" y="85"/>
                  </a:lnTo>
                  <a:lnTo>
                    <a:pt x="78" y="47"/>
                  </a:lnTo>
                  <a:lnTo>
                    <a:pt x="112" y="23"/>
                  </a:lnTo>
                  <a:lnTo>
                    <a:pt x="152" y="7"/>
                  </a:lnTo>
                  <a:lnTo>
                    <a:pt x="236" y="0"/>
                  </a:lnTo>
                  <a:lnTo>
                    <a:pt x="401" y="23"/>
                  </a:lnTo>
                  <a:lnTo>
                    <a:pt x="504" y="102"/>
                  </a:lnTo>
                  <a:lnTo>
                    <a:pt x="540" y="184"/>
                  </a:lnTo>
                  <a:lnTo>
                    <a:pt x="563" y="228"/>
                  </a:lnTo>
                  <a:lnTo>
                    <a:pt x="597" y="264"/>
                  </a:lnTo>
                  <a:lnTo>
                    <a:pt x="641" y="287"/>
                  </a:lnTo>
                  <a:lnTo>
                    <a:pt x="686" y="304"/>
                  </a:lnTo>
                  <a:lnTo>
                    <a:pt x="743" y="332"/>
                  </a:lnTo>
                  <a:lnTo>
                    <a:pt x="737" y="351"/>
                  </a:lnTo>
                  <a:lnTo>
                    <a:pt x="715" y="372"/>
                  </a:lnTo>
                  <a:lnTo>
                    <a:pt x="680" y="395"/>
                  </a:lnTo>
                  <a:lnTo>
                    <a:pt x="680" y="519"/>
                  </a:lnTo>
                  <a:lnTo>
                    <a:pt x="705" y="471"/>
                  </a:lnTo>
                  <a:lnTo>
                    <a:pt x="732" y="431"/>
                  </a:lnTo>
                  <a:lnTo>
                    <a:pt x="758" y="395"/>
                  </a:lnTo>
                  <a:lnTo>
                    <a:pt x="785" y="372"/>
                  </a:lnTo>
                  <a:lnTo>
                    <a:pt x="817" y="363"/>
                  </a:lnTo>
                  <a:lnTo>
                    <a:pt x="895" y="382"/>
                  </a:lnTo>
                  <a:lnTo>
                    <a:pt x="943" y="406"/>
                  </a:lnTo>
                  <a:lnTo>
                    <a:pt x="992" y="443"/>
                  </a:lnTo>
                  <a:lnTo>
                    <a:pt x="1043" y="486"/>
                  </a:lnTo>
                  <a:lnTo>
                    <a:pt x="1091" y="538"/>
                  </a:lnTo>
                  <a:lnTo>
                    <a:pt x="1133" y="595"/>
                  </a:lnTo>
                  <a:lnTo>
                    <a:pt x="1169" y="652"/>
                  </a:lnTo>
                  <a:lnTo>
                    <a:pt x="1199" y="709"/>
                  </a:lnTo>
                  <a:lnTo>
                    <a:pt x="1228" y="758"/>
                  </a:lnTo>
                  <a:lnTo>
                    <a:pt x="1251" y="798"/>
                  </a:lnTo>
                  <a:lnTo>
                    <a:pt x="1275" y="830"/>
                  </a:lnTo>
                  <a:lnTo>
                    <a:pt x="1306" y="857"/>
                  </a:lnTo>
                  <a:lnTo>
                    <a:pt x="1344" y="880"/>
                  </a:lnTo>
                  <a:lnTo>
                    <a:pt x="1395" y="905"/>
                  </a:lnTo>
                  <a:lnTo>
                    <a:pt x="1454" y="927"/>
                  </a:lnTo>
                  <a:lnTo>
                    <a:pt x="1513" y="950"/>
                  </a:lnTo>
                  <a:lnTo>
                    <a:pt x="1564" y="973"/>
                  </a:lnTo>
                  <a:lnTo>
                    <a:pt x="1633" y="1015"/>
                  </a:lnTo>
                  <a:lnTo>
                    <a:pt x="1654" y="1032"/>
                  </a:lnTo>
                  <a:lnTo>
                    <a:pt x="1654" y="1085"/>
                  </a:lnTo>
                  <a:lnTo>
                    <a:pt x="1636" y="1076"/>
                  </a:lnTo>
                  <a:lnTo>
                    <a:pt x="1602" y="1053"/>
                  </a:lnTo>
                  <a:lnTo>
                    <a:pt x="1568" y="1032"/>
                  </a:lnTo>
                  <a:lnTo>
                    <a:pt x="1560" y="1032"/>
                  </a:lnTo>
                  <a:lnTo>
                    <a:pt x="1583" y="1060"/>
                  </a:lnTo>
                  <a:lnTo>
                    <a:pt x="1627" y="1106"/>
                  </a:lnTo>
                  <a:lnTo>
                    <a:pt x="1676" y="1159"/>
                  </a:lnTo>
                  <a:lnTo>
                    <a:pt x="1716" y="1209"/>
                  </a:lnTo>
                  <a:lnTo>
                    <a:pt x="1743" y="1266"/>
                  </a:lnTo>
                  <a:lnTo>
                    <a:pt x="1722" y="1292"/>
                  </a:lnTo>
                  <a:lnTo>
                    <a:pt x="1682" y="1313"/>
                  </a:lnTo>
                  <a:lnTo>
                    <a:pt x="1629" y="1321"/>
                  </a:lnTo>
                  <a:lnTo>
                    <a:pt x="1564" y="1302"/>
                  </a:lnTo>
                  <a:lnTo>
                    <a:pt x="1530" y="1287"/>
                  </a:lnTo>
                  <a:lnTo>
                    <a:pt x="1462" y="1258"/>
                  </a:lnTo>
                  <a:lnTo>
                    <a:pt x="1526" y="1420"/>
                  </a:lnTo>
                  <a:lnTo>
                    <a:pt x="1633" y="1522"/>
                  </a:lnTo>
                  <a:lnTo>
                    <a:pt x="1693" y="1534"/>
                  </a:lnTo>
                  <a:lnTo>
                    <a:pt x="1745" y="1560"/>
                  </a:lnTo>
                  <a:lnTo>
                    <a:pt x="1718" y="1577"/>
                  </a:lnTo>
                  <a:lnTo>
                    <a:pt x="1667" y="1593"/>
                  </a:lnTo>
                  <a:lnTo>
                    <a:pt x="1595" y="1610"/>
                  </a:lnTo>
                  <a:lnTo>
                    <a:pt x="1769" y="1786"/>
                  </a:lnTo>
                  <a:lnTo>
                    <a:pt x="1722" y="1870"/>
                  </a:lnTo>
                  <a:lnTo>
                    <a:pt x="1608" y="1895"/>
                  </a:lnTo>
                  <a:lnTo>
                    <a:pt x="1496" y="1802"/>
                  </a:lnTo>
                  <a:lnTo>
                    <a:pt x="1433" y="1777"/>
                  </a:lnTo>
                  <a:lnTo>
                    <a:pt x="1433" y="1889"/>
                  </a:lnTo>
                  <a:lnTo>
                    <a:pt x="1349" y="1939"/>
                  </a:lnTo>
                  <a:lnTo>
                    <a:pt x="1253" y="1933"/>
                  </a:lnTo>
                  <a:lnTo>
                    <a:pt x="1163" y="1830"/>
                  </a:lnTo>
                  <a:lnTo>
                    <a:pt x="1072" y="1591"/>
                  </a:lnTo>
                  <a:lnTo>
                    <a:pt x="1188" y="1570"/>
                  </a:lnTo>
                  <a:lnTo>
                    <a:pt x="1256" y="1477"/>
                  </a:lnTo>
                  <a:lnTo>
                    <a:pt x="1197" y="1374"/>
                  </a:lnTo>
                  <a:lnTo>
                    <a:pt x="1085" y="1355"/>
                  </a:lnTo>
                  <a:lnTo>
                    <a:pt x="899" y="1281"/>
                  </a:lnTo>
                  <a:lnTo>
                    <a:pt x="812" y="1292"/>
                  </a:lnTo>
                  <a:lnTo>
                    <a:pt x="631" y="1292"/>
                  </a:lnTo>
                  <a:lnTo>
                    <a:pt x="464" y="1237"/>
                  </a:lnTo>
                  <a:lnTo>
                    <a:pt x="393" y="1190"/>
                  </a:lnTo>
                  <a:lnTo>
                    <a:pt x="327" y="1131"/>
                  </a:lnTo>
                  <a:lnTo>
                    <a:pt x="268" y="1058"/>
                  </a:lnTo>
                  <a:lnTo>
                    <a:pt x="241" y="1020"/>
                  </a:lnTo>
                  <a:lnTo>
                    <a:pt x="217" y="979"/>
                  </a:lnTo>
                  <a:lnTo>
                    <a:pt x="173" y="895"/>
                  </a:lnTo>
                  <a:lnTo>
                    <a:pt x="137" y="808"/>
                  </a:lnTo>
                  <a:lnTo>
                    <a:pt x="84" y="572"/>
                  </a:lnTo>
                  <a:lnTo>
                    <a:pt x="264" y="547"/>
                  </a:lnTo>
                  <a:lnTo>
                    <a:pt x="298" y="479"/>
                  </a:lnTo>
                  <a:lnTo>
                    <a:pt x="264" y="336"/>
                  </a:lnTo>
                  <a:lnTo>
                    <a:pt x="196" y="332"/>
                  </a:lnTo>
                  <a:lnTo>
                    <a:pt x="74" y="268"/>
                  </a:lnTo>
                  <a:lnTo>
                    <a:pt x="49" y="220"/>
                  </a:lnTo>
                  <a:lnTo>
                    <a:pt x="0" y="171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66D1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5" name="Freeform 37"/>
            <p:cNvSpPr>
              <a:spLocks/>
            </p:cNvSpPr>
            <p:nvPr/>
          </p:nvSpPr>
          <p:spPr bwMode="auto">
            <a:xfrm flipH="1">
              <a:off x="4788" y="2537"/>
              <a:ext cx="68" cy="85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44" y="19"/>
                </a:cxn>
                <a:cxn ang="0">
                  <a:pos x="0" y="72"/>
                </a:cxn>
                <a:cxn ang="0">
                  <a:pos x="0" y="131"/>
                </a:cxn>
                <a:cxn ang="0">
                  <a:pos x="54" y="171"/>
                </a:cxn>
                <a:cxn ang="0">
                  <a:pos x="137" y="165"/>
                </a:cxn>
                <a:cxn ang="0">
                  <a:pos x="99" y="87"/>
                </a:cxn>
                <a:cxn ang="0">
                  <a:pos x="94" y="0"/>
                </a:cxn>
                <a:cxn ang="0">
                  <a:pos x="94" y="0"/>
                </a:cxn>
              </a:cxnLst>
              <a:rect l="0" t="0" r="r" b="b"/>
              <a:pathLst>
                <a:path w="137" h="171">
                  <a:moveTo>
                    <a:pt x="94" y="0"/>
                  </a:moveTo>
                  <a:lnTo>
                    <a:pt x="44" y="19"/>
                  </a:lnTo>
                  <a:lnTo>
                    <a:pt x="0" y="72"/>
                  </a:lnTo>
                  <a:lnTo>
                    <a:pt x="0" y="131"/>
                  </a:lnTo>
                  <a:lnTo>
                    <a:pt x="54" y="171"/>
                  </a:lnTo>
                  <a:lnTo>
                    <a:pt x="137" y="165"/>
                  </a:lnTo>
                  <a:lnTo>
                    <a:pt x="99" y="87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2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6" name="Freeform 38"/>
            <p:cNvSpPr>
              <a:spLocks/>
            </p:cNvSpPr>
            <p:nvPr/>
          </p:nvSpPr>
          <p:spPr bwMode="auto">
            <a:xfrm flipH="1">
              <a:off x="4788" y="2627"/>
              <a:ext cx="196" cy="232"/>
            </a:xfrm>
            <a:custGeom>
              <a:avLst/>
              <a:gdLst/>
              <a:ahLst/>
              <a:cxnLst>
                <a:cxn ang="0">
                  <a:pos x="30" y="386"/>
                </a:cxn>
                <a:cxn ang="0">
                  <a:pos x="21" y="230"/>
                </a:cxn>
                <a:cxn ang="0">
                  <a:pos x="26" y="150"/>
                </a:cxn>
                <a:cxn ang="0">
                  <a:pos x="49" y="109"/>
                </a:cxn>
                <a:cxn ang="0">
                  <a:pos x="89" y="82"/>
                </a:cxn>
                <a:cxn ang="0">
                  <a:pos x="53" y="69"/>
                </a:cxn>
                <a:cxn ang="0">
                  <a:pos x="24" y="59"/>
                </a:cxn>
                <a:cxn ang="0">
                  <a:pos x="49" y="10"/>
                </a:cxn>
                <a:cxn ang="0">
                  <a:pos x="99" y="0"/>
                </a:cxn>
                <a:cxn ang="0">
                  <a:pos x="182" y="29"/>
                </a:cxn>
                <a:cxn ang="0">
                  <a:pos x="230" y="44"/>
                </a:cxn>
                <a:cxn ang="0">
                  <a:pos x="304" y="93"/>
                </a:cxn>
                <a:cxn ang="0">
                  <a:pos x="338" y="93"/>
                </a:cxn>
                <a:cxn ang="0">
                  <a:pos x="387" y="175"/>
                </a:cxn>
                <a:cxn ang="0">
                  <a:pos x="391" y="280"/>
                </a:cxn>
                <a:cxn ang="0">
                  <a:pos x="313" y="302"/>
                </a:cxn>
                <a:cxn ang="0">
                  <a:pos x="254" y="323"/>
                </a:cxn>
                <a:cxn ang="0">
                  <a:pos x="167" y="333"/>
                </a:cxn>
                <a:cxn ang="0">
                  <a:pos x="148" y="358"/>
                </a:cxn>
                <a:cxn ang="0">
                  <a:pos x="114" y="407"/>
                </a:cxn>
                <a:cxn ang="0">
                  <a:pos x="81" y="441"/>
                </a:cxn>
                <a:cxn ang="0">
                  <a:pos x="49" y="460"/>
                </a:cxn>
                <a:cxn ang="0">
                  <a:pos x="17" y="464"/>
                </a:cxn>
                <a:cxn ang="0">
                  <a:pos x="0" y="445"/>
                </a:cxn>
                <a:cxn ang="0">
                  <a:pos x="15" y="409"/>
                </a:cxn>
                <a:cxn ang="0">
                  <a:pos x="30" y="386"/>
                </a:cxn>
                <a:cxn ang="0">
                  <a:pos x="30" y="386"/>
                </a:cxn>
              </a:cxnLst>
              <a:rect l="0" t="0" r="r" b="b"/>
              <a:pathLst>
                <a:path w="391" h="464">
                  <a:moveTo>
                    <a:pt x="30" y="386"/>
                  </a:moveTo>
                  <a:lnTo>
                    <a:pt x="21" y="230"/>
                  </a:lnTo>
                  <a:lnTo>
                    <a:pt x="26" y="150"/>
                  </a:lnTo>
                  <a:lnTo>
                    <a:pt x="49" y="109"/>
                  </a:lnTo>
                  <a:lnTo>
                    <a:pt x="89" y="82"/>
                  </a:lnTo>
                  <a:lnTo>
                    <a:pt x="53" y="69"/>
                  </a:lnTo>
                  <a:lnTo>
                    <a:pt x="24" y="59"/>
                  </a:lnTo>
                  <a:lnTo>
                    <a:pt x="49" y="10"/>
                  </a:lnTo>
                  <a:lnTo>
                    <a:pt x="99" y="0"/>
                  </a:lnTo>
                  <a:lnTo>
                    <a:pt x="182" y="29"/>
                  </a:lnTo>
                  <a:lnTo>
                    <a:pt x="230" y="44"/>
                  </a:lnTo>
                  <a:lnTo>
                    <a:pt x="304" y="93"/>
                  </a:lnTo>
                  <a:lnTo>
                    <a:pt x="338" y="93"/>
                  </a:lnTo>
                  <a:lnTo>
                    <a:pt x="387" y="175"/>
                  </a:lnTo>
                  <a:lnTo>
                    <a:pt x="391" y="280"/>
                  </a:lnTo>
                  <a:lnTo>
                    <a:pt x="313" y="302"/>
                  </a:lnTo>
                  <a:lnTo>
                    <a:pt x="254" y="323"/>
                  </a:lnTo>
                  <a:lnTo>
                    <a:pt x="167" y="333"/>
                  </a:lnTo>
                  <a:lnTo>
                    <a:pt x="148" y="358"/>
                  </a:lnTo>
                  <a:lnTo>
                    <a:pt x="114" y="407"/>
                  </a:lnTo>
                  <a:lnTo>
                    <a:pt x="81" y="441"/>
                  </a:lnTo>
                  <a:lnTo>
                    <a:pt x="49" y="460"/>
                  </a:lnTo>
                  <a:lnTo>
                    <a:pt x="17" y="464"/>
                  </a:lnTo>
                  <a:lnTo>
                    <a:pt x="0" y="445"/>
                  </a:lnTo>
                  <a:lnTo>
                    <a:pt x="15" y="409"/>
                  </a:lnTo>
                  <a:lnTo>
                    <a:pt x="30" y="386"/>
                  </a:lnTo>
                  <a:lnTo>
                    <a:pt x="30" y="386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7" name="Freeform 39"/>
            <p:cNvSpPr>
              <a:spLocks/>
            </p:cNvSpPr>
            <p:nvPr/>
          </p:nvSpPr>
          <p:spPr bwMode="auto">
            <a:xfrm flipH="1">
              <a:off x="4734" y="2676"/>
              <a:ext cx="154" cy="231"/>
            </a:xfrm>
            <a:custGeom>
              <a:avLst/>
              <a:gdLst/>
              <a:ahLst/>
              <a:cxnLst>
                <a:cxn ang="0">
                  <a:pos x="13" y="270"/>
                </a:cxn>
                <a:cxn ang="0">
                  <a:pos x="38" y="354"/>
                </a:cxn>
                <a:cxn ang="0">
                  <a:pos x="59" y="418"/>
                </a:cxn>
                <a:cxn ang="0">
                  <a:pos x="78" y="460"/>
                </a:cxn>
                <a:cxn ang="0">
                  <a:pos x="87" y="462"/>
                </a:cxn>
                <a:cxn ang="0">
                  <a:pos x="93" y="435"/>
                </a:cxn>
                <a:cxn ang="0">
                  <a:pos x="102" y="378"/>
                </a:cxn>
                <a:cxn ang="0">
                  <a:pos x="131" y="409"/>
                </a:cxn>
                <a:cxn ang="0">
                  <a:pos x="148" y="437"/>
                </a:cxn>
                <a:cxn ang="0">
                  <a:pos x="161" y="451"/>
                </a:cxn>
                <a:cxn ang="0">
                  <a:pos x="171" y="415"/>
                </a:cxn>
                <a:cxn ang="0">
                  <a:pos x="180" y="358"/>
                </a:cxn>
                <a:cxn ang="0">
                  <a:pos x="207" y="350"/>
                </a:cxn>
                <a:cxn ang="0">
                  <a:pos x="230" y="354"/>
                </a:cxn>
                <a:cxn ang="0">
                  <a:pos x="224" y="270"/>
                </a:cxn>
                <a:cxn ang="0">
                  <a:pos x="237" y="240"/>
                </a:cxn>
                <a:cxn ang="0">
                  <a:pos x="258" y="209"/>
                </a:cxn>
                <a:cxn ang="0">
                  <a:pos x="298" y="152"/>
                </a:cxn>
                <a:cxn ang="0">
                  <a:pos x="308" y="110"/>
                </a:cxn>
                <a:cxn ang="0">
                  <a:pos x="277" y="69"/>
                </a:cxn>
                <a:cxn ang="0">
                  <a:pos x="249" y="46"/>
                </a:cxn>
                <a:cxn ang="0">
                  <a:pos x="216" y="25"/>
                </a:cxn>
                <a:cxn ang="0">
                  <a:pos x="180" y="0"/>
                </a:cxn>
                <a:cxn ang="0">
                  <a:pos x="199" y="183"/>
                </a:cxn>
                <a:cxn ang="0">
                  <a:pos x="152" y="211"/>
                </a:cxn>
                <a:cxn ang="0">
                  <a:pos x="62" y="226"/>
                </a:cxn>
                <a:cxn ang="0">
                  <a:pos x="0" y="236"/>
                </a:cxn>
                <a:cxn ang="0">
                  <a:pos x="13" y="270"/>
                </a:cxn>
                <a:cxn ang="0">
                  <a:pos x="13" y="270"/>
                </a:cxn>
              </a:cxnLst>
              <a:rect l="0" t="0" r="r" b="b"/>
              <a:pathLst>
                <a:path w="308" h="462">
                  <a:moveTo>
                    <a:pt x="13" y="270"/>
                  </a:moveTo>
                  <a:lnTo>
                    <a:pt x="38" y="354"/>
                  </a:lnTo>
                  <a:lnTo>
                    <a:pt x="59" y="418"/>
                  </a:lnTo>
                  <a:lnTo>
                    <a:pt x="78" y="460"/>
                  </a:lnTo>
                  <a:lnTo>
                    <a:pt x="87" y="462"/>
                  </a:lnTo>
                  <a:lnTo>
                    <a:pt x="93" y="435"/>
                  </a:lnTo>
                  <a:lnTo>
                    <a:pt x="102" y="378"/>
                  </a:lnTo>
                  <a:lnTo>
                    <a:pt x="131" y="409"/>
                  </a:lnTo>
                  <a:lnTo>
                    <a:pt x="148" y="437"/>
                  </a:lnTo>
                  <a:lnTo>
                    <a:pt x="161" y="451"/>
                  </a:lnTo>
                  <a:lnTo>
                    <a:pt x="171" y="415"/>
                  </a:lnTo>
                  <a:lnTo>
                    <a:pt x="180" y="358"/>
                  </a:lnTo>
                  <a:lnTo>
                    <a:pt x="207" y="350"/>
                  </a:lnTo>
                  <a:lnTo>
                    <a:pt x="230" y="354"/>
                  </a:lnTo>
                  <a:lnTo>
                    <a:pt x="224" y="270"/>
                  </a:lnTo>
                  <a:lnTo>
                    <a:pt x="237" y="240"/>
                  </a:lnTo>
                  <a:lnTo>
                    <a:pt x="258" y="209"/>
                  </a:lnTo>
                  <a:lnTo>
                    <a:pt x="298" y="152"/>
                  </a:lnTo>
                  <a:lnTo>
                    <a:pt x="308" y="110"/>
                  </a:lnTo>
                  <a:lnTo>
                    <a:pt x="277" y="69"/>
                  </a:lnTo>
                  <a:lnTo>
                    <a:pt x="249" y="46"/>
                  </a:lnTo>
                  <a:lnTo>
                    <a:pt x="216" y="25"/>
                  </a:lnTo>
                  <a:lnTo>
                    <a:pt x="180" y="0"/>
                  </a:lnTo>
                  <a:lnTo>
                    <a:pt x="199" y="183"/>
                  </a:lnTo>
                  <a:lnTo>
                    <a:pt x="152" y="211"/>
                  </a:lnTo>
                  <a:lnTo>
                    <a:pt x="62" y="226"/>
                  </a:lnTo>
                  <a:lnTo>
                    <a:pt x="0" y="236"/>
                  </a:lnTo>
                  <a:lnTo>
                    <a:pt x="13" y="270"/>
                  </a:lnTo>
                  <a:lnTo>
                    <a:pt x="13" y="270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8" name="Freeform 40"/>
            <p:cNvSpPr>
              <a:spLocks/>
            </p:cNvSpPr>
            <p:nvPr/>
          </p:nvSpPr>
          <p:spPr bwMode="auto">
            <a:xfrm flipH="1">
              <a:off x="4137" y="2832"/>
              <a:ext cx="661" cy="589"/>
            </a:xfrm>
            <a:custGeom>
              <a:avLst/>
              <a:gdLst/>
              <a:ahLst/>
              <a:cxnLst>
                <a:cxn ang="0">
                  <a:pos x="208" y="82"/>
                </a:cxn>
                <a:cxn ang="0">
                  <a:pos x="196" y="199"/>
                </a:cxn>
                <a:cxn ang="0">
                  <a:pos x="150" y="165"/>
                </a:cxn>
                <a:cxn ang="0">
                  <a:pos x="154" y="232"/>
                </a:cxn>
                <a:cxn ang="0">
                  <a:pos x="93" y="268"/>
                </a:cxn>
                <a:cxn ang="0">
                  <a:pos x="17" y="226"/>
                </a:cxn>
                <a:cxn ang="0">
                  <a:pos x="0" y="270"/>
                </a:cxn>
                <a:cxn ang="0">
                  <a:pos x="36" y="357"/>
                </a:cxn>
                <a:cxn ang="0">
                  <a:pos x="95" y="426"/>
                </a:cxn>
                <a:cxn ang="0">
                  <a:pos x="168" y="469"/>
                </a:cxn>
                <a:cxn ang="0">
                  <a:pos x="263" y="557"/>
                </a:cxn>
                <a:cxn ang="0">
                  <a:pos x="217" y="587"/>
                </a:cxn>
                <a:cxn ang="0">
                  <a:pos x="643" y="656"/>
                </a:cxn>
                <a:cxn ang="0">
                  <a:pos x="823" y="705"/>
                </a:cxn>
                <a:cxn ang="0">
                  <a:pos x="966" y="808"/>
                </a:cxn>
                <a:cxn ang="0">
                  <a:pos x="878" y="950"/>
                </a:cxn>
                <a:cxn ang="0">
                  <a:pos x="916" y="1040"/>
                </a:cxn>
                <a:cxn ang="0">
                  <a:pos x="966" y="1116"/>
                </a:cxn>
                <a:cxn ang="0">
                  <a:pos x="1048" y="1165"/>
                </a:cxn>
                <a:cxn ang="0">
                  <a:pos x="1141" y="1146"/>
                </a:cxn>
                <a:cxn ang="0">
                  <a:pos x="1097" y="1019"/>
                </a:cxn>
                <a:cxn ang="0">
                  <a:pos x="1118" y="952"/>
                </a:cxn>
                <a:cxn ang="0">
                  <a:pos x="1209" y="1043"/>
                </a:cxn>
                <a:cxn ang="0">
                  <a:pos x="1297" y="1116"/>
                </a:cxn>
                <a:cxn ang="0">
                  <a:pos x="1323" y="1116"/>
                </a:cxn>
                <a:cxn ang="0">
                  <a:pos x="1253" y="1019"/>
                </a:cxn>
                <a:cxn ang="0">
                  <a:pos x="1186" y="916"/>
                </a:cxn>
                <a:cxn ang="0">
                  <a:pos x="1217" y="899"/>
                </a:cxn>
                <a:cxn ang="0">
                  <a:pos x="1300" y="901"/>
                </a:cxn>
                <a:cxn ang="0">
                  <a:pos x="1291" y="849"/>
                </a:cxn>
                <a:cxn ang="0">
                  <a:pos x="1224" y="775"/>
                </a:cxn>
                <a:cxn ang="0">
                  <a:pos x="1122" y="695"/>
                </a:cxn>
                <a:cxn ang="0">
                  <a:pos x="1196" y="701"/>
                </a:cxn>
                <a:cxn ang="0">
                  <a:pos x="1200" y="608"/>
                </a:cxn>
                <a:cxn ang="0">
                  <a:pos x="711" y="500"/>
                </a:cxn>
                <a:cxn ang="0">
                  <a:pos x="310" y="215"/>
                </a:cxn>
                <a:cxn ang="0">
                  <a:pos x="192" y="0"/>
                </a:cxn>
              </a:cxnLst>
              <a:rect l="0" t="0" r="r" b="b"/>
              <a:pathLst>
                <a:path w="1323" h="1176">
                  <a:moveTo>
                    <a:pt x="192" y="0"/>
                  </a:moveTo>
                  <a:lnTo>
                    <a:pt x="208" y="82"/>
                  </a:lnTo>
                  <a:lnTo>
                    <a:pt x="213" y="192"/>
                  </a:lnTo>
                  <a:lnTo>
                    <a:pt x="196" y="199"/>
                  </a:lnTo>
                  <a:lnTo>
                    <a:pt x="173" y="184"/>
                  </a:lnTo>
                  <a:lnTo>
                    <a:pt x="150" y="165"/>
                  </a:lnTo>
                  <a:lnTo>
                    <a:pt x="139" y="161"/>
                  </a:lnTo>
                  <a:lnTo>
                    <a:pt x="154" y="232"/>
                  </a:lnTo>
                  <a:lnTo>
                    <a:pt x="158" y="298"/>
                  </a:lnTo>
                  <a:lnTo>
                    <a:pt x="93" y="268"/>
                  </a:lnTo>
                  <a:lnTo>
                    <a:pt x="50" y="239"/>
                  </a:lnTo>
                  <a:lnTo>
                    <a:pt x="17" y="226"/>
                  </a:lnTo>
                  <a:lnTo>
                    <a:pt x="0" y="237"/>
                  </a:lnTo>
                  <a:lnTo>
                    <a:pt x="0" y="270"/>
                  </a:lnTo>
                  <a:lnTo>
                    <a:pt x="14" y="313"/>
                  </a:lnTo>
                  <a:lnTo>
                    <a:pt x="36" y="357"/>
                  </a:lnTo>
                  <a:lnTo>
                    <a:pt x="65" y="395"/>
                  </a:lnTo>
                  <a:lnTo>
                    <a:pt x="95" y="426"/>
                  </a:lnTo>
                  <a:lnTo>
                    <a:pt x="131" y="450"/>
                  </a:lnTo>
                  <a:lnTo>
                    <a:pt x="168" y="469"/>
                  </a:lnTo>
                  <a:lnTo>
                    <a:pt x="270" y="538"/>
                  </a:lnTo>
                  <a:lnTo>
                    <a:pt x="263" y="557"/>
                  </a:lnTo>
                  <a:lnTo>
                    <a:pt x="244" y="572"/>
                  </a:lnTo>
                  <a:lnTo>
                    <a:pt x="217" y="587"/>
                  </a:lnTo>
                  <a:lnTo>
                    <a:pt x="441" y="656"/>
                  </a:lnTo>
                  <a:lnTo>
                    <a:pt x="643" y="656"/>
                  </a:lnTo>
                  <a:lnTo>
                    <a:pt x="745" y="671"/>
                  </a:lnTo>
                  <a:lnTo>
                    <a:pt x="823" y="705"/>
                  </a:lnTo>
                  <a:lnTo>
                    <a:pt x="935" y="724"/>
                  </a:lnTo>
                  <a:lnTo>
                    <a:pt x="966" y="808"/>
                  </a:lnTo>
                  <a:lnTo>
                    <a:pt x="926" y="920"/>
                  </a:lnTo>
                  <a:lnTo>
                    <a:pt x="878" y="950"/>
                  </a:lnTo>
                  <a:lnTo>
                    <a:pt x="897" y="998"/>
                  </a:lnTo>
                  <a:lnTo>
                    <a:pt x="916" y="1040"/>
                  </a:lnTo>
                  <a:lnTo>
                    <a:pt x="941" y="1081"/>
                  </a:lnTo>
                  <a:lnTo>
                    <a:pt x="966" y="1116"/>
                  </a:lnTo>
                  <a:lnTo>
                    <a:pt x="991" y="1138"/>
                  </a:lnTo>
                  <a:lnTo>
                    <a:pt x="1048" y="1165"/>
                  </a:lnTo>
                  <a:lnTo>
                    <a:pt x="1110" y="1176"/>
                  </a:lnTo>
                  <a:lnTo>
                    <a:pt x="1141" y="1146"/>
                  </a:lnTo>
                  <a:lnTo>
                    <a:pt x="1120" y="1066"/>
                  </a:lnTo>
                  <a:lnTo>
                    <a:pt x="1097" y="1019"/>
                  </a:lnTo>
                  <a:lnTo>
                    <a:pt x="1072" y="906"/>
                  </a:lnTo>
                  <a:lnTo>
                    <a:pt x="1118" y="952"/>
                  </a:lnTo>
                  <a:lnTo>
                    <a:pt x="1162" y="996"/>
                  </a:lnTo>
                  <a:lnTo>
                    <a:pt x="1209" y="1043"/>
                  </a:lnTo>
                  <a:lnTo>
                    <a:pt x="1257" y="1085"/>
                  </a:lnTo>
                  <a:lnTo>
                    <a:pt x="1297" y="1116"/>
                  </a:lnTo>
                  <a:lnTo>
                    <a:pt x="1321" y="1129"/>
                  </a:lnTo>
                  <a:lnTo>
                    <a:pt x="1323" y="1116"/>
                  </a:lnTo>
                  <a:lnTo>
                    <a:pt x="1295" y="1076"/>
                  </a:lnTo>
                  <a:lnTo>
                    <a:pt x="1253" y="1019"/>
                  </a:lnTo>
                  <a:lnTo>
                    <a:pt x="1209" y="960"/>
                  </a:lnTo>
                  <a:lnTo>
                    <a:pt x="1186" y="916"/>
                  </a:lnTo>
                  <a:lnTo>
                    <a:pt x="1190" y="897"/>
                  </a:lnTo>
                  <a:lnTo>
                    <a:pt x="1217" y="899"/>
                  </a:lnTo>
                  <a:lnTo>
                    <a:pt x="1283" y="910"/>
                  </a:lnTo>
                  <a:lnTo>
                    <a:pt x="1300" y="901"/>
                  </a:lnTo>
                  <a:lnTo>
                    <a:pt x="1304" y="880"/>
                  </a:lnTo>
                  <a:lnTo>
                    <a:pt x="1291" y="849"/>
                  </a:lnTo>
                  <a:lnTo>
                    <a:pt x="1264" y="813"/>
                  </a:lnTo>
                  <a:lnTo>
                    <a:pt x="1224" y="775"/>
                  </a:lnTo>
                  <a:lnTo>
                    <a:pt x="1179" y="739"/>
                  </a:lnTo>
                  <a:lnTo>
                    <a:pt x="1122" y="695"/>
                  </a:lnTo>
                  <a:lnTo>
                    <a:pt x="1146" y="701"/>
                  </a:lnTo>
                  <a:lnTo>
                    <a:pt x="1196" y="701"/>
                  </a:lnTo>
                  <a:lnTo>
                    <a:pt x="1205" y="646"/>
                  </a:lnTo>
                  <a:lnTo>
                    <a:pt x="1200" y="608"/>
                  </a:lnTo>
                  <a:lnTo>
                    <a:pt x="1000" y="509"/>
                  </a:lnTo>
                  <a:lnTo>
                    <a:pt x="711" y="500"/>
                  </a:lnTo>
                  <a:lnTo>
                    <a:pt x="512" y="460"/>
                  </a:lnTo>
                  <a:lnTo>
                    <a:pt x="310" y="215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9" name="Freeform 41"/>
            <p:cNvSpPr>
              <a:spLocks/>
            </p:cNvSpPr>
            <p:nvPr/>
          </p:nvSpPr>
          <p:spPr bwMode="auto">
            <a:xfrm flipH="1">
              <a:off x="4602" y="2600"/>
              <a:ext cx="164" cy="161"/>
            </a:xfrm>
            <a:custGeom>
              <a:avLst/>
              <a:gdLst/>
              <a:ahLst/>
              <a:cxnLst>
                <a:cxn ang="0">
                  <a:pos x="236" y="112"/>
                </a:cxn>
                <a:cxn ang="0">
                  <a:pos x="181" y="72"/>
                </a:cxn>
                <a:cxn ang="0">
                  <a:pos x="156" y="21"/>
                </a:cxn>
                <a:cxn ang="0">
                  <a:pos x="143" y="0"/>
                </a:cxn>
                <a:cxn ang="0">
                  <a:pos x="124" y="91"/>
                </a:cxn>
                <a:cxn ang="0">
                  <a:pos x="82" y="86"/>
                </a:cxn>
                <a:cxn ang="0">
                  <a:pos x="34" y="63"/>
                </a:cxn>
                <a:cxn ang="0">
                  <a:pos x="6" y="68"/>
                </a:cxn>
                <a:cxn ang="0">
                  <a:pos x="0" y="87"/>
                </a:cxn>
                <a:cxn ang="0">
                  <a:pos x="59" y="146"/>
                </a:cxn>
                <a:cxn ang="0">
                  <a:pos x="87" y="188"/>
                </a:cxn>
                <a:cxn ang="0">
                  <a:pos x="116" y="238"/>
                </a:cxn>
                <a:cxn ang="0">
                  <a:pos x="144" y="285"/>
                </a:cxn>
                <a:cxn ang="0">
                  <a:pos x="167" y="317"/>
                </a:cxn>
                <a:cxn ang="0">
                  <a:pos x="192" y="321"/>
                </a:cxn>
                <a:cxn ang="0">
                  <a:pos x="186" y="274"/>
                </a:cxn>
                <a:cxn ang="0">
                  <a:pos x="160" y="220"/>
                </a:cxn>
                <a:cxn ang="0">
                  <a:pos x="152" y="200"/>
                </a:cxn>
                <a:cxn ang="0">
                  <a:pos x="194" y="232"/>
                </a:cxn>
                <a:cxn ang="0">
                  <a:pos x="219" y="249"/>
                </a:cxn>
                <a:cxn ang="0">
                  <a:pos x="236" y="253"/>
                </a:cxn>
                <a:cxn ang="0">
                  <a:pos x="226" y="213"/>
                </a:cxn>
                <a:cxn ang="0">
                  <a:pos x="201" y="165"/>
                </a:cxn>
                <a:cxn ang="0">
                  <a:pos x="209" y="175"/>
                </a:cxn>
                <a:cxn ang="0">
                  <a:pos x="226" y="190"/>
                </a:cxn>
                <a:cxn ang="0">
                  <a:pos x="251" y="200"/>
                </a:cxn>
                <a:cxn ang="0">
                  <a:pos x="308" y="186"/>
                </a:cxn>
                <a:cxn ang="0">
                  <a:pos x="329" y="150"/>
                </a:cxn>
                <a:cxn ang="0">
                  <a:pos x="308" y="135"/>
                </a:cxn>
                <a:cxn ang="0">
                  <a:pos x="277" y="122"/>
                </a:cxn>
                <a:cxn ang="0">
                  <a:pos x="236" y="112"/>
                </a:cxn>
                <a:cxn ang="0">
                  <a:pos x="236" y="112"/>
                </a:cxn>
              </a:cxnLst>
              <a:rect l="0" t="0" r="r" b="b"/>
              <a:pathLst>
                <a:path w="329" h="321">
                  <a:moveTo>
                    <a:pt x="236" y="112"/>
                  </a:moveTo>
                  <a:lnTo>
                    <a:pt x="181" y="72"/>
                  </a:lnTo>
                  <a:lnTo>
                    <a:pt x="156" y="21"/>
                  </a:lnTo>
                  <a:lnTo>
                    <a:pt x="143" y="0"/>
                  </a:lnTo>
                  <a:lnTo>
                    <a:pt x="124" y="91"/>
                  </a:lnTo>
                  <a:lnTo>
                    <a:pt x="82" y="86"/>
                  </a:lnTo>
                  <a:lnTo>
                    <a:pt x="34" y="63"/>
                  </a:lnTo>
                  <a:lnTo>
                    <a:pt x="6" y="68"/>
                  </a:lnTo>
                  <a:lnTo>
                    <a:pt x="0" y="87"/>
                  </a:lnTo>
                  <a:lnTo>
                    <a:pt x="59" y="146"/>
                  </a:lnTo>
                  <a:lnTo>
                    <a:pt x="87" y="188"/>
                  </a:lnTo>
                  <a:lnTo>
                    <a:pt x="116" y="238"/>
                  </a:lnTo>
                  <a:lnTo>
                    <a:pt x="144" y="285"/>
                  </a:lnTo>
                  <a:lnTo>
                    <a:pt x="167" y="317"/>
                  </a:lnTo>
                  <a:lnTo>
                    <a:pt x="192" y="321"/>
                  </a:lnTo>
                  <a:lnTo>
                    <a:pt x="186" y="274"/>
                  </a:lnTo>
                  <a:lnTo>
                    <a:pt x="160" y="220"/>
                  </a:lnTo>
                  <a:lnTo>
                    <a:pt x="152" y="200"/>
                  </a:lnTo>
                  <a:lnTo>
                    <a:pt x="194" y="232"/>
                  </a:lnTo>
                  <a:lnTo>
                    <a:pt x="219" y="249"/>
                  </a:lnTo>
                  <a:lnTo>
                    <a:pt x="236" y="253"/>
                  </a:lnTo>
                  <a:lnTo>
                    <a:pt x="226" y="213"/>
                  </a:lnTo>
                  <a:lnTo>
                    <a:pt x="201" y="165"/>
                  </a:lnTo>
                  <a:lnTo>
                    <a:pt x="209" y="175"/>
                  </a:lnTo>
                  <a:lnTo>
                    <a:pt x="226" y="190"/>
                  </a:lnTo>
                  <a:lnTo>
                    <a:pt x="251" y="200"/>
                  </a:lnTo>
                  <a:lnTo>
                    <a:pt x="308" y="186"/>
                  </a:lnTo>
                  <a:lnTo>
                    <a:pt x="329" y="150"/>
                  </a:lnTo>
                  <a:lnTo>
                    <a:pt x="308" y="135"/>
                  </a:lnTo>
                  <a:lnTo>
                    <a:pt x="277" y="122"/>
                  </a:lnTo>
                  <a:lnTo>
                    <a:pt x="236" y="112"/>
                  </a:lnTo>
                  <a:lnTo>
                    <a:pt x="236" y="112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0" name="Freeform 42"/>
            <p:cNvSpPr>
              <a:spLocks/>
            </p:cNvSpPr>
            <p:nvPr/>
          </p:nvSpPr>
          <p:spPr bwMode="auto">
            <a:xfrm flipH="1">
              <a:off x="4123" y="2754"/>
              <a:ext cx="477" cy="383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27" y="28"/>
                </a:cxn>
                <a:cxn ang="0">
                  <a:pos x="116" y="80"/>
                </a:cxn>
                <a:cxn ang="0">
                  <a:pos x="129" y="116"/>
                </a:cxn>
                <a:cxn ang="0">
                  <a:pos x="157" y="156"/>
                </a:cxn>
                <a:cxn ang="0">
                  <a:pos x="201" y="201"/>
                </a:cxn>
                <a:cxn ang="0">
                  <a:pos x="252" y="247"/>
                </a:cxn>
                <a:cxn ang="0">
                  <a:pos x="319" y="317"/>
                </a:cxn>
                <a:cxn ang="0">
                  <a:pos x="309" y="333"/>
                </a:cxn>
                <a:cxn ang="0">
                  <a:pos x="275" y="333"/>
                </a:cxn>
                <a:cxn ang="0">
                  <a:pos x="186" y="302"/>
                </a:cxn>
                <a:cxn ang="0">
                  <a:pos x="123" y="251"/>
                </a:cxn>
                <a:cxn ang="0">
                  <a:pos x="77" y="196"/>
                </a:cxn>
                <a:cxn ang="0">
                  <a:pos x="30" y="154"/>
                </a:cxn>
                <a:cxn ang="0">
                  <a:pos x="0" y="152"/>
                </a:cxn>
                <a:cxn ang="0">
                  <a:pos x="9" y="201"/>
                </a:cxn>
                <a:cxn ang="0">
                  <a:pos x="34" y="274"/>
                </a:cxn>
                <a:cxn ang="0">
                  <a:pos x="74" y="386"/>
                </a:cxn>
                <a:cxn ang="0">
                  <a:pos x="95" y="414"/>
                </a:cxn>
                <a:cxn ang="0">
                  <a:pos x="123" y="445"/>
                </a:cxn>
                <a:cxn ang="0">
                  <a:pos x="159" y="475"/>
                </a:cxn>
                <a:cxn ang="0">
                  <a:pos x="205" y="504"/>
                </a:cxn>
                <a:cxn ang="0">
                  <a:pos x="260" y="530"/>
                </a:cxn>
                <a:cxn ang="0">
                  <a:pos x="321" y="551"/>
                </a:cxn>
                <a:cxn ang="0">
                  <a:pos x="382" y="568"/>
                </a:cxn>
                <a:cxn ang="0">
                  <a:pos x="440" y="582"/>
                </a:cxn>
                <a:cxn ang="0">
                  <a:pos x="636" y="616"/>
                </a:cxn>
                <a:cxn ang="0">
                  <a:pos x="737" y="661"/>
                </a:cxn>
                <a:cxn ang="0">
                  <a:pos x="784" y="688"/>
                </a:cxn>
                <a:cxn ang="0">
                  <a:pos x="826" y="715"/>
                </a:cxn>
                <a:cxn ang="0">
                  <a:pos x="861" y="736"/>
                </a:cxn>
                <a:cxn ang="0">
                  <a:pos x="889" y="753"/>
                </a:cxn>
                <a:cxn ang="0">
                  <a:pos x="929" y="764"/>
                </a:cxn>
                <a:cxn ang="0">
                  <a:pos x="954" y="741"/>
                </a:cxn>
                <a:cxn ang="0">
                  <a:pos x="950" y="718"/>
                </a:cxn>
                <a:cxn ang="0">
                  <a:pos x="929" y="690"/>
                </a:cxn>
                <a:cxn ang="0">
                  <a:pos x="889" y="656"/>
                </a:cxn>
                <a:cxn ang="0">
                  <a:pos x="840" y="620"/>
                </a:cxn>
                <a:cxn ang="0">
                  <a:pos x="796" y="591"/>
                </a:cxn>
                <a:cxn ang="0">
                  <a:pos x="773" y="572"/>
                </a:cxn>
                <a:cxn ang="0">
                  <a:pos x="802" y="572"/>
                </a:cxn>
                <a:cxn ang="0">
                  <a:pos x="845" y="572"/>
                </a:cxn>
                <a:cxn ang="0">
                  <a:pos x="842" y="553"/>
                </a:cxn>
                <a:cxn ang="0">
                  <a:pos x="817" y="523"/>
                </a:cxn>
                <a:cxn ang="0">
                  <a:pos x="781" y="487"/>
                </a:cxn>
                <a:cxn ang="0">
                  <a:pos x="739" y="454"/>
                </a:cxn>
                <a:cxn ang="0">
                  <a:pos x="695" y="430"/>
                </a:cxn>
                <a:cxn ang="0">
                  <a:pos x="653" y="411"/>
                </a:cxn>
                <a:cxn ang="0">
                  <a:pos x="577" y="367"/>
                </a:cxn>
                <a:cxn ang="0">
                  <a:pos x="520" y="298"/>
                </a:cxn>
                <a:cxn ang="0">
                  <a:pos x="475" y="220"/>
                </a:cxn>
                <a:cxn ang="0">
                  <a:pos x="433" y="152"/>
                </a:cxn>
                <a:cxn ang="0">
                  <a:pos x="391" y="103"/>
                </a:cxn>
                <a:cxn ang="0">
                  <a:pos x="347" y="80"/>
                </a:cxn>
                <a:cxn ang="0">
                  <a:pos x="323" y="93"/>
                </a:cxn>
                <a:cxn ang="0">
                  <a:pos x="334" y="139"/>
                </a:cxn>
                <a:cxn ang="0">
                  <a:pos x="342" y="175"/>
                </a:cxn>
                <a:cxn ang="0">
                  <a:pos x="307" y="167"/>
                </a:cxn>
                <a:cxn ang="0">
                  <a:pos x="254" y="131"/>
                </a:cxn>
                <a:cxn ang="0">
                  <a:pos x="192" y="53"/>
                </a:cxn>
                <a:cxn ang="0">
                  <a:pos x="182" y="0"/>
                </a:cxn>
                <a:cxn ang="0">
                  <a:pos x="182" y="0"/>
                </a:cxn>
              </a:cxnLst>
              <a:rect l="0" t="0" r="r" b="b"/>
              <a:pathLst>
                <a:path w="954" h="764">
                  <a:moveTo>
                    <a:pt x="182" y="0"/>
                  </a:moveTo>
                  <a:lnTo>
                    <a:pt x="127" y="28"/>
                  </a:lnTo>
                  <a:lnTo>
                    <a:pt x="116" y="80"/>
                  </a:lnTo>
                  <a:lnTo>
                    <a:pt x="129" y="116"/>
                  </a:lnTo>
                  <a:lnTo>
                    <a:pt x="157" y="156"/>
                  </a:lnTo>
                  <a:lnTo>
                    <a:pt x="201" y="201"/>
                  </a:lnTo>
                  <a:lnTo>
                    <a:pt x="252" y="247"/>
                  </a:lnTo>
                  <a:lnTo>
                    <a:pt x="319" y="317"/>
                  </a:lnTo>
                  <a:lnTo>
                    <a:pt x="309" y="333"/>
                  </a:lnTo>
                  <a:lnTo>
                    <a:pt x="275" y="333"/>
                  </a:lnTo>
                  <a:lnTo>
                    <a:pt x="186" y="302"/>
                  </a:lnTo>
                  <a:lnTo>
                    <a:pt x="123" y="251"/>
                  </a:lnTo>
                  <a:lnTo>
                    <a:pt x="77" y="196"/>
                  </a:lnTo>
                  <a:lnTo>
                    <a:pt x="30" y="154"/>
                  </a:lnTo>
                  <a:lnTo>
                    <a:pt x="0" y="152"/>
                  </a:lnTo>
                  <a:lnTo>
                    <a:pt x="9" y="201"/>
                  </a:lnTo>
                  <a:lnTo>
                    <a:pt x="34" y="274"/>
                  </a:lnTo>
                  <a:lnTo>
                    <a:pt x="74" y="386"/>
                  </a:lnTo>
                  <a:lnTo>
                    <a:pt x="95" y="414"/>
                  </a:lnTo>
                  <a:lnTo>
                    <a:pt x="123" y="445"/>
                  </a:lnTo>
                  <a:lnTo>
                    <a:pt x="159" y="475"/>
                  </a:lnTo>
                  <a:lnTo>
                    <a:pt x="205" y="504"/>
                  </a:lnTo>
                  <a:lnTo>
                    <a:pt x="260" y="530"/>
                  </a:lnTo>
                  <a:lnTo>
                    <a:pt x="321" y="551"/>
                  </a:lnTo>
                  <a:lnTo>
                    <a:pt x="382" y="568"/>
                  </a:lnTo>
                  <a:lnTo>
                    <a:pt x="440" y="582"/>
                  </a:lnTo>
                  <a:lnTo>
                    <a:pt x="636" y="616"/>
                  </a:lnTo>
                  <a:lnTo>
                    <a:pt x="737" y="661"/>
                  </a:lnTo>
                  <a:lnTo>
                    <a:pt x="784" y="688"/>
                  </a:lnTo>
                  <a:lnTo>
                    <a:pt x="826" y="715"/>
                  </a:lnTo>
                  <a:lnTo>
                    <a:pt x="861" y="736"/>
                  </a:lnTo>
                  <a:lnTo>
                    <a:pt x="889" y="753"/>
                  </a:lnTo>
                  <a:lnTo>
                    <a:pt x="929" y="764"/>
                  </a:lnTo>
                  <a:lnTo>
                    <a:pt x="954" y="741"/>
                  </a:lnTo>
                  <a:lnTo>
                    <a:pt x="950" y="718"/>
                  </a:lnTo>
                  <a:lnTo>
                    <a:pt x="929" y="690"/>
                  </a:lnTo>
                  <a:lnTo>
                    <a:pt x="889" y="656"/>
                  </a:lnTo>
                  <a:lnTo>
                    <a:pt x="840" y="620"/>
                  </a:lnTo>
                  <a:lnTo>
                    <a:pt x="796" y="591"/>
                  </a:lnTo>
                  <a:lnTo>
                    <a:pt x="773" y="572"/>
                  </a:lnTo>
                  <a:lnTo>
                    <a:pt x="802" y="572"/>
                  </a:lnTo>
                  <a:lnTo>
                    <a:pt x="845" y="572"/>
                  </a:lnTo>
                  <a:lnTo>
                    <a:pt x="842" y="553"/>
                  </a:lnTo>
                  <a:lnTo>
                    <a:pt x="817" y="523"/>
                  </a:lnTo>
                  <a:lnTo>
                    <a:pt x="781" y="487"/>
                  </a:lnTo>
                  <a:lnTo>
                    <a:pt x="739" y="454"/>
                  </a:lnTo>
                  <a:lnTo>
                    <a:pt x="695" y="430"/>
                  </a:lnTo>
                  <a:lnTo>
                    <a:pt x="653" y="411"/>
                  </a:lnTo>
                  <a:lnTo>
                    <a:pt x="577" y="367"/>
                  </a:lnTo>
                  <a:lnTo>
                    <a:pt x="520" y="298"/>
                  </a:lnTo>
                  <a:lnTo>
                    <a:pt x="475" y="220"/>
                  </a:lnTo>
                  <a:lnTo>
                    <a:pt x="433" y="152"/>
                  </a:lnTo>
                  <a:lnTo>
                    <a:pt x="391" y="103"/>
                  </a:lnTo>
                  <a:lnTo>
                    <a:pt x="347" y="80"/>
                  </a:lnTo>
                  <a:lnTo>
                    <a:pt x="323" y="93"/>
                  </a:lnTo>
                  <a:lnTo>
                    <a:pt x="334" y="139"/>
                  </a:lnTo>
                  <a:lnTo>
                    <a:pt x="342" y="175"/>
                  </a:lnTo>
                  <a:lnTo>
                    <a:pt x="307" y="167"/>
                  </a:lnTo>
                  <a:lnTo>
                    <a:pt x="254" y="131"/>
                  </a:lnTo>
                  <a:lnTo>
                    <a:pt x="192" y="53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1" name="Freeform 43"/>
            <p:cNvSpPr>
              <a:spLocks/>
            </p:cNvSpPr>
            <p:nvPr/>
          </p:nvSpPr>
          <p:spPr bwMode="auto">
            <a:xfrm flipH="1">
              <a:off x="4729" y="2531"/>
              <a:ext cx="83" cy="76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57" y="0"/>
                </a:cxn>
                <a:cxn ang="0">
                  <a:pos x="135" y="21"/>
                </a:cxn>
                <a:cxn ang="0">
                  <a:pos x="165" y="93"/>
                </a:cxn>
                <a:cxn ang="0">
                  <a:pos x="112" y="152"/>
                </a:cxn>
                <a:cxn ang="0">
                  <a:pos x="38" y="148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65" h="152">
                  <a:moveTo>
                    <a:pt x="0" y="34"/>
                  </a:moveTo>
                  <a:lnTo>
                    <a:pt x="57" y="0"/>
                  </a:lnTo>
                  <a:lnTo>
                    <a:pt x="135" y="21"/>
                  </a:lnTo>
                  <a:lnTo>
                    <a:pt x="165" y="93"/>
                  </a:lnTo>
                  <a:lnTo>
                    <a:pt x="112" y="152"/>
                  </a:lnTo>
                  <a:lnTo>
                    <a:pt x="38" y="148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82EB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2" name="Freeform 44"/>
            <p:cNvSpPr>
              <a:spLocks/>
            </p:cNvSpPr>
            <p:nvPr/>
          </p:nvSpPr>
          <p:spPr bwMode="auto">
            <a:xfrm flipH="1">
              <a:off x="4907" y="2444"/>
              <a:ext cx="294" cy="1515"/>
            </a:xfrm>
            <a:custGeom>
              <a:avLst/>
              <a:gdLst/>
              <a:ahLst/>
              <a:cxnLst>
                <a:cxn ang="0">
                  <a:pos x="401" y="187"/>
                </a:cxn>
                <a:cxn ang="0">
                  <a:pos x="461" y="88"/>
                </a:cxn>
                <a:cxn ang="0">
                  <a:pos x="520" y="23"/>
                </a:cxn>
                <a:cxn ang="0">
                  <a:pos x="440" y="14"/>
                </a:cxn>
                <a:cxn ang="0">
                  <a:pos x="146" y="531"/>
                </a:cxn>
                <a:cxn ang="0">
                  <a:pos x="0" y="945"/>
                </a:cxn>
                <a:cxn ang="0">
                  <a:pos x="100" y="1280"/>
                </a:cxn>
                <a:cxn ang="0">
                  <a:pos x="172" y="1736"/>
                </a:cxn>
                <a:cxn ang="0">
                  <a:pos x="212" y="1924"/>
                </a:cxn>
                <a:cxn ang="0">
                  <a:pos x="515" y="2595"/>
                </a:cxn>
                <a:cxn ang="0">
                  <a:pos x="515" y="2823"/>
                </a:cxn>
                <a:cxn ang="0">
                  <a:pos x="454" y="2890"/>
                </a:cxn>
                <a:cxn ang="0">
                  <a:pos x="387" y="2842"/>
                </a:cxn>
                <a:cxn ang="0">
                  <a:pos x="313" y="2909"/>
                </a:cxn>
                <a:cxn ang="0">
                  <a:pos x="340" y="2983"/>
                </a:cxn>
                <a:cxn ang="0">
                  <a:pos x="395" y="3030"/>
                </a:cxn>
                <a:cxn ang="0">
                  <a:pos x="583" y="2853"/>
                </a:cxn>
                <a:cxn ang="0">
                  <a:pos x="568" y="2608"/>
                </a:cxn>
                <a:cxn ang="0">
                  <a:pos x="326" y="1964"/>
                </a:cxn>
                <a:cxn ang="0">
                  <a:pos x="258" y="1645"/>
                </a:cxn>
                <a:cxn ang="0">
                  <a:pos x="193" y="1006"/>
                </a:cxn>
                <a:cxn ang="0">
                  <a:pos x="366" y="1099"/>
                </a:cxn>
                <a:cxn ang="0">
                  <a:pos x="380" y="1622"/>
                </a:cxn>
                <a:cxn ang="0">
                  <a:pos x="448" y="1717"/>
                </a:cxn>
                <a:cxn ang="0">
                  <a:pos x="440" y="1173"/>
                </a:cxn>
                <a:cxn ang="0">
                  <a:pos x="524" y="803"/>
                </a:cxn>
                <a:cxn ang="0">
                  <a:pos x="387" y="979"/>
                </a:cxn>
                <a:cxn ang="0">
                  <a:pos x="212" y="956"/>
                </a:cxn>
                <a:cxn ang="0">
                  <a:pos x="178" y="918"/>
                </a:cxn>
                <a:cxn ang="0">
                  <a:pos x="302" y="867"/>
                </a:cxn>
                <a:cxn ang="0">
                  <a:pos x="275" y="854"/>
                </a:cxn>
                <a:cxn ang="0">
                  <a:pos x="188" y="833"/>
                </a:cxn>
                <a:cxn ang="0">
                  <a:pos x="247" y="536"/>
                </a:cxn>
                <a:cxn ang="0">
                  <a:pos x="374" y="242"/>
                </a:cxn>
              </a:cxnLst>
              <a:rect l="0" t="0" r="r" b="b"/>
              <a:pathLst>
                <a:path w="589" h="3030">
                  <a:moveTo>
                    <a:pt x="374" y="242"/>
                  </a:moveTo>
                  <a:lnTo>
                    <a:pt x="401" y="187"/>
                  </a:lnTo>
                  <a:lnTo>
                    <a:pt x="429" y="137"/>
                  </a:lnTo>
                  <a:lnTo>
                    <a:pt x="461" y="88"/>
                  </a:lnTo>
                  <a:lnTo>
                    <a:pt x="494" y="50"/>
                  </a:lnTo>
                  <a:lnTo>
                    <a:pt x="520" y="23"/>
                  </a:lnTo>
                  <a:lnTo>
                    <a:pt x="534" y="0"/>
                  </a:lnTo>
                  <a:lnTo>
                    <a:pt x="440" y="14"/>
                  </a:lnTo>
                  <a:lnTo>
                    <a:pt x="281" y="208"/>
                  </a:lnTo>
                  <a:lnTo>
                    <a:pt x="146" y="531"/>
                  </a:lnTo>
                  <a:lnTo>
                    <a:pt x="100" y="844"/>
                  </a:lnTo>
                  <a:lnTo>
                    <a:pt x="0" y="945"/>
                  </a:lnTo>
                  <a:lnTo>
                    <a:pt x="79" y="985"/>
                  </a:lnTo>
                  <a:lnTo>
                    <a:pt x="100" y="1280"/>
                  </a:lnTo>
                  <a:lnTo>
                    <a:pt x="159" y="1635"/>
                  </a:lnTo>
                  <a:lnTo>
                    <a:pt x="172" y="1736"/>
                  </a:lnTo>
                  <a:lnTo>
                    <a:pt x="74" y="1850"/>
                  </a:lnTo>
                  <a:lnTo>
                    <a:pt x="212" y="1924"/>
                  </a:lnTo>
                  <a:lnTo>
                    <a:pt x="347" y="2272"/>
                  </a:lnTo>
                  <a:lnTo>
                    <a:pt x="515" y="2595"/>
                  </a:lnTo>
                  <a:lnTo>
                    <a:pt x="522" y="2690"/>
                  </a:lnTo>
                  <a:lnTo>
                    <a:pt x="515" y="2823"/>
                  </a:lnTo>
                  <a:lnTo>
                    <a:pt x="486" y="2871"/>
                  </a:lnTo>
                  <a:lnTo>
                    <a:pt x="454" y="2890"/>
                  </a:lnTo>
                  <a:lnTo>
                    <a:pt x="408" y="2890"/>
                  </a:lnTo>
                  <a:lnTo>
                    <a:pt x="387" y="2842"/>
                  </a:lnTo>
                  <a:lnTo>
                    <a:pt x="334" y="2869"/>
                  </a:lnTo>
                  <a:lnTo>
                    <a:pt x="313" y="2909"/>
                  </a:lnTo>
                  <a:lnTo>
                    <a:pt x="321" y="2956"/>
                  </a:lnTo>
                  <a:lnTo>
                    <a:pt x="340" y="2983"/>
                  </a:lnTo>
                  <a:lnTo>
                    <a:pt x="364" y="3006"/>
                  </a:lnTo>
                  <a:lnTo>
                    <a:pt x="395" y="3030"/>
                  </a:lnTo>
                  <a:lnTo>
                    <a:pt x="520" y="3009"/>
                  </a:lnTo>
                  <a:lnTo>
                    <a:pt x="583" y="2853"/>
                  </a:lnTo>
                  <a:lnTo>
                    <a:pt x="589" y="2762"/>
                  </a:lnTo>
                  <a:lnTo>
                    <a:pt x="568" y="2608"/>
                  </a:lnTo>
                  <a:lnTo>
                    <a:pt x="461" y="2306"/>
                  </a:lnTo>
                  <a:lnTo>
                    <a:pt x="326" y="1964"/>
                  </a:lnTo>
                  <a:lnTo>
                    <a:pt x="286" y="1783"/>
                  </a:lnTo>
                  <a:lnTo>
                    <a:pt x="258" y="1645"/>
                  </a:lnTo>
                  <a:lnTo>
                    <a:pt x="212" y="1361"/>
                  </a:lnTo>
                  <a:lnTo>
                    <a:pt x="193" y="1006"/>
                  </a:lnTo>
                  <a:lnTo>
                    <a:pt x="361" y="1046"/>
                  </a:lnTo>
                  <a:lnTo>
                    <a:pt x="366" y="1099"/>
                  </a:lnTo>
                  <a:lnTo>
                    <a:pt x="361" y="1382"/>
                  </a:lnTo>
                  <a:lnTo>
                    <a:pt x="380" y="1622"/>
                  </a:lnTo>
                  <a:lnTo>
                    <a:pt x="401" y="1736"/>
                  </a:lnTo>
                  <a:lnTo>
                    <a:pt x="448" y="1717"/>
                  </a:lnTo>
                  <a:lnTo>
                    <a:pt x="461" y="1502"/>
                  </a:lnTo>
                  <a:lnTo>
                    <a:pt x="440" y="1173"/>
                  </a:lnTo>
                  <a:lnTo>
                    <a:pt x="480" y="926"/>
                  </a:lnTo>
                  <a:lnTo>
                    <a:pt x="524" y="803"/>
                  </a:lnTo>
                  <a:lnTo>
                    <a:pt x="435" y="833"/>
                  </a:lnTo>
                  <a:lnTo>
                    <a:pt x="387" y="979"/>
                  </a:lnTo>
                  <a:lnTo>
                    <a:pt x="260" y="972"/>
                  </a:lnTo>
                  <a:lnTo>
                    <a:pt x="212" y="956"/>
                  </a:lnTo>
                  <a:lnTo>
                    <a:pt x="159" y="932"/>
                  </a:lnTo>
                  <a:lnTo>
                    <a:pt x="178" y="918"/>
                  </a:lnTo>
                  <a:lnTo>
                    <a:pt x="233" y="899"/>
                  </a:lnTo>
                  <a:lnTo>
                    <a:pt x="302" y="867"/>
                  </a:lnTo>
                  <a:lnTo>
                    <a:pt x="326" y="844"/>
                  </a:lnTo>
                  <a:lnTo>
                    <a:pt x="275" y="854"/>
                  </a:lnTo>
                  <a:lnTo>
                    <a:pt x="207" y="858"/>
                  </a:lnTo>
                  <a:lnTo>
                    <a:pt x="188" y="833"/>
                  </a:lnTo>
                  <a:lnTo>
                    <a:pt x="193" y="812"/>
                  </a:lnTo>
                  <a:lnTo>
                    <a:pt x="247" y="536"/>
                  </a:lnTo>
                  <a:lnTo>
                    <a:pt x="321" y="316"/>
                  </a:lnTo>
                  <a:lnTo>
                    <a:pt x="374" y="242"/>
                  </a:lnTo>
                  <a:lnTo>
                    <a:pt x="374" y="242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3" name="Freeform 45"/>
            <p:cNvSpPr>
              <a:spLocks/>
            </p:cNvSpPr>
            <p:nvPr/>
          </p:nvSpPr>
          <p:spPr bwMode="auto">
            <a:xfrm flipH="1">
              <a:off x="3826" y="2404"/>
              <a:ext cx="1164" cy="1293"/>
            </a:xfrm>
            <a:custGeom>
              <a:avLst/>
              <a:gdLst/>
              <a:ahLst/>
              <a:cxnLst>
                <a:cxn ang="0">
                  <a:pos x="314" y="1098"/>
                </a:cxn>
                <a:cxn ang="0">
                  <a:pos x="485" y="728"/>
                </a:cxn>
                <a:cxn ang="0">
                  <a:pos x="669" y="159"/>
                </a:cxn>
                <a:cxn ang="0">
                  <a:pos x="187" y="0"/>
                </a:cxn>
                <a:cxn ang="0">
                  <a:pos x="1357" y="79"/>
                </a:cxn>
                <a:cxn ang="0">
                  <a:pos x="1907" y="167"/>
                </a:cxn>
                <a:cxn ang="0">
                  <a:pos x="2182" y="830"/>
                </a:cxn>
                <a:cxn ang="0">
                  <a:pos x="2296" y="1045"/>
                </a:cxn>
                <a:cxn ang="0">
                  <a:pos x="2161" y="1581"/>
                </a:cxn>
                <a:cxn ang="0">
                  <a:pos x="2296" y="1769"/>
                </a:cxn>
                <a:cxn ang="0">
                  <a:pos x="2129" y="1936"/>
                </a:cxn>
                <a:cxn ang="0">
                  <a:pos x="1920" y="2539"/>
                </a:cxn>
                <a:cxn ang="0">
                  <a:pos x="1888" y="2237"/>
                </a:cxn>
                <a:cxn ang="0">
                  <a:pos x="1432" y="2022"/>
                </a:cxn>
                <a:cxn ang="0">
                  <a:pos x="542" y="2043"/>
                </a:cxn>
                <a:cxn ang="0">
                  <a:pos x="1439" y="1963"/>
                </a:cxn>
                <a:cxn ang="0">
                  <a:pos x="1988" y="1849"/>
                </a:cxn>
                <a:cxn ang="0">
                  <a:pos x="2061" y="1138"/>
                </a:cxn>
                <a:cxn ang="0">
                  <a:pos x="1888" y="281"/>
                </a:cxn>
                <a:cxn ang="0">
                  <a:pos x="1700" y="180"/>
                </a:cxn>
                <a:cxn ang="0">
                  <a:pos x="1757" y="401"/>
                </a:cxn>
                <a:cxn ang="0">
                  <a:pos x="1802" y="714"/>
                </a:cxn>
                <a:cxn ang="0">
                  <a:pos x="1774" y="1005"/>
                </a:cxn>
                <a:cxn ang="0">
                  <a:pos x="1726" y="1037"/>
                </a:cxn>
                <a:cxn ang="0">
                  <a:pos x="1681" y="315"/>
                </a:cxn>
                <a:cxn ang="0">
                  <a:pos x="1430" y="203"/>
                </a:cxn>
                <a:cxn ang="0">
                  <a:pos x="1506" y="581"/>
                </a:cxn>
                <a:cxn ang="0">
                  <a:pos x="1528" y="967"/>
                </a:cxn>
                <a:cxn ang="0">
                  <a:pos x="1492" y="1058"/>
                </a:cxn>
                <a:cxn ang="0">
                  <a:pos x="1331" y="220"/>
                </a:cxn>
                <a:cxn ang="0">
                  <a:pos x="861" y="193"/>
                </a:cxn>
                <a:cxn ang="0">
                  <a:pos x="696" y="307"/>
                </a:cxn>
                <a:cxn ang="0">
                  <a:pos x="569" y="769"/>
                </a:cxn>
                <a:cxn ang="0">
                  <a:pos x="508" y="1357"/>
                </a:cxn>
                <a:cxn ang="0">
                  <a:pos x="0" y="1151"/>
                </a:cxn>
                <a:cxn ang="0">
                  <a:pos x="33" y="1064"/>
                </a:cxn>
              </a:cxnLst>
              <a:rect l="0" t="0" r="r" b="b"/>
              <a:pathLst>
                <a:path w="2329" h="2587">
                  <a:moveTo>
                    <a:pt x="33" y="1064"/>
                  </a:moveTo>
                  <a:lnTo>
                    <a:pt x="314" y="1098"/>
                  </a:lnTo>
                  <a:lnTo>
                    <a:pt x="434" y="1085"/>
                  </a:lnTo>
                  <a:lnTo>
                    <a:pt x="485" y="728"/>
                  </a:lnTo>
                  <a:lnTo>
                    <a:pt x="595" y="383"/>
                  </a:lnTo>
                  <a:lnTo>
                    <a:pt x="669" y="159"/>
                  </a:lnTo>
                  <a:lnTo>
                    <a:pt x="407" y="87"/>
                  </a:lnTo>
                  <a:lnTo>
                    <a:pt x="187" y="0"/>
                  </a:lnTo>
                  <a:lnTo>
                    <a:pt x="649" y="87"/>
                  </a:lnTo>
                  <a:lnTo>
                    <a:pt x="1357" y="79"/>
                  </a:lnTo>
                  <a:lnTo>
                    <a:pt x="1774" y="13"/>
                  </a:lnTo>
                  <a:lnTo>
                    <a:pt x="1907" y="167"/>
                  </a:lnTo>
                  <a:lnTo>
                    <a:pt x="2108" y="509"/>
                  </a:lnTo>
                  <a:lnTo>
                    <a:pt x="2182" y="830"/>
                  </a:lnTo>
                  <a:lnTo>
                    <a:pt x="2329" y="931"/>
                  </a:lnTo>
                  <a:lnTo>
                    <a:pt x="2296" y="1045"/>
                  </a:lnTo>
                  <a:lnTo>
                    <a:pt x="2182" y="1106"/>
                  </a:lnTo>
                  <a:lnTo>
                    <a:pt x="2161" y="1581"/>
                  </a:lnTo>
                  <a:lnTo>
                    <a:pt x="2142" y="1674"/>
                  </a:lnTo>
                  <a:lnTo>
                    <a:pt x="2296" y="1769"/>
                  </a:lnTo>
                  <a:lnTo>
                    <a:pt x="2281" y="1862"/>
                  </a:lnTo>
                  <a:lnTo>
                    <a:pt x="2129" y="1936"/>
                  </a:lnTo>
                  <a:lnTo>
                    <a:pt x="2015" y="2324"/>
                  </a:lnTo>
                  <a:lnTo>
                    <a:pt x="1920" y="2539"/>
                  </a:lnTo>
                  <a:lnTo>
                    <a:pt x="1776" y="2587"/>
                  </a:lnTo>
                  <a:lnTo>
                    <a:pt x="1888" y="2237"/>
                  </a:lnTo>
                  <a:lnTo>
                    <a:pt x="1962" y="1963"/>
                  </a:lnTo>
                  <a:lnTo>
                    <a:pt x="1432" y="2022"/>
                  </a:lnTo>
                  <a:lnTo>
                    <a:pt x="675" y="2077"/>
                  </a:lnTo>
                  <a:lnTo>
                    <a:pt x="542" y="2043"/>
                  </a:lnTo>
                  <a:lnTo>
                    <a:pt x="882" y="2009"/>
                  </a:lnTo>
                  <a:lnTo>
                    <a:pt x="1439" y="1963"/>
                  </a:lnTo>
                  <a:lnTo>
                    <a:pt x="1901" y="1883"/>
                  </a:lnTo>
                  <a:lnTo>
                    <a:pt x="1988" y="1849"/>
                  </a:lnTo>
                  <a:lnTo>
                    <a:pt x="2047" y="1440"/>
                  </a:lnTo>
                  <a:lnTo>
                    <a:pt x="2061" y="1138"/>
                  </a:lnTo>
                  <a:lnTo>
                    <a:pt x="2028" y="695"/>
                  </a:lnTo>
                  <a:lnTo>
                    <a:pt x="1888" y="281"/>
                  </a:lnTo>
                  <a:lnTo>
                    <a:pt x="1779" y="127"/>
                  </a:lnTo>
                  <a:lnTo>
                    <a:pt x="1700" y="180"/>
                  </a:lnTo>
                  <a:lnTo>
                    <a:pt x="1734" y="307"/>
                  </a:lnTo>
                  <a:lnTo>
                    <a:pt x="1757" y="401"/>
                  </a:lnTo>
                  <a:lnTo>
                    <a:pt x="1793" y="575"/>
                  </a:lnTo>
                  <a:lnTo>
                    <a:pt x="1802" y="714"/>
                  </a:lnTo>
                  <a:lnTo>
                    <a:pt x="1793" y="823"/>
                  </a:lnTo>
                  <a:lnTo>
                    <a:pt x="1774" y="1005"/>
                  </a:lnTo>
                  <a:lnTo>
                    <a:pt x="1745" y="1035"/>
                  </a:lnTo>
                  <a:lnTo>
                    <a:pt x="1726" y="1037"/>
                  </a:lnTo>
                  <a:lnTo>
                    <a:pt x="1739" y="669"/>
                  </a:lnTo>
                  <a:lnTo>
                    <a:pt x="1681" y="315"/>
                  </a:lnTo>
                  <a:lnTo>
                    <a:pt x="1606" y="188"/>
                  </a:lnTo>
                  <a:lnTo>
                    <a:pt x="1430" y="203"/>
                  </a:lnTo>
                  <a:lnTo>
                    <a:pt x="1452" y="281"/>
                  </a:lnTo>
                  <a:lnTo>
                    <a:pt x="1506" y="581"/>
                  </a:lnTo>
                  <a:lnTo>
                    <a:pt x="1540" y="904"/>
                  </a:lnTo>
                  <a:lnTo>
                    <a:pt x="1528" y="967"/>
                  </a:lnTo>
                  <a:lnTo>
                    <a:pt x="1513" y="1015"/>
                  </a:lnTo>
                  <a:lnTo>
                    <a:pt x="1492" y="1058"/>
                  </a:lnTo>
                  <a:lnTo>
                    <a:pt x="1452" y="663"/>
                  </a:lnTo>
                  <a:lnTo>
                    <a:pt x="1331" y="220"/>
                  </a:lnTo>
                  <a:lnTo>
                    <a:pt x="1091" y="214"/>
                  </a:lnTo>
                  <a:lnTo>
                    <a:pt x="861" y="193"/>
                  </a:lnTo>
                  <a:lnTo>
                    <a:pt x="744" y="180"/>
                  </a:lnTo>
                  <a:lnTo>
                    <a:pt x="696" y="307"/>
                  </a:lnTo>
                  <a:lnTo>
                    <a:pt x="652" y="496"/>
                  </a:lnTo>
                  <a:lnTo>
                    <a:pt x="569" y="769"/>
                  </a:lnTo>
                  <a:lnTo>
                    <a:pt x="521" y="1077"/>
                  </a:lnTo>
                  <a:lnTo>
                    <a:pt x="508" y="1357"/>
                  </a:lnTo>
                  <a:lnTo>
                    <a:pt x="449" y="1191"/>
                  </a:lnTo>
                  <a:lnTo>
                    <a:pt x="0" y="1151"/>
                  </a:lnTo>
                  <a:lnTo>
                    <a:pt x="33" y="1064"/>
                  </a:lnTo>
                  <a:lnTo>
                    <a:pt x="33" y="1064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4" name="Freeform 46"/>
            <p:cNvSpPr>
              <a:spLocks/>
            </p:cNvSpPr>
            <p:nvPr/>
          </p:nvSpPr>
          <p:spPr bwMode="auto">
            <a:xfrm flipH="1">
              <a:off x="3940" y="2920"/>
              <a:ext cx="834" cy="1112"/>
            </a:xfrm>
            <a:custGeom>
              <a:avLst/>
              <a:gdLst/>
              <a:ahLst/>
              <a:cxnLst>
                <a:cxn ang="0">
                  <a:pos x="87" y="45"/>
                </a:cxn>
                <a:cxn ang="0">
                  <a:pos x="509" y="87"/>
                </a:cxn>
                <a:cxn ang="0">
                  <a:pos x="969" y="72"/>
                </a:cxn>
                <a:cxn ang="0">
                  <a:pos x="1093" y="87"/>
                </a:cxn>
                <a:cxn ang="0">
                  <a:pos x="1414" y="45"/>
                </a:cxn>
                <a:cxn ang="0">
                  <a:pos x="1667" y="0"/>
                </a:cxn>
                <a:cxn ang="0">
                  <a:pos x="1667" y="74"/>
                </a:cxn>
                <a:cxn ang="0">
                  <a:pos x="1400" y="119"/>
                </a:cxn>
                <a:cxn ang="0">
                  <a:pos x="1106" y="159"/>
                </a:cxn>
                <a:cxn ang="0">
                  <a:pos x="1123" y="351"/>
                </a:cxn>
                <a:cxn ang="0">
                  <a:pos x="1112" y="655"/>
                </a:cxn>
                <a:cxn ang="0">
                  <a:pos x="1093" y="931"/>
                </a:cxn>
                <a:cxn ang="0">
                  <a:pos x="1045" y="1165"/>
                </a:cxn>
                <a:cxn ang="0">
                  <a:pos x="1043" y="1387"/>
                </a:cxn>
                <a:cxn ang="0">
                  <a:pos x="999" y="1665"/>
                </a:cxn>
                <a:cxn ang="0">
                  <a:pos x="1024" y="1876"/>
                </a:cxn>
                <a:cxn ang="0">
                  <a:pos x="1072" y="2043"/>
                </a:cxn>
                <a:cxn ang="0">
                  <a:pos x="1125" y="2083"/>
                </a:cxn>
                <a:cxn ang="0">
                  <a:pos x="1199" y="2030"/>
                </a:cxn>
                <a:cxn ang="0">
                  <a:pos x="1273" y="2070"/>
                </a:cxn>
                <a:cxn ang="0">
                  <a:pos x="1146" y="2224"/>
                </a:cxn>
                <a:cxn ang="0">
                  <a:pos x="1037" y="2178"/>
                </a:cxn>
                <a:cxn ang="0">
                  <a:pos x="923" y="1956"/>
                </a:cxn>
                <a:cxn ang="0">
                  <a:pos x="897" y="1709"/>
                </a:cxn>
                <a:cxn ang="0">
                  <a:pos x="979" y="1045"/>
                </a:cxn>
                <a:cxn ang="0">
                  <a:pos x="1024" y="469"/>
                </a:cxn>
                <a:cxn ang="0">
                  <a:pos x="1024" y="188"/>
                </a:cxn>
                <a:cxn ang="0">
                  <a:pos x="443" y="194"/>
                </a:cxn>
                <a:cxn ang="0">
                  <a:pos x="15" y="159"/>
                </a:cxn>
                <a:cxn ang="0">
                  <a:pos x="0" y="53"/>
                </a:cxn>
                <a:cxn ang="0">
                  <a:pos x="87" y="45"/>
                </a:cxn>
                <a:cxn ang="0">
                  <a:pos x="87" y="45"/>
                </a:cxn>
              </a:cxnLst>
              <a:rect l="0" t="0" r="r" b="b"/>
              <a:pathLst>
                <a:path w="1667" h="2224">
                  <a:moveTo>
                    <a:pt x="87" y="45"/>
                  </a:moveTo>
                  <a:lnTo>
                    <a:pt x="509" y="87"/>
                  </a:lnTo>
                  <a:lnTo>
                    <a:pt x="969" y="72"/>
                  </a:lnTo>
                  <a:lnTo>
                    <a:pt x="1093" y="87"/>
                  </a:lnTo>
                  <a:lnTo>
                    <a:pt x="1414" y="45"/>
                  </a:lnTo>
                  <a:lnTo>
                    <a:pt x="1667" y="0"/>
                  </a:lnTo>
                  <a:lnTo>
                    <a:pt x="1667" y="74"/>
                  </a:lnTo>
                  <a:lnTo>
                    <a:pt x="1400" y="119"/>
                  </a:lnTo>
                  <a:lnTo>
                    <a:pt x="1106" y="159"/>
                  </a:lnTo>
                  <a:lnTo>
                    <a:pt x="1123" y="351"/>
                  </a:lnTo>
                  <a:lnTo>
                    <a:pt x="1112" y="655"/>
                  </a:lnTo>
                  <a:lnTo>
                    <a:pt x="1093" y="931"/>
                  </a:lnTo>
                  <a:lnTo>
                    <a:pt x="1045" y="1165"/>
                  </a:lnTo>
                  <a:lnTo>
                    <a:pt x="1043" y="1387"/>
                  </a:lnTo>
                  <a:lnTo>
                    <a:pt x="999" y="1665"/>
                  </a:lnTo>
                  <a:lnTo>
                    <a:pt x="1024" y="1876"/>
                  </a:lnTo>
                  <a:lnTo>
                    <a:pt x="1072" y="2043"/>
                  </a:lnTo>
                  <a:lnTo>
                    <a:pt x="1125" y="2083"/>
                  </a:lnTo>
                  <a:lnTo>
                    <a:pt x="1199" y="2030"/>
                  </a:lnTo>
                  <a:lnTo>
                    <a:pt x="1273" y="2070"/>
                  </a:lnTo>
                  <a:lnTo>
                    <a:pt x="1146" y="2224"/>
                  </a:lnTo>
                  <a:lnTo>
                    <a:pt x="1037" y="2178"/>
                  </a:lnTo>
                  <a:lnTo>
                    <a:pt x="923" y="1956"/>
                  </a:lnTo>
                  <a:lnTo>
                    <a:pt x="897" y="1709"/>
                  </a:lnTo>
                  <a:lnTo>
                    <a:pt x="979" y="1045"/>
                  </a:lnTo>
                  <a:lnTo>
                    <a:pt x="1024" y="469"/>
                  </a:lnTo>
                  <a:lnTo>
                    <a:pt x="1024" y="188"/>
                  </a:lnTo>
                  <a:lnTo>
                    <a:pt x="443" y="194"/>
                  </a:lnTo>
                  <a:lnTo>
                    <a:pt x="15" y="159"/>
                  </a:lnTo>
                  <a:lnTo>
                    <a:pt x="0" y="53"/>
                  </a:lnTo>
                  <a:lnTo>
                    <a:pt x="87" y="45"/>
                  </a:lnTo>
                  <a:lnTo>
                    <a:pt x="87" y="45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5" name="Freeform 47"/>
            <p:cNvSpPr>
              <a:spLocks/>
            </p:cNvSpPr>
            <p:nvPr/>
          </p:nvSpPr>
          <p:spPr bwMode="auto">
            <a:xfrm flipH="1">
              <a:off x="4631" y="2980"/>
              <a:ext cx="440" cy="1058"/>
            </a:xfrm>
            <a:custGeom>
              <a:avLst/>
              <a:gdLst/>
              <a:ahLst/>
              <a:cxnLst>
                <a:cxn ang="0">
                  <a:pos x="616" y="0"/>
                </a:cxn>
                <a:cxn ang="0">
                  <a:pos x="581" y="407"/>
                </a:cxn>
                <a:cxn ang="0">
                  <a:pos x="616" y="664"/>
                </a:cxn>
                <a:cxn ang="0">
                  <a:pos x="654" y="886"/>
                </a:cxn>
                <a:cxn ang="0">
                  <a:pos x="312" y="873"/>
                </a:cxn>
                <a:cxn ang="0">
                  <a:pos x="0" y="785"/>
                </a:cxn>
                <a:cxn ang="0">
                  <a:pos x="66" y="892"/>
                </a:cxn>
                <a:cxn ang="0">
                  <a:pos x="410" y="930"/>
                </a:cxn>
                <a:cxn ang="0">
                  <a:pos x="654" y="936"/>
                </a:cxn>
                <a:cxn ang="0">
                  <a:pos x="703" y="1207"/>
                </a:cxn>
                <a:cxn ang="0">
                  <a:pos x="756" y="1510"/>
                </a:cxn>
                <a:cxn ang="0">
                  <a:pos x="791" y="1696"/>
                </a:cxn>
                <a:cxn ang="0">
                  <a:pos x="806" y="1844"/>
                </a:cxn>
                <a:cxn ang="0">
                  <a:pos x="791" y="1958"/>
                </a:cxn>
                <a:cxn ang="0">
                  <a:pos x="735" y="1998"/>
                </a:cxn>
                <a:cxn ang="0">
                  <a:pos x="682" y="1977"/>
                </a:cxn>
                <a:cxn ang="0">
                  <a:pos x="663" y="2118"/>
                </a:cxn>
                <a:cxn ang="0">
                  <a:pos x="810" y="2118"/>
                </a:cxn>
                <a:cxn ang="0">
                  <a:pos x="870" y="1932"/>
                </a:cxn>
                <a:cxn ang="0">
                  <a:pos x="880" y="1704"/>
                </a:cxn>
                <a:cxn ang="0">
                  <a:pos x="777" y="1207"/>
                </a:cxn>
                <a:cxn ang="0">
                  <a:pos x="663" y="403"/>
                </a:cxn>
                <a:cxn ang="0">
                  <a:pos x="682" y="18"/>
                </a:cxn>
                <a:cxn ang="0">
                  <a:pos x="616" y="0"/>
                </a:cxn>
                <a:cxn ang="0">
                  <a:pos x="616" y="0"/>
                </a:cxn>
              </a:cxnLst>
              <a:rect l="0" t="0" r="r" b="b"/>
              <a:pathLst>
                <a:path w="880" h="2118">
                  <a:moveTo>
                    <a:pt x="616" y="0"/>
                  </a:moveTo>
                  <a:lnTo>
                    <a:pt x="581" y="407"/>
                  </a:lnTo>
                  <a:lnTo>
                    <a:pt x="616" y="664"/>
                  </a:lnTo>
                  <a:lnTo>
                    <a:pt x="654" y="886"/>
                  </a:lnTo>
                  <a:lnTo>
                    <a:pt x="312" y="873"/>
                  </a:lnTo>
                  <a:lnTo>
                    <a:pt x="0" y="785"/>
                  </a:lnTo>
                  <a:lnTo>
                    <a:pt x="66" y="892"/>
                  </a:lnTo>
                  <a:lnTo>
                    <a:pt x="410" y="930"/>
                  </a:lnTo>
                  <a:lnTo>
                    <a:pt x="654" y="936"/>
                  </a:lnTo>
                  <a:lnTo>
                    <a:pt x="703" y="1207"/>
                  </a:lnTo>
                  <a:lnTo>
                    <a:pt x="756" y="1510"/>
                  </a:lnTo>
                  <a:lnTo>
                    <a:pt x="791" y="1696"/>
                  </a:lnTo>
                  <a:lnTo>
                    <a:pt x="806" y="1844"/>
                  </a:lnTo>
                  <a:lnTo>
                    <a:pt x="791" y="1958"/>
                  </a:lnTo>
                  <a:lnTo>
                    <a:pt x="735" y="1998"/>
                  </a:lnTo>
                  <a:lnTo>
                    <a:pt x="682" y="1977"/>
                  </a:lnTo>
                  <a:lnTo>
                    <a:pt x="663" y="2118"/>
                  </a:lnTo>
                  <a:lnTo>
                    <a:pt x="810" y="2118"/>
                  </a:lnTo>
                  <a:lnTo>
                    <a:pt x="870" y="1932"/>
                  </a:lnTo>
                  <a:lnTo>
                    <a:pt x="880" y="1704"/>
                  </a:lnTo>
                  <a:lnTo>
                    <a:pt x="777" y="1207"/>
                  </a:lnTo>
                  <a:lnTo>
                    <a:pt x="663" y="403"/>
                  </a:lnTo>
                  <a:lnTo>
                    <a:pt x="682" y="18"/>
                  </a:lnTo>
                  <a:lnTo>
                    <a:pt x="616" y="0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6" name="Freeform 48"/>
            <p:cNvSpPr>
              <a:spLocks/>
            </p:cNvSpPr>
            <p:nvPr/>
          </p:nvSpPr>
          <p:spPr bwMode="auto">
            <a:xfrm flipH="1">
              <a:off x="4451" y="2130"/>
              <a:ext cx="208" cy="246"/>
            </a:xfrm>
            <a:custGeom>
              <a:avLst/>
              <a:gdLst/>
              <a:ahLst/>
              <a:cxnLst>
                <a:cxn ang="0">
                  <a:pos x="344" y="380"/>
                </a:cxn>
                <a:cxn ang="0">
                  <a:pos x="378" y="255"/>
                </a:cxn>
                <a:cxn ang="0">
                  <a:pos x="372" y="194"/>
                </a:cxn>
                <a:cxn ang="0">
                  <a:pos x="359" y="160"/>
                </a:cxn>
                <a:cxn ang="0">
                  <a:pos x="334" y="120"/>
                </a:cxn>
                <a:cxn ang="0">
                  <a:pos x="285" y="80"/>
                </a:cxn>
                <a:cxn ang="0">
                  <a:pos x="220" y="63"/>
                </a:cxn>
                <a:cxn ang="0">
                  <a:pos x="156" y="72"/>
                </a:cxn>
                <a:cxn ang="0">
                  <a:pos x="110" y="116"/>
                </a:cxn>
                <a:cxn ang="0">
                  <a:pos x="78" y="257"/>
                </a:cxn>
                <a:cxn ang="0">
                  <a:pos x="81" y="335"/>
                </a:cxn>
                <a:cxn ang="0">
                  <a:pos x="100" y="399"/>
                </a:cxn>
                <a:cxn ang="0">
                  <a:pos x="129" y="435"/>
                </a:cxn>
                <a:cxn ang="0">
                  <a:pos x="156" y="468"/>
                </a:cxn>
                <a:cxn ang="0">
                  <a:pos x="157" y="492"/>
                </a:cxn>
                <a:cxn ang="0">
                  <a:pos x="135" y="492"/>
                </a:cxn>
                <a:cxn ang="0">
                  <a:pos x="61" y="418"/>
                </a:cxn>
                <a:cxn ang="0">
                  <a:pos x="13" y="302"/>
                </a:cxn>
                <a:cxn ang="0">
                  <a:pos x="0" y="177"/>
                </a:cxn>
                <a:cxn ang="0">
                  <a:pos x="5" y="120"/>
                </a:cxn>
                <a:cxn ang="0">
                  <a:pos x="23" y="72"/>
                </a:cxn>
                <a:cxn ang="0">
                  <a:pos x="51" y="34"/>
                </a:cxn>
                <a:cxn ang="0">
                  <a:pos x="93" y="10"/>
                </a:cxn>
                <a:cxn ang="0">
                  <a:pos x="195" y="0"/>
                </a:cxn>
                <a:cxn ang="0">
                  <a:pos x="298" y="32"/>
                </a:cxn>
                <a:cxn ang="0">
                  <a:pos x="372" y="95"/>
                </a:cxn>
                <a:cxn ang="0">
                  <a:pos x="403" y="164"/>
                </a:cxn>
                <a:cxn ang="0">
                  <a:pos x="416" y="247"/>
                </a:cxn>
                <a:cxn ang="0">
                  <a:pos x="408" y="329"/>
                </a:cxn>
                <a:cxn ang="0">
                  <a:pos x="393" y="365"/>
                </a:cxn>
                <a:cxn ang="0">
                  <a:pos x="372" y="397"/>
                </a:cxn>
                <a:cxn ang="0">
                  <a:pos x="349" y="405"/>
                </a:cxn>
                <a:cxn ang="0">
                  <a:pos x="344" y="380"/>
                </a:cxn>
                <a:cxn ang="0">
                  <a:pos x="344" y="380"/>
                </a:cxn>
              </a:cxnLst>
              <a:rect l="0" t="0" r="r" b="b"/>
              <a:pathLst>
                <a:path w="416" h="492">
                  <a:moveTo>
                    <a:pt x="344" y="380"/>
                  </a:moveTo>
                  <a:lnTo>
                    <a:pt x="378" y="255"/>
                  </a:lnTo>
                  <a:lnTo>
                    <a:pt x="372" y="194"/>
                  </a:lnTo>
                  <a:lnTo>
                    <a:pt x="359" y="160"/>
                  </a:lnTo>
                  <a:lnTo>
                    <a:pt x="334" y="120"/>
                  </a:lnTo>
                  <a:lnTo>
                    <a:pt x="285" y="80"/>
                  </a:lnTo>
                  <a:lnTo>
                    <a:pt x="220" y="63"/>
                  </a:lnTo>
                  <a:lnTo>
                    <a:pt x="156" y="72"/>
                  </a:lnTo>
                  <a:lnTo>
                    <a:pt x="110" y="116"/>
                  </a:lnTo>
                  <a:lnTo>
                    <a:pt x="78" y="257"/>
                  </a:lnTo>
                  <a:lnTo>
                    <a:pt x="81" y="335"/>
                  </a:lnTo>
                  <a:lnTo>
                    <a:pt x="100" y="399"/>
                  </a:lnTo>
                  <a:lnTo>
                    <a:pt x="129" y="435"/>
                  </a:lnTo>
                  <a:lnTo>
                    <a:pt x="156" y="468"/>
                  </a:lnTo>
                  <a:lnTo>
                    <a:pt x="157" y="492"/>
                  </a:lnTo>
                  <a:lnTo>
                    <a:pt x="135" y="492"/>
                  </a:lnTo>
                  <a:lnTo>
                    <a:pt x="61" y="418"/>
                  </a:lnTo>
                  <a:lnTo>
                    <a:pt x="13" y="302"/>
                  </a:lnTo>
                  <a:lnTo>
                    <a:pt x="0" y="177"/>
                  </a:lnTo>
                  <a:lnTo>
                    <a:pt x="5" y="120"/>
                  </a:lnTo>
                  <a:lnTo>
                    <a:pt x="23" y="72"/>
                  </a:lnTo>
                  <a:lnTo>
                    <a:pt x="51" y="34"/>
                  </a:lnTo>
                  <a:lnTo>
                    <a:pt x="93" y="10"/>
                  </a:lnTo>
                  <a:lnTo>
                    <a:pt x="195" y="0"/>
                  </a:lnTo>
                  <a:lnTo>
                    <a:pt x="298" y="32"/>
                  </a:lnTo>
                  <a:lnTo>
                    <a:pt x="372" y="95"/>
                  </a:lnTo>
                  <a:lnTo>
                    <a:pt x="403" y="164"/>
                  </a:lnTo>
                  <a:lnTo>
                    <a:pt x="416" y="247"/>
                  </a:lnTo>
                  <a:lnTo>
                    <a:pt x="408" y="329"/>
                  </a:lnTo>
                  <a:lnTo>
                    <a:pt x="393" y="365"/>
                  </a:lnTo>
                  <a:lnTo>
                    <a:pt x="372" y="397"/>
                  </a:lnTo>
                  <a:lnTo>
                    <a:pt x="349" y="405"/>
                  </a:lnTo>
                  <a:lnTo>
                    <a:pt x="344" y="380"/>
                  </a:lnTo>
                  <a:lnTo>
                    <a:pt x="344" y="3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7" name="Freeform 49"/>
            <p:cNvSpPr>
              <a:spLocks/>
            </p:cNvSpPr>
            <p:nvPr/>
          </p:nvSpPr>
          <p:spPr bwMode="auto">
            <a:xfrm flipH="1">
              <a:off x="4536" y="2201"/>
              <a:ext cx="52" cy="149"/>
            </a:xfrm>
            <a:custGeom>
              <a:avLst/>
              <a:gdLst/>
              <a:ahLst/>
              <a:cxnLst>
                <a:cxn ang="0">
                  <a:pos x="105" y="26"/>
                </a:cxn>
                <a:cxn ang="0">
                  <a:pos x="84" y="144"/>
                </a:cxn>
                <a:cxn ang="0">
                  <a:pos x="99" y="268"/>
                </a:cxn>
                <a:cxn ang="0">
                  <a:pos x="97" y="287"/>
                </a:cxn>
                <a:cxn ang="0">
                  <a:pos x="86" y="296"/>
                </a:cxn>
                <a:cxn ang="0">
                  <a:pos x="57" y="283"/>
                </a:cxn>
                <a:cxn ang="0">
                  <a:pos x="19" y="201"/>
                </a:cxn>
                <a:cxn ang="0">
                  <a:pos x="0" y="116"/>
                </a:cxn>
                <a:cxn ang="0">
                  <a:pos x="10" y="87"/>
                </a:cxn>
                <a:cxn ang="0">
                  <a:pos x="29" y="57"/>
                </a:cxn>
                <a:cxn ang="0">
                  <a:pos x="74" y="3"/>
                </a:cxn>
                <a:cxn ang="0">
                  <a:pos x="101" y="0"/>
                </a:cxn>
                <a:cxn ang="0">
                  <a:pos x="105" y="26"/>
                </a:cxn>
                <a:cxn ang="0">
                  <a:pos x="105" y="26"/>
                </a:cxn>
              </a:cxnLst>
              <a:rect l="0" t="0" r="r" b="b"/>
              <a:pathLst>
                <a:path w="105" h="296">
                  <a:moveTo>
                    <a:pt x="105" y="26"/>
                  </a:moveTo>
                  <a:lnTo>
                    <a:pt x="84" y="144"/>
                  </a:lnTo>
                  <a:lnTo>
                    <a:pt x="99" y="268"/>
                  </a:lnTo>
                  <a:lnTo>
                    <a:pt x="97" y="287"/>
                  </a:lnTo>
                  <a:lnTo>
                    <a:pt x="86" y="296"/>
                  </a:lnTo>
                  <a:lnTo>
                    <a:pt x="57" y="283"/>
                  </a:lnTo>
                  <a:lnTo>
                    <a:pt x="19" y="201"/>
                  </a:lnTo>
                  <a:lnTo>
                    <a:pt x="0" y="116"/>
                  </a:lnTo>
                  <a:lnTo>
                    <a:pt x="10" y="87"/>
                  </a:lnTo>
                  <a:lnTo>
                    <a:pt x="29" y="57"/>
                  </a:lnTo>
                  <a:lnTo>
                    <a:pt x="74" y="3"/>
                  </a:lnTo>
                  <a:lnTo>
                    <a:pt x="101" y="0"/>
                  </a:lnTo>
                  <a:lnTo>
                    <a:pt x="105" y="26"/>
                  </a:lnTo>
                  <a:lnTo>
                    <a:pt x="10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8" name="Freeform 50"/>
            <p:cNvSpPr>
              <a:spLocks/>
            </p:cNvSpPr>
            <p:nvPr/>
          </p:nvSpPr>
          <p:spPr bwMode="auto">
            <a:xfrm flipH="1">
              <a:off x="4060" y="2310"/>
              <a:ext cx="876" cy="156"/>
            </a:xfrm>
            <a:custGeom>
              <a:avLst/>
              <a:gdLst/>
              <a:ahLst/>
              <a:cxnLst>
                <a:cxn ang="0">
                  <a:pos x="93" y="130"/>
                </a:cxn>
                <a:cxn ang="0">
                  <a:pos x="121" y="154"/>
                </a:cxn>
                <a:cxn ang="0">
                  <a:pos x="175" y="175"/>
                </a:cxn>
                <a:cxn ang="0">
                  <a:pos x="251" y="192"/>
                </a:cxn>
                <a:cxn ang="0">
                  <a:pos x="346" y="206"/>
                </a:cxn>
                <a:cxn ang="0">
                  <a:pos x="578" y="221"/>
                </a:cxn>
                <a:cxn ang="0">
                  <a:pos x="842" y="223"/>
                </a:cxn>
                <a:cxn ang="0">
                  <a:pos x="1347" y="196"/>
                </a:cxn>
                <a:cxn ang="0">
                  <a:pos x="1530" y="173"/>
                </a:cxn>
                <a:cxn ang="0">
                  <a:pos x="1627" y="143"/>
                </a:cxn>
                <a:cxn ang="0">
                  <a:pos x="1623" y="126"/>
                </a:cxn>
                <a:cxn ang="0">
                  <a:pos x="1604" y="112"/>
                </a:cxn>
                <a:cxn ang="0">
                  <a:pos x="1534" y="86"/>
                </a:cxn>
                <a:cxn ang="0">
                  <a:pos x="1431" y="67"/>
                </a:cxn>
                <a:cxn ang="0">
                  <a:pos x="1309" y="54"/>
                </a:cxn>
                <a:cxn ang="0">
                  <a:pos x="903" y="40"/>
                </a:cxn>
                <a:cxn ang="0">
                  <a:pos x="931" y="0"/>
                </a:cxn>
                <a:cxn ang="0">
                  <a:pos x="1368" y="2"/>
                </a:cxn>
                <a:cxn ang="0">
                  <a:pos x="1604" y="44"/>
                </a:cxn>
                <a:cxn ang="0">
                  <a:pos x="1689" y="82"/>
                </a:cxn>
                <a:cxn ang="0">
                  <a:pos x="1741" y="133"/>
                </a:cxn>
                <a:cxn ang="0">
                  <a:pos x="1752" y="200"/>
                </a:cxn>
                <a:cxn ang="0">
                  <a:pos x="1714" y="228"/>
                </a:cxn>
                <a:cxn ang="0">
                  <a:pos x="1672" y="249"/>
                </a:cxn>
                <a:cxn ang="0">
                  <a:pos x="1579" y="278"/>
                </a:cxn>
                <a:cxn ang="0">
                  <a:pos x="1380" y="301"/>
                </a:cxn>
                <a:cxn ang="0">
                  <a:pos x="1077" y="314"/>
                </a:cxn>
                <a:cxn ang="0">
                  <a:pos x="676" y="306"/>
                </a:cxn>
                <a:cxn ang="0">
                  <a:pos x="285" y="270"/>
                </a:cxn>
                <a:cxn ang="0">
                  <a:pos x="125" y="238"/>
                </a:cxn>
                <a:cxn ang="0">
                  <a:pos x="7" y="194"/>
                </a:cxn>
                <a:cxn ang="0">
                  <a:pos x="0" y="175"/>
                </a:cxn>
                <a:cxn ang="0">
                  <a:pos x="15" y="151"/>
                </a:cxn>
                <a:cxn ang="0">
                  <a:pos x="43" y="124"/>
                </a:cxn>
                <a:cxn ang="0">
                  <a:pos x="78" y="101"/>
                </a:cxn>
                <a:cxn ang="0">
                  <a:pos x="144" y="74"/>
                </a:cxn>
                <a:cxn ang="0">
                  <a:pos x="245" y="46"/>
                </a:cxn>
                <a:cxn ang="0">
                  <a:pos x="348" y="27"/>
                </a:cxn>
                <a:cxn ang="0">
                  <a:pos x="420" y="21"/>
                </a:cxn>
                <a:cxn ang="0">
                  <a:pos x="443" y="44"/>
                </a:cxn>
                <a:cxn ang="0">
                  <a:pos x="427" y="55"/>
                </a:cxn>
                <a:cxn ang="0">
                  <a:pos x="386" y="59"/>
                </a:cxn>
                <a:cxn ang="0">
                  <a:pos x="237" y="80"/>
                </a:cxn>
                <a:cxn ang="0">
                  <a:pos x="161" y="105"/>
                </a:cxn>
                <a:cxn ang="0">
                  <a:pos x="93" y="130"/>
                </a:cxn>
                <a:cxn ang="0">
                  <a:pos x="93" y="130"/>
                </a:cxn>
              </a:cxnLst>
              <a:rect l="0" t="0" r="r" b="b"/>
              <a:pathLst>
                <a:path w="1752" h="314">
                  <a:moveTo>
                    <a:pt x="93" y="130"/>
                  </a:moveTo>
                  <a:lnTo>
                    <a:pt x="121" y="154"/>
                  </a:lnTo>
                  <a:lnTo>
                    <a:pt x="175" y="175"/>
                  </a:lnTo>
                  <a:lnTo>
                    <a:pt x="251" y="192"/>
                  </a:lnTo>
                  <a:lnTo>
                    <a:pt x="346" y="206"/>
                  </a:lnTo>
                  <a:lnTo>
                    <a:pt x="578" y="221"/>
                  </a:lnTo>
                  <a:lnTo>
                    <a:pt x="842" y="223"/>
                  </a:lnTo>
                  <a:lnTo>
                    <a:pt x="1347" y="196"/>
                  </a:lnTo>
                  <a:lnTo>
                    <a:pt x="1530" y="173"/>
                  </a:lnTo>
                  <a:lnTo>
                    <a:pt x="1627" y="143"/>
                  </a:lnTo>
                  <a:lnTo>
                    <a:pt x="1623" y="126"/>
                  </a:lnTo>
                  <a:lnTo>
                    <a:pt x="1604" y="112"/>
                  </a:lnTo>
                  <a:lnTo>
                    <a:pt x="1534" y="86"/>
                  </a:lnTo>
                  <a:lnTo>
                    <a:pt x="1431" y="67"/>
                  </a:lnTo>
                  <a:lnTo>
                    <a:pt x="1309" y="54"/>
                  </a:lnTo>
                  <a:lnTo>
                    <a:pt x="903" y="40"/>
                  </a:lnTo>
                  <a:lnTo>
                    <a:pt x="931" y="0"/>
                  </a:lnTo>
                  <a:lnTo>
                    <a:pt x="1368" y="2"/>
                  </a:lnTo>
                  <a:lnTo>
                    <a:pt x="1604" y="44"/>
                  </a:lnTo>
                  <a:lnTo>
                    <a:pt x="1689" y="82"/>
                  </a:lnTo>
                  <a:lnTo>
                    <a:pt x="1741" y="133"/>
                  </a:lnTo>
                  <a:lnTo>
                    <a:pt x="1752" y="200"/>
                  </a:lnTo>
                  <a:lnTo>
                    <a:pt x="1714" y="228"/>
                  </a:lnTo>
                  <a:lnTo>
                    <a:pt x="1672" y="249"/>
                  </a:lnTo>
                  <a:lnTo>
                    <a:pt x="1579" y="278"/>
                  </a:lnTo>
                  <a:lnTo>
                    <a:pt x="1380" y="301"/>
                  </a:lnTo>
                  <a:lnTo>
                    <a:pt x="1077" y="314"/>
                  </a:lnTo>
                  <a:lnTo>
                    <a:pt x="676" y="306"/>
                  </a:lnTo>
                  <a:lnTo>
                    <a:pt x="285" y="270"/>
                  </a:lnTo>
                  <a:lnTo>
                    <a:pt x="125" y="238"/>
                  </a:lnTo>
                  <a:lnTo>
                    <a:pt x="7" y="194"/>
                  </a:lnTo>
                  <a:lnTo>
                    <a:pt x="0" y="175"/>
                  </a:lnTo>
                  <a:lnTo>
                    <a:pt x="15" y="151"/>
                  </a:lnTo>
                  <a:lnTo>
                    <a:pt x="43" y="124"/>
                  </a:lnTo>
                  <a:lnTo>
                    <a:pt x="78" y="101"/>
                  </a:lnTo>
                  <a:lnTo>
                    <a:pt x="144" y="74"/>
                  </a:lnTo>
                  <a:lnTo>
                    <a:pt x="245" y="46"/>
                  </a:lnTo>
                  <a:lnTo>
                    <a:pt x="348" y="27"/>
                  </a:lnTo>
                  <a:lnTo>
                    <a:pt x="420" y="21"/>
                  </a:lnTo>
                  <a:lnTo>
                    <a:pt x="443" y="44"/>
                  </a:lnTo>
                  <a:lnTo>
                    <a:pt x="427" y="55"/>
                  </a:lnTo>
                  <a:lnTo>
                    <a:pt x="386" y="59"/>
                  </a:lnTo>
                  <a:lnTo>
                    <a:pt x="237" y="80"/>
                  </a:lnTo>
                  <a:lnTo>
                    <a:pt x="161" y="105"/>
                  </a:lnTo>
                  <a:lnTo>
                    <a:pt x="93" y="130"/>
                  </a:lnTo>
                  <a:lnTo>
                    <a:pt x="93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9" name="Freeform 51"/>
            <p:cNvSpPr>
              <a:spLocks/>
            </p:cNvSpPr>
            <p:nvPr/>
          </p:nvSpPr>
          <p:spPr bwMode="auto">
            <a:xfrm flipH="1">
              <a:off x="4891" y="2427"/>
              <a:ext cx="284" cy="1551"/>
            </a:xfrm>
            <a:custGeom>
              <a:avLst/>
              <a:gdLst/>
              <a:ahLst/>
              <a:cxnLst>
                <a:cxn ang="0">
                  <a:pos x="382" y="76"/>
                </a:cxn>
                <a:cxn ang="0">
                  <a:pos x="294" y="192"/>
                </a:cxn>
                <a:cxn ang="0">
                  <a:pos x="224" y="321"/>
                </a:cxn>
                <a:cxn ang="0">
                  <a:pos x="146" y="538"/>
                </a:cxn>
                <a:cxn ang="0">
                  <a:pos x="87" y="1198"/>
                </a:cxn>
                <a:cxn ang="0">
                  <a:pos x="127" y="1540"/>
                </a:cxn>
                <a:cxn ang="0">
                  <a:pos x="180" y="1789"/>
                </a:cxn>
                <a:cxn ang="0">
                  <a:pos x="226" y="1948"/>
                </a:cxn>
                <a:cxn ang="0">
                  <a:pos x="277" y="2101"/>
                </a:cxn>
                <a:cxn ang="0">
                  <a:pos x="336" y="2241"/>
                </a:cxn>
                <a:cxn ang="0">
                  <a:pos x="399" y="2369"/>
                </a:cxn>
                <a:cxn ang="0">
                  <a:pos x="463" y="2492"/>
                </a:cxn>
                <a:cxn ang="0">
                  <a:pos x="560" y="2806"/>
                </a:cxn>
                <a:cxn ang="0">
                  <a:pos x="549" y="3007"/>
                </a:cxn>
                <a:cxn ang="0">
                  <a:pos x="500" y="3074"/>
                </a:cxn>
                <a:cxn ang="0">
                  <a:pos x="410" y="3102"/>
                </a:cxn>
                <a:cxn ang="0">
                  <a:pos x="254" y="3040"/>
                </a:cxn>
                <a:cxn ang="0">
                  <a:pos x="256" y="2931"/>
                </a:cxn>
                <a:cxn ang="0">
                  <a:pos x="319" y="2918"/>
                </a:cxn>
                <a:cxn ang="0">
                  <a:pos x="321" y="2992"/>
                </a:cxn>
                <a:cxn ang="0">
                  <a:pos x="403" y="3015"/>
                </a:cxn>
                <a:cxn ang="0">
                  <a:pos x="482" y="2908"/>
                </a:cxn>
                <a:cxn ang="0">
                  <a:pos x="488" y="2779"/>
                </a:cxn>
                <a:cxn ang="0">
                  <a:pos x="448" y="2644"/>
                </a:cxn>
                <a:cxn ang="0">
                  <a:pos x="387" y="2523"/>
                </a:cxn>
                <a:cxn ang="0">
                  <a:pos x="321" y="2407"/>
                </a:cxn>
                <a:cxn ang="0">
                  <a:pos x="253" y="2268"/>
                </a:cxn>
                <a:cxn ang="0">
                  <a:pos x="190" y="2120"/>
                </a:cxn>
                <a:cxn ang="0">
                  <a:pos x="110" y="1882"/>
                </a:cxn>
                <a:cxn ang="0">
                  <a:pos x="34" y="1547"/>
                </a:cxn>
                <a:cxn ang="0">
                  <a:pos x="15" y="861"/>
                </a:cxn>
                <a:cxn ang="0">
                  <a:pos x="61" y="618"/>
                </a:cxn>
                <a:cxn ang="0">
                  <a:pos x="108" y="464"/>
                </a:cxn>
                <a:cxn ang="0">
                  <a:pos x="173" y="318"/>
                </a:cxn>
                <a:cxn ang="0">
                  <a:pos x="233" y="215"/>
                </a:cxn>
                <a:cxn ang="0">
                  <a:pos x="277" y="150"/>
                </a:cxn>
                <a:cxn ang="0">
                  <a:pos x="353" y="57"/>
                </a:cxn>
                <a:cxn ang="0">
                  <a:pos x="433" y="25"/>
                </a:cxn>
              </a:cxnLst>
              <a:rect l="0" t="0" r="r" b="b"/>
              <a:pathLst>
                <a:path w="568" h="3102">
                  <a:moveTo>
                    <a:pt x="433" y="25"/>
                  </a:moveTo>
                  <a:lnTo>
                    <a:pt x="382" y="76"/>
                  </a:lnTo>
                  <a:lnTo>
                    <a:pt x="336" y="133"/>
                  </a:lnTo>
                  <a:lnTo>
                    <a:pt x="294" y="192"/>
                  </a:lnTo>
                  <a:lnTo>
                    <a:pt x="256" y="255"/>
                  </a:lnTo>
                  <a:lnTo>
                    <a:pt x="224" y="321"/>
                  </a:lnTo>
                  <a:lnTo>
                    <a:pt x="194" y="392"/>
                  </a:lnTo>
                  <a:lnTo>
                    <a:pt x="146" y="538"/>
                  </a:lnTo>
                  <a:lnTo>
                    <a:pt x="91" y="857"/>
                  </a:lnTo>
                  <a:lnTo>
                    <a:pt x="87" y="1198"/>
                  </a:lnTo>
                  <a:lnTo>
                    <a:pt x="102" y="1369"/>
                  </a:lnTo>
                  <a:lnTo>
                    <a:pt x="127" y="1540"/>
                  </a:lnTo>
                  <a:lnTo>
                    <a:pt x="159" y="1707"/>
                  </a:lnTo>
                  <a:lnTo>
                    <a:pt x="180" y="1789"/>
                  </a:lnTo>
                  <a:lnTo>
                    <a:pt x="201" y="1871"/>
                  </a:lnTo>
                  <a:lnTo>
                    <a:pt x="226" y="1948"/>
                  </a:lnTo>
                  <a:lnTo>
                    <a:pt x="251" y="2026"/>
                  </a:lnTo>
                  <a:lnTo>
                    <a:pt x="277" y="2101"/>
                  </a:lnTo>
                  <a:lnTo>
                    <a:pt x="306" y="2173"/>
                  </a:lnTo>
                  <a:lnTo>
                    <a:pt x="336" y="2241"/>
                  </a:lnTo>
                  <a:lnTo>
                    <a:pt x="367" y="2306"/>
                  </a:lnTo>
                  <a:lnTo>
                    <a:pt x="399" y="2369"/>
                  </a:lnTo>
                  <a:lnTo>
                    <a:pt x="431" y="2429"/>
                  </a:lnTo>
                  <a:lnTo>
                    <a:pt x="463" y="2492"/>
                  </a:lnTo>
                  <a:lnTo>
                    <a:pt x="501" y="2583"/>
                  </a:lnTo>
                  <a:lnTo>
                    <a:pt x="560" y="2806"/>
                  </a:lnTo>
                  <a:lnTo>
                    <a:pt x="568" y="2914"/>
                  </a:lnTo>
                  <a:lnTo>
                    <a:pt x="549" y="3007"/>
                  </a:lnTo>
                  <a:lnTo>
                    <a:pt x="530" y="3043"/>
                  </a:lnTo>
                  <a:lnTo>
                    <a:pt x="500" y="3074"/>
                  </a:lnTo>
                  <a:lnTo>
                    <a:pt x="460" y="3093"/>
                  </a:lnTo>
                  <a:lnTo>
                    <a:pt x="410" y="3102"/>
                  </a:lnTo>
                  <a:lnTo>
                    <a:pt x="321" y="3087"/>
                  </a:lnTo>
                  <a:lnTo>
                    <a:pt x="254" y="3040"/>
                  </a:lnTo>
                  <a:lnTo>
                    <a:pt x="237" y="2969"/>
                  </a:lnTo>
                  <a:lnTo>
                    <a:pt x="256" y="2931"/>
                  </a:lnTo>
                  <a:lnTo>
                    <a:pt x="298" y="2891"/>
                  </a:lnTo>
                  <a:lnTo>
                    <a:pt x="319" y="2918"/>
                  </a:lnTo>
                  <a:lnTo>
                    <a:pt x="306" y="2969"/>
                  </a:lnTo>
                  <a:lnTo>
                    <a:pt x="321" y="2992"/>
                  </a:lnTo>
                  <a:lnTo>
                    <a:pt x="346" y="3007"/>
                  </a:lnTo>
                  <a:lnTo>
                    <a:pt x="403" y="3015"/>
                  </a:lnTo>
                  <a:lnTo>
                    <a:pt x="452" y="2965"/>
                  </a:lnTo>
                  <a:lnTo>
                    <a:pt x="482" y="2908"/>
                  </a:lnTo>
                  <a:lnTo>
                    <a:pt x="492" y="2846"/>
                  </a:lnTo>
                  <a:lnTo>
                    <a:pt x="488" y="2779"/>
                  </a:lnTo>
                  <a:lnTo>
                    <a:pt x="473" y="2713"/>
                  </a:lnTo>
                  <a:lnTo>
                    <a:pt x="448" y="2644"/>
                  </a:lnTo>
                  <a:lnTo>
                    <a:pt x="418" y="2581"/>
                  </a:lnTo>
                  <a:lnTo>
                    <a:pt x="387" y="2523"/>
                  </a:lnTo>
                  <a:lnTo>
                    <a:pt x="359" y="2471"/>
                  </a:lnTo>
                  <a:lnTo>
                    <a:pt x="321" y="2407"/>
                  </a:lnTo>
                  <a:lnTo>
                    <a:pt x="287" y="2338"/>
                  </a:lnTo>
                  <a:lnTo>
                    <a:pt x="253" y="2268"/>
                  </a:lnTo>
                  <a:lnTo>
                    <a:pt x="220" y="2196"/>
                  </a:lnTo>
                  <a:lnTo>
                    <a:pt x="190" y="2120"/>
                  </a:lnTo>
                  <a:lnTo>
                    <a:pt x="161" y="2042"/>
                  </a:lnTo>
                  <a:lnTo>
                    <a:pt x="110" y="1882"/>
                  </a:lnTo>
                  <a:lnTo>
                    <a:pt x="68" y="1717"/>
                  </a:lnTo>
                  <a:lnTo>
                    <a:pt x="34" y="1547"/>
                  </a:lnTo>
                  <a:lnTo>
                    <a:pt x="0" y="1201"/>
                  </a:lnTo>
                  <a:lnTo>
                    <a:pt x="15" y="861"/>
                  </a:lnTo>
                  <a:lnTo>
                    <a:pt x="42" y="698"/>
                  </a:lnTo>
                  <a:lnTo>
                    <a:pt x="61" y="618"/>
                  </a:lnTo>
                  <a:lnTo>
                    <a:pt x="83" y="540"/>
                  </a:lnTo>
                  <a:lnTo>
                    <a:pt x="108" y="464"/>
                  </a:lnTo>
                  <a:lnTo>
                    <a:pt x="138" y="390"/>
                  </a:lnTo>
                  <a:lnTo>
                    <a:pt x="173" y="318"/>
                  </a:lnTo>
                  <a:lnTo>
                    <a:pt x="213" y="247"/>
                  </a:lnTo>
                  <a:lnTo>
                    <a:pt x="233" y="215"/>
                  </a:lnTo>
                  <a:lnTo>
                    <a:pt x="254" y="183"/>
                  </a:lnTo>
                  <a:lnTo>
                    <a:pt x="277" y="150"/>
                  </a:lnTo>
                  <a:lnTo>
                    <a:pt x="302" y="118"/>
                  </a:lnTo>
                  <a:lnTo>
                    <a:pt x="353" y="57"/>
                  </a:lnTo>
                  <a:lnTo>
                    <a:pt x="410" y="0"/>
                  </a:lnTo>
                  <a:lnTo>
                    <a:pt x="433" y="25"/>
                  </a:lnTo>
                  <a:lnTo>
                    <a:pt x="433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0" name="Freeform 52"/>
            <p:cNvSpPr>
              <a:spLocks/>
            </p:cNvSpPr>
            <p:nvPr/>
          </p:nvSpPr>
          <p:spPr bwMode="auto">
            <a:xfrm flipH="1">
              <a:off x="3872" y="2412"/>
              <a:ext cx="234" cy="127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04" y="68"/>
                </a:cxn>
                <a:cxn ang="0">
                  <a:pos x="144" y="108"/>
                </a:cxn>
                <a:cxn ang="0">
                  <a:pos x="180" y="150"/>
                </a:cxn>
                <a:cxn ang="0">
                  <a:pos x="215" y="195"/>
                </a:cxn>
                <a:cxn ang="0">
                  <a:pos x="247" y="243"/>
                </a:cxn>
                <a:cxn ang="0">
                  <a:pos x="302" y="347"/>
                </a:cxn>
                <a:cxn ang="0">
                  <a:pos x="350" y="460"/>
                </a:cxn>
                <a:cxn ang="0">
                  <a:pos x="389" y="577"/>
                </a:cxn>
                <a:cxn ang="0">
                  <a:pos x="441" y="830"/>
                </a:cxn>
                <a:cxn ang="0">
                  <a:pos x="465" y="1091"/>
                </a:cxn>
                <a:cxn ang="0">
                  <a:pos x="467" y="1220"/>
                </a:cxn>
                <a:cxn ang="0">
                  <a:pos x="464" y="1347"/>
                </a:cxn>
                <a:cxn ang="0">
                  <a:pos x="439" y="1587"/>
                </a:cxn>
                <a:cxn ang="0">
                  <a:pos x="420" y="1697"/>
                </a:cxn>
                <a:cxn ang="0">
                  <a:pos x="395" y="1798"/>
                </a:cxn>
                <a:cxn ang="0">
                  <a:pos x="357" y="1994"/>
                </a:cxn>
                <a:cxn ang="0">
                  <a:pos x="338" y="2092"/>
                </a:cxn>
                <a:cxn ang="0">
                  <a:pos x="313" y="2189"/>
                </a:cxn>
                <a:cxn ang="0">
                  <a:pos x="283" y="2273"/>
                </a:cxn>
                <a:cxn ang="0">
                  <a:pos x="253" y="2357"/>
                </a:cxn>
                <a:cxn ang="0">
                  <a:pos x="222" y="2440"/>
                </a:cxn>
                <a:cxn ang="0">
                  <a:pos x="194" y="2526"/>
                </a:cxn>
                <a:cxn ang="0">
                  <a:pos x="179" y="2547"/>
                </a:cxn>
                <a:cxn ang="0">
                  <a:pos x="156" y="2549"/>
                </a:cxn>
                <a:cxn ang="0">
                  <a:pos x="131" y="2509"/>
                </a:cxn>
                <a:cxn ang="0">
                  <a:pos x="161" y="2366"/>
                </a:cxn>
                <a:cxn ang="0">
                  <a:pos x="194" y="2231"/>
                </a:cxn>
                <a:cxn ang="0">
                  <a:pos x="226" y="2100"/>
                </a:cxn>
                <a:cxn ang="0">
                  <a:pos x="256" y="1973"/>
                </a:cxn>
                <a:cxn ang="0">
                  <a:pos x="285" y="1851"/>
                </a:cxn>
                <a:cxn ang="0">
                  <a:pos x="313" y="1729"/>
                </a:cxn>
                <a:cxn ang="0">
                  <a:pos x="355" y="1494"/>
                </a:cxn>
                <a:cxn ang="0">
                  <a:pos x="378" y="1254"/>
                </a:cxn>
                <a:cxn ang="0">
                  <a:pos x="372" y="1005"/>
                </a:cxn>
                <a:cxn ang="0">
                  <a:pos x="359" y="876"/>
                </a:cxn>
                <a:cxn ang="0">
                  <a:pos x="336" y="741"/>
                </a:cxn>
                <a:cxn ang="0">
                  <a:pos x="302" y="598"/>
                </a:cxn>
                <a:cxn ang="0">
                  <a:pos x="281" y="526"/>
                </a:cxn>
                <a:cxn ang="0">
                  <a:pos x="258" y="450"/>
                </a:cxn>
                <a:cxn ang="0">
                  <a:pos x="237" y="387"/>
                </a:cxn>
                <a:cxn ang="0">
                  <a:pos x="217" y="328"/>
                </a:cxn>
                <a:cxn ang="0">
                  <a:pos x="194" y="270"/>
                </a:cxn>
                <a:cxn ang="0">
                  <a:pos x="167" y="214"/>
                </a:cxn>
                <a:cxn ang="0">
                  <a:pos x="135" y="163"/>
                </a:cxn>
                <a:cxn ang="0">
                  <a:pos x="99" y="114"/>
                </a:cxn>
                <a:cxn ang="0">
                  <a:pos x="53" y="68"/>
                </a:cxn>
                <a:cxn ang="0">
                  <a:pos x="0" y="28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467" h="2549">
                  <a:moveTo>
                    <a:pt x="19" y="0"/>
                  </a:moveTo>
                  <a:lnTo>
                    <a:pt x="104" y="68"/>
                  </a:lnTo>
                  <a:lnTo>
                    <a:pt x="144" y="108"/>
                  </a:lnTo>
                  <a:lnTo>
                    <a:pt x="180" y="150"/>
                  </a:lnTo>
                  <a:lnTo>
                    <a:pt x="215" y="195"/>
                  </a:lnTo>
                  <a:lnTo>
                    <a:pt x="247" y="243"/>
                  </a:lnTo>
                  <a:lnTo>
                    <a:pt x="302" y="347"/>
                  </a:lnTo>
                  <a:lnTo>
                    <a:pt x="350" y="460"/>
                  </a:lnTo>
                  <a:lnTo>
                    <a:pt x="389" y="577"/>
                  </a:lnTo>
                  <a:lnTo>
                    <a:pt x="441" y="830"/>
                  </a:lnTo>
                  <a:lnTo>
                    <a:pt x="465" y="1091"/>
                  </a:lnTo>
                  <a:lnTo>
                    <a:pt x="467" y="1220"/>
                  </a:lnTo>
                  <a:lnTo>
                    <a:pt x="464" y="1347"/>
                  </a:lnTo>
                  <a:lnTo>
                    <a:pt x="439" y="1587"/>
                  </a:lnTo>
                  <a:lnTo>
                    <a:pt x="420" y="1697"/>
                  </a:lnTo>
                  <a:lnTo>
                    <a:pt x="395" y="1798"/>
                  </a:lnTo>
                  <a:lnTo>
                    <a:pt x="357" y="1994"/>
                  </a:lnTo>
                  <a:lnTo>
                    <a:pt x="338" y="2092"/>
                  </a:lnTo>
                  <a:lnTo>
                    <a:pt x="313" y="2189"/>
                  </a:lnTo>
                  <a:lnTo>
                    <a:pt x="283" y="2273"/>
                  </a:lnTo>
                  <a:lnTo>
                    <a:pt x="253" y="2357"/>
                  </a:lnTo>
                  <a:lnTo>
                    <a:pt x="222" y="2440"/>
                  </a:lnTo>
                  <a:lnTo>
                    <a:pt x="194" y="2526"/>
                  </a:lnTo>
                  <a:lnTo>
                    <a:pt x="179" y="2547"/>
                  </a:lnTo>
                  <a:lnTo>
                    <a:pt x="156" y="2549"/>
                  </a:lnTo>
                  <a:lnTo>
                    <a:pt x="131" y="2509"/>
                  </a:lnTo>
                  <a:lnTo>
                    <a:pt x="161" y="2366"/>
                  </a:lnTo>
                  <a:lnTo>
                    <a:pt x="194" y="2231"/>
                  </a:lnTo>
                  <a:lnTo>
                    <a:pt x="226" y="2100"/>
                  </a:lnTo>
                  <a:lnTo>
                    <a:pt x="256" y="1973"/>
                  </a:lnTo>
                  <a:lnTo>
                    <a:pt x="285" y="1851"/>
                  </a:lnTo>
                  <a:lnTo>
                    <a:pt x="313" y="1729"/>
                  </a:lnTo>
                  <a:lnTo>
                    <a:pt x="355" y="1494"/>
                  </a:lnTo>
                  <a:lnTo>
                    <a:pt x="378" y="1254"/>
                  </a:lnTo>
                  <a:lnTo>
                    <a:pt x="372" y="1005"/>
                  </a:lnTo>
                  <a:lnTo>
                    <a:pt x="359" y="876"/>
                  </a:lnTo>
                  <a:lnTo>
                    <a:pt x="336" y="741"/>
                  </a:lnTo>
                  <a:lnTo>
                    <a:pt x="302" y="598"/>
                  </a:lnTo>
                  <a:lnTo>
                    <a:pt x="281" y="526"/>
                  </a:lnTo>
                  <a:lnTo>
                    <a:pt x="258" y="450"/>
                  </a:lnTo>
                  <a:lnTo>
                    <a:pt x="237" y="387"/>
                  </a:lnTo>
                  <a:lnTo>
                    <a:pt x="217" y="328"/>
                  </a:lnTo>
                  <a:lnTo>
                    <a:pt x="194" y="270"/>
                  </a:lnTo>
                  <a:lnTo>
                    <a:pt x="167" y="214"/>
                  </a:lnTo>
                  <a:lnTo>
                    <a:pt x="135" y="163"/>
                  </a:lnTo>
                  <a:lnTo>
                    <a:pt x="99" y="114"/>
                  </a:lnTo>
                  <a:lnTo>
                    <a:pt x="53" y="68"/>
                  </a:lnTo>
                  <a:lnTo>
                    <a:pt x="0" y="28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1" name="Freeform 53"/>
            <p:cNvSpPr>
              <a:spLocks/>
            </p:cNvSpPr>
            <p:nvPr/>
          </p:nvSpPr>
          <p:spPr bwMode="auto">
            <a:xfrm flipH="1">
              <a:off x="4080" y="3516"/>
              <a:ext cx="828" cy="117"/>
            </a:xfrm>
            <a:custGeom>
              <a:avLst/>
              <a:gdLst/>
              <a:ahLst/>
              <a:cxnLst>
                <a:cxn ang="0">
                  <a:pos x="17" y="179"/>
                </a:cxn>
                <a:cxn ang="0">
                  <a:pos x="156" y="143"/>
                </a:cxn>
                <a:cxn ang="0">
                  <a:pos x="296" y="107"/>
                </a:cxn>
                <a:cxn ang="0">
                  <a:pos x="439" y="75"/>
                </a:cxn>
                <a:cxn ang="0">
                  <a:pos x="583" y="44"/>
                </a:cxn>
                <a:cxn ang="0">
                  <a:pos x="728" y="21"/>
                </a:cxn>
                <a:cxn ang="0">
                  <a:pos x="872" y="6"/>
                </a:cxn>
                <a:cxn ang="0">
                  <a:pos x="1161" y="0"/>
                </a:cxn>
                <a:cxn ang="0">
                  <a:pos x="1437" y="29"/>
                </a:cxn>
                <a:cxn ang="0">
                  <a:pos x="1549" y="59"/>
                </a:cxn>
                <a:cxn ang="0">
                  <a:pos x="1648" y="126"/>
                </a:cxn>
                <a:cxn ang="0">
                  <a:pos x="1655" y="175"/>
                </a:cxn>
                <a:cxn ang="0">
                  <a:pos x="1634" y="189"/>
                </a:cxn>
                <a:cxn ang="0">
                  <a:pos x="1604" y="181"/>
                </a:cxn>
                <a:cxn ang="0">
                  <a:pos x="1554" y="158"/>
                </a:cxn>
                <a:cxn ang="0">
                  <a:pos x="1499" y="137"/>
                </a:cxn>
                <a:cxn ang="0">
                  <a:pos x="1381" y="105"/>
                </a:cxn>
                <a:cxn ang="0">
                  <a:pos x="1254" y="82"/>
                </a:cxn>
                <a:cxn ang="0">
                  <a:pos x="1123" y="71"/>
                </a:cxn>
                <a:cxn ang="0">
                  <a:pos x="857" y="67"/>
                </a:cxn>
                <a:cxn ang="0">
                  <a:pos x="617" y="84"/>
                </a:cxn>
                <a:cxn ang="0">
                  <a:pos x="357" y="116"/>
                </a:cxn>
                <a:cxn ang="0">
                  <a:pos x="106" y="196"/>
                </a:cxn>
                <a:cxn ang="0">
                  <a:pos x="72" y="215"/>
                </a:cxn>
                <a:cxn ang="0">
                  <a:pos x="38" y="234"/>
                </a:cxn>
                <a:cxn ang="0">
                  <a:pos x="15" y="234"/>
                </a:cxn>
                <a:cxn ang="0">
                  <a:pos x="2" y="217"/>
                </a:cxn>
                <a:cxn ang="0">
                  <a:pos x="0" y="194"/>
                </a:cxn>
                <a:cxn ang="0">
                  <a:pos x="17" y="179"/>
                </a:cxn>
                <a:cxn ang="0">
                  <a:pos x="17" y="179"/>
                </a:cxn>
              </a:cxnLst>
              <a:rect l="0" t="0" r="r" b="b"/>
              <a:pathLst>
                <a:path w="1655" h="234">
                  <a:moveTo>
                    <a:pt x="17" y="179"/>
                  </a:moveTo>
                  <a:lnTo>
                    <a:pt x="156" y="143"/>
                  </a:lnTo>
                  <a:lnTo>
                    <a:pt x="296" y="107"/>
                  </a:lnTo>
                  <a:lnTo>
                    <a:pt x="439" y="75"/>
                  </a:lnTo>
                  <a:lnTo>
                    <a:pt x="583" y="44"/>
                  </a:lnTo>
                  <a:lnTo>
                    <a:pt x="728" y="21"/>
                  </a:lnTo>
                  <a:lnTo>
                    <a:pt x="872" y="6"/>
                  </a:lnTo>
                  <a:lnTo>
                    <a:pt x="1161" y="0"/>
                  </a:lnTo>
                  <a:lnTo>
                    <a:pt x="1437" y="29"/>
                  </a:lnTo>
                  <a:lnTo>
                    <a:pt x="1549" y="59"/>
                  </a:lnTo>
                  <a:lnTo>
                    <a:pt x="1648" y="126"/>
                  </a:lnTo>
                  <a:lnTo>
                    <a:pt x="1655" y="175"/>
                  </a:lnTo>
                  <a:lnTo>
                    <a:pt x="1634" y="189"/>
                  </a:lnTo>
                  <a:lnTo>
                    <a:pt x="1604" y="181"/>
                  </a:lnTo>
                  <a:lnTo>
                    <a:pt x="1554" y="158"/>
                  </a:lnTo>
                  <a:lnTo>
                    <a:pt x="1499" y="137"/>
                  </a:lnTo>
                  <a:lnTo>
                    <a:pt x="1381" y="105"/>
                  </a:lnTo>
                  <a:lnTo>
                    <a:pt x="1254" y="82"/>
                  </a:lnTo>
                  <a:lnTo>
                    <a:pt x="1123" y="71"/>
                  </a:lnTo>
                  <a:lnTo>
                    <a:pt x="857" y="67"/>
                  </a:lnTo>
                  <a:lnTo>
                    <a:pt x="617" y="84"/>
                  </a:lnTo>
                  <a:lnTo>
                    <a:pt x="357" y="116"/>
                  </a:lnTo>
                  <a:lnTo>
                    <a:pt x="106" y="196"/>
                  </a:lnTo>
                  <a:lnTo>
                    <a:pt x="72" y="215"/>
                  </a:lnTo>
                  <a:lnTo>
                    <a:pt x="38" y="234"/>
                  </a:lnTo>
                  <a:lnTo>
                    <a:pt x="15" y="234"/>
                  </a:lnTo>
                  <a:lnTo>
                    <a:pt x="2" y="217"/>
                  </a:lnTo>
                  <a:lnTo>
                    <a:pt x="0" y="194"/>
                  </a:lnTo>
                  <a:lnTo>
                    <a:pt x="17" y="17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2" name="Freeform 54"/>
            <p:cNvSpPr>
              <a:spLocks/>
            </p:cNvSpPr>
            <p:nvPr/>
          </p:nvSpPr>
          <p:spPr bwMode="auto">
            <a:xfrm flipH="1">
              <a:off x="4111" y="3640"/>
              <a:ext cx="799" cy="184"/>
            </a:xfrm>
            <a:custGeom>
              <a:avLst/>
              <a:gdLst/>
              <a:ahLst/>
              <a:cxnLst>
                <a:cxn ang="0">
                  <a:pos x="160" y="25"/>
                </a:cxn>
                <a:cxn ang="0">
                  <a:pos x="106" y="88"/>
                </a:cxn>
                <a:cxn ang="0">
                  <a:pos x="84" y="141"/>
                </a:cxn>
                <a:cxn ang="0">
                  <a:pos x="89" y="183"/>
                </a:cxn>
                <a:cxn ang="0">
                  <a:pos x="118" y="215"/>
                </a:cxn>
                <a:cxn ang="0">
                  <a:pos x="167" y="240"/>
                </a:cxn>
                <a:cxn ang="0">
                  <a:pos x="236" y="259"/>
                </a:cxn>
                <a:cxn ang="0">
                  <a:pos x="407" y="276"/>
                </a:cxn>
                <a:cxn ang="0">
                  <a:pos x="794" y="265"/>
                </a:cxn>
                <a:cxn ang="0">
                  <a:pos x="1047" y="240"/>
                </a:cxn>
                <a:cxn ang="0">
                  <a:pos x="1317" y="211"/>
                </a:cxn>
                <a:cxn ang="0">
                  <a:pos x="1433" y="185"/>
                </a:cxn>
                <a:cxn ang="0">
                  <a:pos x="1500" y="160"/>
                </a:cxn>
                <a:cxn ang="0">
                  <a:pos x="1574" y="126"/>
                </a:cxn>
                <a:cxn ang="0">
                  <a:pos x="1596" y="128"/>
                </a:cxn>
                <a:cxn ang="0">
                  <a:pos x="1595" y="151"/>
                </a:cxn>
                <a:cxn ang="0">
                  <a:pos x="1549" y="192"/>
                </a:cxn>
                <a:cxn ang="0">
                  <a:pos x="1522" y="211"/>
                </a:cxn>
                <a:cxn ang="0">
                  <a:pos x="1492" y="230"/>
                </a:cxn>
                <a:cxn ang="0">
                  <a:pos x="1424" y="263"/>
                </a:cxn>
                <a:cxn ang="0">
                  <a:pos x="1344" y="289"/>
                </a:cxn>
                <a:cxn ang="0">
                  <a:pos x="1256" y="312"/>
                </a:cxn>
                <a:cxn ang="0">
                  <a:pos x="1163" y="329"/>
                </a:cxn>
                <a:cxn ang="0">
                  <a:pos x="964" y="354"/>
                </a:cxn>
                <a:cxn ang="0">
                  <a:pos x="566" y="367"/>
                </a:cxn>
                <a:cxn ang="0">
                  <a:pos x="264" y="343"/>
                </a:cxn>
                <a:cxn ang="0">
                  <a:pos x="101" y="305"/>
                </a:cxn>
                <a:cxn ang="0">
                  <a:pos x="32" y="259"/>
                </a:cxn>
                <a:cxn ang="0">
                  <a:pos x="0" y="181"/>
                </a:cxn>
                <a:cxn ang="0">
                  <a:pos x="6" y="130"/>
                </a:cxn>
                <a:cxn ang="0">
                  <a:pos x="28" y="84"/>
                </a:cxn>
                <a:cxn ang="0">
                  <a:pos x="63" y="48"/>
                </a:cxn>
                <a:cxn ang="0">
                  <a:pos x="101" y="21"/>
                </a:cxn>
                <a:cxn ang="0">
                  <a:pos x="163" y="0"/>
                </a:cxn>
                <a:cxn ang="0">
                  <a:pos x="160" y="25"/>
                </a:cxn>
                <a:cxn ang="0">
                  <a:pos x="160" y="25"/>
                </a:cxn>
              </a:cxnLst>
              <a:rect l="0" t="0" r="r" b="b"/>
              <a:pathLst>
                <a:path w="1596" h="367">
                  <a:moveTo>
                    <a:pt x="160" y="25"/>
                  </a:moveTo>
                  <a:lnTo>
                    <a:pt x="106" y="88"/>
                  </a:lnTo>
                  <a:lnTo>
                    <a:pt x="84" y="141"/>
                  </a:lnTo>
                  <a:lnTo>
                    <a:pt x="89" y="183"/>
                  </a:lnTo>
                  <a:lnTo>
                    <a:pt x="118" y="215"/>
                  </a:lnTo>
                  <a:lnTo>
                    <a:pt x="167" y="240"/>
                  </a:lnTo>
                  <a:lnTo>
                    <a:pt x="236" y="259"/>
                  </a:lnTo>
                  <a:lnTo>
                    <a:pt x="407" y="276"/>
                  </a:lnTo>
                  <a:lnTo>
                    <a:pt x="794" y="265"/>
                  </a:lnTo>
                  <a:lnTo>
                    <a:pt x="1047" y="240"/>
                  </a:lnTo>
                  <a:lnTo>
                    <a:pt x="1317" y="211"/>
                  </a:lnTo>
                  <a:lnTo>
                    <a:pt x="1433" y="185"/>
                  </a:lnTo>
                  <a:lnTo>
                    <a:pt x="1500" y="160"/>
                  </a:lnTo>
                  <a:lnTo>
                    <a:pt x="1574" y="126"/>
                  </a:lnTo>
                  <a:lnTo>
                    <a:pt x="1596" y="128"/>
                  </a:lnTo>
                  <a:lnTo>
                    <a:pt x="1595" y="151"/>
                  </a:lnTo>
                  <a:lnTo>
                    <a:pt x="1549" y="192"/>
                  </a:lnTo>
                  <a:lnTo>
                    <a:pt x="1522" y="211"/>
                  </a:lnTo>
                  <a:lnTo>
                    <a:pt x="1492" y="230"/>
                  </a:lnTo>
                  <a:lnTo>
                    <a:pt x="1424" y="263"/>
                  </a:lnTo>
                  <a:lnTo>
                    <a:pt x="1344" y="289"/>
                  </a:lnTo>
                  <a:lnTo>
                    <a:pt x="1256" y="312"/>
                  </a:lnTo>
                  <a:lnTo>
                    <a:pt x="1163" y="329"/>
                  </a:lnTo>
                  <a:lnTo>
                    <a:pt x="964" y="354"/>
                  </a:lnTo>
                  <a:lnTo>
                    <a:pt x="566" y="367"/>
                  </a:lnTo>
                  <a:lnTo>
                    <a:pt x="264" y="343"/>
                  </a:lnTo>
                  <a:lnTo>
                    <a:pt x="101" y="305"/>
                  </a:lnTo>
                  <a:lnTo>
                    <a:pt x="32" y="259"/>
                  </a:lnTo>
                  <a:lnTo>
                    <a:pt x="0" y="181"/>
                  </a:lnTo>
                  <a:lnTo>
                    <a:pt x="6" y="130"/>
                  </a:lnTo>
                  <a:lnTo>
                    <a:pt x="28" y="84"/>
                  </a:lnTo>
                  <a:lnTo>
                    <a:pt x="63" y="48"/>
                  </a:lnTo>
                  <a:lnTo>
                    <a:pt x="101" y="21"/>
                  </a:lnTo>
                  <a:lnTo>
                    <a:pt x="163" y="0"/>
                  </a:lnTo>
                  <a:lnTo>
                    <a:pt x="160" y="25"/>
                  </a:lnTo>
                  <a:lnTo>
                    <a:pt x="16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3" name="Freeform 55"/>
            <p:cNvSpPr>
              <a:spLocks/>
            </p:cNvSpPr>
            <p:nvPr/>
          </p:nvSpPr>
          <p:spPr bwMode="auto">
            <a:xfrm flipH="1">
              <a:off x="3971" y="3655"/>
              <a:ext cx="955" cy="297"/>
            </a:xfrm>
            <a:custGeom>
              <a:avLst/>
              <a:gdLst/>
              <a:ahLst/>
              <a:cxnLst>
                <a:cxn ang="0">
                  <a:pos x="36" y="352"/>
                </a:cxn>
                <a:cxn ang="0">
                  <a:pos x="55" y="382"/>
                </a:cxn>
                <a:cxn ang="0">
                  <a:pos x="81" y="409"/>
                </a:cxn>
                <a:cxn ang="0">
                  <a:pos x="116" y="431"/>
                </a:cxn>
                <a:cxn ang="0">
                  <a:pos x="156" y="452"/>
                </a:cxn>
                <a:cxn ang="0">
                  <a:pos x="203" y="470"/>
                </a:cxn>
                <a:cxn ang="0">
                  <a:pos x="254" y="485"/>
                </a:cxn>
                <a:cxn ang="0">
                  <a:pos x="374" y="504"/>
                </a:cxn>
                <a:cxn ang="0">
                  <a:pos x="653" y="515"/>
                </a:cxn>
                <a:cxn ang="0">
                  <a:pos x="963" y="496"/>
                </a:cxn>
                <a:cxn ang="0">
                  <a:pos x="1265" y="452"/>
                </a:cxn>
                <a:cxn ang="0">
                  <a:pos x="1404" y="424"/>
                </a:cxn>
                <a:cxn ang="0">
                  <a:pos x="1528" y="393"/>
                </a:cxn>
                <a:cxn ang="0">
                  <a:pos x="1632" y="361"/>
                </a:cxn>
                <a:cxn ang="0">
                  <a:pos x="1712" y="329"/>
                </a:cxn>
                <a:cxn ang="0">
                  <a:pos x="1786" y="264"/>
                </a:cxn>
                <a:cxn ang="0">
                  <a:pos x="1803" y="190"/>
                </a:cxn>
                <a:cxn ang="0">
                  <a:pos x="1828" y="131"/>
                </a:cxn>
                <a:cxn ang="0">
                  <a:pos x="1877" y="0"/>
                </a:cxn>
                <a:cxn ang="0">
                  <a:pos x="1910" y="8"/>
                </a:cxn>
                <a:cxn ang="0">
                  <a:pos x="1902" y="163"/>
                </a:cxn>
                <a:cxn ang="0">
                  <a:pos x="1910" y="314"/>
                </a:cxn>
                <a:cxn ang="0">
                  <a:pos x="1887" y="354"/>
                </a:cxn>
                <a:cxn ang="0">
                  <a:pos x="1864" y="374"/>
                </a:cxn>
                <a:cxn ang="0">
                  <a:pos x="1832" y="393"/>
                </a:cxn>
                <a:cxn ang="0">
                  <a:pos x="1790" y="414"/>
                </a:cxn>
                <a:cxn ang="0">
                  <a:pos x="1744" y="433"/>
                </a:cxn>
                <a:cxn ang="0">
                  <a:pos x="1689" y="452"/>
                </a:cxn>
                <a:cxn ang="0">
                  <a:pos x="1630" y="470"/>
                </a:cxn>
                <a:cxn ang="0">
                  <a:pos x="1495" y="504"/>
                </a:cxn>
                <a:cxn ang="0">
                  <a:pos x="1345" y="534"/>
                </a:cxn>
                <a:cxn ang="0">
                  <a:pos x="1182" y="559"/>
                </a:cxn>
                <a:cxn ang="0">
                  <a:pos x="1013" y="578"/>
                </a:cxn>
                <a:cxn ang="0">
                  <a:pos x="674" y="595"/>
                </a:cxn>
                <a:cxn ang="0">
                  <a:pos x="368" y="576"/>
                </a:cxn>
                <a:cxn ang="0">
                  <a:pos x="129" y="517"/>
                </a:cxn>
                <a:cxn ang="0">
                  <a:pos x="49" y="468"/>
                </a:cxn>
                <a:cxn ang="0">
                  <a:pos x="0" y="407"/>
                </a:cxn>
                <a:cxn ang="0">
                  <a:pos x="36" y="352"/>
                </a:cxn>
                <a:cxn ang="0">
                  <a:pos x="36" y="352"/>
                </a:cxn>
              </a:cxnLst>
              <a:rect l="0" t="0" r="r" b="b"/>
              <a:pathLst>
                <a:path w="1910" h="595">
                  <a:moveTo>
                    <a:pt x="36" y="352"/>
                  </a:moveTo>
                  <a:lnTo>
                    <a:pt x="55" y="382"/>
                  </a:lnTo>
                  <a:lnTo>
                    <a:pt x="81" y="409"/>
                  </a:lnTo>
                  <a:lnTo>
                    <a:pt x="116" y="431"/>
                  </a:lnTo>
                  <a:lnTo>
                    <a:pt x="156" y="452"/>
                  </a:lnTo>
                  <a:lnTo>
                    <a:pt x="203" y="470"/>
                  </a:lnTo>
                  <a:lnTo>
                    <a:pt x="254" y="485"/>
                  </a:lnTo>
                  <a:lnTo>
                    <a:pt x="374" y="504"/>
                  </a:lnTo>
                  <a:lnTo>
                    <a:pt x="653" y="515"/>
                  </a:lnTo>
                  <a:lnTo>
                    <a:pt x="963" y="496"/>
                  </a:lnTo>
                  <a:lnTo>
                    <a:pt x="1265" y="452"/>
                  </a:lnTo>
                  <a:lnTo>
                    <a:pt x="1404" y="424"/>
                  </a:lnTo>
                  <a:lnTo>
                    <a:pt x="1528" y="393"/>
                  </a:lnTo>
                  <a:lnTo>
                    <a:pt x="1632" y="361"/>
                  </a:lnTo>
                  <a:lnTo>
                    <a:pt x="1712" y="329"/>
                  </a:lnTo>
                  <a:lnTo>
                    <a:pt x="1786" y="264"/>
                  </a:lnTo>
                  <a:lnTo>
                    <a:pt x="1803" y="190"/>
                  </a:lnTo>
                  <a:lnTo>
                    <a:pt x="1828" y="131"/>
                  </a:lnTo>
                  <a:lnTo>
                    <a:pt x="1877" y="0"/>
                  </a:lnTo>
                  <a:lnTo>
                    <a:pt x="1910" y="8"/>
                  </a:lnTo>
                  <a:lnTo>
                    <a:pt x="1902" y="163"/>
                  </a:lnTo>
                  <a:lnTo>
                    <a:pt x="1910" y="314"/>
                  </a:lnTo>
                  <a:lnTo>
                    <a:pt x="1887" y="354"/>
                  </a:lnTo>
                  <a:lnTo>
                    <a:pt x="1864" y="374"/>
                  </a:lnTo>
                  <a:lnTo>
                    <a:pt x="1832" y="393"/>
                  </a:lnTo>
                  <a:lnTo>
                    <a:pt x="1790" y="414"/>
                  </a:lnTo>
                  <a:lnTo>
                    <a:pt x="1744" y="433"/>
                  </a:lnTo>
                  <a:lnTo>
                    <a:pt x="1689" y="452"/>
                  </a:lnTo>
                  <a:lnTo>
                    <a:pt x="1630" y="470"/>
                  </a:lnTo>
                  <a:lnTo>
                    <a:pt x="1495" y="504"/>
                  </a:lnTo>
                  <a:lnTo>
                    <a:pt x="1345" y="534"/>
                  </a:lnTo>
                  <a:lnTo>
                    <a:pt x="1182" y="559"/>
                  </a:lnTo>
                  <a:lnTo>
                    <a:pt x="1013" y="578"/>
                  </a:lnTo>
                  <a:lnTo>
                    <a:pt x="674" y="595"/>
                  </a:lnTo>
                  <a:lnTo>
                    <a:pt x="368" y="576"/>
                  </a:lnTo>
                  <a:lnTo>
                    <a:pt x="129" y="517"/>
                  </a:lnTo>
                  <a:lnTo>
                    <a:pt x="49" y="468"/>
                  </a:lnTo>
                  <a:lnTo>
                    <a:pt x="0" y="407"/>
                  </a:lnTo>
                  <a:lnTo>
                    <a:pt x="36" y="352"/>
                  </a:lnTo>
                  <a:lnTo>
                    <a:pt x="36" y="3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4" name="Freeform 56"/>
            <p:cNvSpPr>
              <a:spLocks/>
            </p:cNvSpPr>
            <p:nvPr/>
          </p:nvSpPr>
          <p:spPr bwMode="auto">
            <a:xfrm flipH="1">
              <a:off x="4114" y="2496"/>
              <a:ext cx="213" cy="155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76" y="142"/>
                </a:cxn>
                <a:cxn ang="0">
                  <a:pos x="112" y="283"/>
                </a:cxn>
                <a:cxn ang="0">
                  <a:pos x="162" y="563"/>
                </a:cxn>
                <a:cxn ang="0">
                  <a:pos x="186" y="840"/>
                </a:cxn>
                <a:cxn ang="0">
                  <a:pos x="190" y="1116"/>
                </a:cxn>
                <a:cxn ang="0">
                  <a:pos x="179" y="1393"/>
                </a:cxn>
                <a:cxn ang="0">
                  <a:pos x="160" y="1673"/>
                </a:cxn>
                <a:cxn ang="0">
                  <a:pos x="135" y="1956"/>
                </a:cxn>
                <a:cxn ang="0">
                  <a:pos x="112" y="2245"/>
                </a:cxn>
                <a:cxn ang="0">
                  <a:pos x="103" y="2688"/>
                </a:cxn>
                <a:cxn ang="0">
                  <a:pos x="118" y="2817"/>
                </a:cxn>
                <a:cxn ang="0">
                  <a:pos x="148" y="2927"/>
                </a:cxn>
                <a:cxn ang="0">
                  <a:pos x="169" y="2971"/>
                </a:cxn>
                <a:cxn ang="0">
                  <a:pos x="196" y="3005"/>
                </a:cxn>
                <a:cxn ang="0">
                  <a:pos x="226" y="3028"/>
                </a:cxn>
                <a:cxn ang="0">
                  <a:pos x="264" y="3037"/>
                </a:cxn>
                <a:cxn ang="0">
                  <a:pos x="300" y="2986"/>
                </a:cxn>
                <a:cxn ang="0">
                  <a:pos x="331" y="2935"/>
                </a:cxn>
                <a:cxn ang="0">
                  <a:pos x="295" y="2914"/>
                </a:cxn>
                <a:cxn ang="0">
                  <a:pos x="295" y="2880"/>
                </a:cxn>
                <a:cxn ang="0">
                  <a:pos x="355" y="2874"/>
                </a:cxn>
                <a:cxn ang="0">
                  <a:pos x="412" y="2889"/>
                </a:cxn>
                <a:cxn ang="0">
                  <a:pos x="426" y="2940"/>
                </a:cxn>
                <a:cxn ang="0">
                  <a:pos x="397" y="2994"/>
                </a:cxn>
                <a:cxn ang="0">
                  <a:pos x="355" y="3037"/>
                </a:cxn>
                <a:cxn ang="0">
                  <a:pos x="310" y="3074"/>
                </a:cxn>
                <a:cxn ang="0">
                  <a:pos x="260" y="3108"/>
                </a:cxn>
                <a:cxn ang="0">
                  <a:pos x="175" y="3072"/>
                </a:cxn>
                <a:cxn ang="0">
                  <a:pos x="112" y="2999"/>
                </a:cxn>
                <a:cxn ang="0">
                  <a:pos x="70" y="2910"/>
                </a:cxn>
                <a:cxn ang="0">
                  <a:pos x="44" y="2796"/>
                </a:cxn>
                <a:cxn ang="0">
                  <a:pos x="29" y="2503"/>
                </a:cxn>
                <a:cxn ang="0">
                  <a:pos x="48" y="2140"/>
                </a:cxn>
                <a:cxn ang="0">
                  <a:pos x="82" y="1730"/>
                </a:cxn>
                <a:cxn ang="0">
                  <a:pos x="124" y="844"/>
                </a:cxn>
                <a:cxn ang="0">
                  <a:pos x="114" y="625"/>
                </a:cxn>
                <a:cxn ang="0">
                  <a:pos x="93" y="410"/>
                </a:cxn>
                <a:cxn ang="0">
                  <a:pos x="76" y="306"/>
                </a:cxn>
                <a:cxn ang="0">
                  <a:pos x="55" y="205"/>
                </a:cxn>
                <a:cxn ang="0">
                  <a:pos x="30" y="106"/>
                </a:cxn>
                <a:cxn ang="0">
                  <a:pos x="0" y="11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426" h="3108">
                  <a:moveTo>
                    <a:pt x="32" y="0"/>
                  </a:moveTo>
                  <a:lnTo>
                    <a:pt x="76" y="142"/>
                  </a:lnTo>
                  <a:lnTo>
                    <a:pt x="112" y="283"/>
                  </a:lnTo>
                  <a:lnTo>
                    <a:pt x="162" y="563"/>
                  </a:lnTo>
                  <a:lnTo>
                    <a:pt x="186" y="840"/>
                  </a:lnTo>
                  <a:lnTo>
                    <a:pt x="190" y="1116"/>
                  </a:lnTo>
                  <a:lnTo>
                    <a:pt x="179" y="1393"/>
                  </a:lnTo>
                  <a:lnTo>
                    <a:pt x="160" y="1673"/>
                  </a:lnTo>
                  <a:lnTo>
                    <a:pt x="135" y="1956"/>
                  </a:lnTo>
                  <a:lnTo>
                    <a:pt x="112" y="2245"/>
                  </a:lnTo>
                  <a:lnTo>
                    <a:pt x="103" y="2688"/>
                  </a:lnTo>
                  <a:lnTo>
                    <a:pt x="118" y="2817"/>
                  </a:lnTo>
                  <a:lnTo>
                    <a:pt x="148" y="2927"/>
                  </a:lnTo>
                  <a:lnTo>
                    <a:pt x="169" y="2971"/>
                  </a:lnTo>
                  <a:lnTo>
                    <a:pt x="196" y="3005"/>
                  </a:lnTo>
                  <a:lnTo>
                    <a:pt x="226" y="3028"/>
                  </a:lnTo>
                  <a:lnTo>
                    <a:pt x="264" y="3037"/>
                  </a:lnTo>
                  <a:lnTo>
                    <a:pt x="300" y="2986"/>
                  </a:lnTo>
                  <a:lnTo>
                    <a:pt x="331" y="2935"/>
                  </a:lnTo>
                  <a:lnTo>
                    <a:pt x="295" y="2914"/>
                  </a:lnTo>
                  <a:lnTo>
                    <a:pt x="295" y="2880"/>
                  </a:lnTo>
                  <a:lnTo>
                    <a:pt x="355" y="2874"/>
                  </a:lnTo>
                  <a:lnTo>
                    <a:pt x="412" y="2889"/>
                  </a:lnTo>
                  <a:lnTo>
                    <a:pt x="426" y="2940"/>
                  </a:lnTo>
                  <a:lnTo>
                    <a:pt x="397" y="2994"/>
                  </a:lnTo>
                  <a:lnTo>
                    <a:pt x="355" y="3037"/>
                  </a:lnTo>
                  <a:lnTo>
                    <a:pt x="310" y="3074"/>
                  </a:lnTo>
                  <a:lnTo>
                    <a:pt x="260" y="3108"/>
                  </a:lnTo>
                  <a:lnTo>
                    <a:pt x="175" y="3072"/>
                  </a:lnTo>
                  <a:lnTo>
                    <a:pt x="112" y="2999"/>
                  </a:lnTo>
                  <a:lnTo>
                    <a:pt x="70" y="2910"/>
                  </a:lnTo>
                  <a:lnTo>
                    <a:pt x="44" y="2796"/>
                  </a:lnTo>
                  <a:lnTo>
                    <a:pt x="29" y="2503"/>
                  </a:lnTo>
                  <a:lnTo>
                    <a:pt x="48" y="2140"/>
                  </a:lnTo>
                  <a:lnTo>
                    <a:pt x="82" y="1730"/>
                  </a:lnTo>
                  <a:lnTo>
                    <a:pt x="124" y="844"/>
                  </a:lnTo>
                  <a:lnTo>
                    <a:pt x="114" y="625"/>
                  </a:lnTo>
                  <a:lnTo>
                    <a:pt x="93" y="410"/>
                  </a:lnTo>
                  <a:lnTo>
                    <a:pt x="76" y="306"/>
                  </a:lnTo>
                  <a:lnTo>
                    <a:pt x="55" y="205"/>
                  </a:lnTo>
                  <a:lnTo>
                    <a:pt x="30" y="106"/>
                  </a:lnTo>
                  <a:lnTo>
                    <a:pt x="0" y="11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5" name="Freeform 57"/>
            <p:cNvSpPr>
              <a:spLocks/>
            </p:cNvSpPr>
            <p:nvPr/>
          </p:nvSpPr>
          <p:spPr bwMode="auto">
            <a:xfrm flipH="1">
              <a:off x="4939" y="2592"/>
              <a:ext cx="53" cy="75"/>
            </a:xfrm>
            <a:custGeom>
              <a:avLst/>
              <a:gdLst/>
              <a:ahLst/>
              <a:cxnLst>
                <a:cxn ang="0">
                  <a:pos x="91" y="34"/>
                </a:cxn>
                <a:cxn ang="0">
                  <a:pos x="32" y="61"/>
                </a:cxn>
                <a:cxn ang="0">
                  <a:pos x="38" y="97"/>
                </a:cxn>
                <a:cxn ang="0">
                  <a:pos x="64" y="122"/>
                </a:cxn>
                <a:cxn ang="0">
                  <a:pos x="72" y="144"/>
                </a:cxn>
                <a:cxn ang="0">
                  <a:pos x="49" y="150"/>
                </a:cxn>
                <a:cxn ang="0">
                  <a:pos x="5" y="108"/>
                </a:cxn>
                <a:cxn ang="0">
                  <a:pos x="0" y="59"/>
                </a:cxn>
                <a:cxn ang="0">
                  <a:pos x="9" y="36"/>
                </a:cxn>
                <a:cxn ang="0">
                  <a:pos x="28" y="17"/>
                </a:cxn>
                <a:cxn ang="0">
                  <a:pos x="89" y="0"/>
                </a:cxn>
                <a:cxn ang="0">
                  <a:pos x="106" y="17"/>
                </a:cxn>
                <a:cxn ang="0">
                  <a:pos x="91" y="34"/>
                </a:cxn>
                <a:cxn ang="0">
                  <a:pos x="91" y="34"/>
                </a:cxn>
              </a:cxnLst>
              <a:rect l="0" t="0" r="r" b="b"/>
              <a:pathLst>
                <a:path w="106" h="150">
                  <a:moveTo>
                    <a:pt x="91" y="34"/>
                  </a:moveTo>
                  <a:lnTo>
                    <a:pt x="32" y="61"/>
                  </a:lnTo>
                  <a:lnTo>
                    <a:pt x="38" y="97"/>
                  </a:lnTo>
                  <a:lnTo>
                    <a:pt x="64" y="122"/>
                  </a:lnTo>
                  <a:lnTo>
                    <a:pt x="72" y="144"/>
                  </a:lnTo>
                  <a:lnTo>
                    <a:pt x="49" y="150"/>
                  </a:lnTo>
                  <a:lnTo>
                    <a:pt x="5" y="108"/>
                  </a:lnTo>
                  <a:lnTo>
                    <a:pt x="0" y="59"/>
                  </a:lnTo>
                  <a:lnTo>
                    <a:pt x="9" y="36"/>
                  </a:lnTo>
                  <a:lnTo>
                    <a:pt x="28" y="17"/>
                  </a:lnTo>
                  <a:lnTo>
                    <a:pt x="89" y="0"/>
                  </a:lnTo>
                  <a:lnTo>
                    <a:pt x="106" y="17"/>
                  </a:lnTo>
                  <a:lnTo>
                    <a:pt x="91" y="34"/>
                  </a:lnTo>
                  <a:lnTo>
                    <a:pt x="91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6" name="Freeform 58"/>
            <p:cNvSpPr>
              <a:spLocks/>
            </p:cNvSpPr>
            <p:nvPr/>
          </p:nvSpPr>
          <p:spPr bwMode="auto">
            <a:xfrm flipH="1">
              <a:off x="4967" y="2651"/>
              <a:ext cx="64" cy="208"/>
            </a:xfrm>
            <a:custGeom>
              <a:avLst/>
              <a:gdLst/>
              <a:ahLst/>
              <a:cxnLst>
                <a:cxn ang="0">
                  <a:pos x="125" y="26"/>
                </a:cxn>
                <a:cxn ang="0">
                  <a:pos x="70" y="112"/>
                </a:cxn>
                <a:cxn ang="0">
                  <a:pos x="59" y="197"/>
                </a:cxn>
                <a:cxn ang="0">
                  <a:pos x="76" y="287"/>
                </a:cxn>
                <a:cxn ang="0">
                  <a:pos x="110" y="380"/>
                </a:cxn>
                <a:cxn ang="0">
                  <a:pos x="112" y="401"/>
                </a:cxn>
                <a:cxn ang="0">
                  <a:pos x="100" y="416"/>
                </a:cxn>
                <a:cxn ang="0">
                  <a:pos x="64" y="407"/>
                </a:cxn>
                <a:cxn ang="0">
                  <a:pos x="32" y="361"/>
                </a:cxn>
                <a:cxn ang="0">
                  <a:pos x="0" y="272"/>
                </a:cxn>
                <a:cxn ang="0">
                  <a:pos x="2" y="167"/>
                </a:cxn>
                <a:cxn ang="0">
                  <a:pos x="17" y="116"/>
                </a:cxn>
                <a:cxn ang="0">
                  <a:pos x="38" y="70"/>
                </a:cxn>
                <a:cxn ang="0">
                  <a:pos x="68" y="30"/>
                </a:cxn>
                <a:cxn ang="0">
                  <a:pos x="104" y="0"/>
                </a:cxn>
                <a:cxn ang="0">
                  <a:pos x="127" y="2"/>
                </a:cxn>
                <a:cxn ang="0">
                  <a:pos x="125" y="26"/>
                </a:cxn>
                <a:cxn ang="0">
                  <a:pos x="125" y="26"/>
                </a:cxn>
              </a:cxnLst>
              <a:rect l="0" t="0" r="r" b="b"/>
              <a:pathLst>
                <a:path w="127" h="416">
                  <a:moveTo>
                    <a:pt x="125" y="26"/>
                  </a:moveTo>
                  <a:lnTo>
                    <a:pt x="70" y="112"/>
                  </a:lnTo>
                  <a:lnTo>
                    <a:pt x="59" y="197"/>
                  </a:lnTo>
                  <a:lnTo>
                    <a:pt x="76" y="287"/>
                  </a:lnTo>
                  <a:lnTo>
                    <a:pt x="110" y="380"/>
                  </a:lnTo>
                  <a:lnTo>
                    <a:pt x="112" y="401"/>
                  </a:lnTo>
                  <a:lnTo>
                    <a:pt x="100" y="416"/>
                  </a:lnTo>
                  <a:lnTo>
                    <a:pt x="64" y="407"/>
                  </a:lnTo>
                  <a:lnTo>
                    <a:pt x="32" y="361"/>
                  </a:lnTo>
                  <a:lnTo>
                    <a:pt x="0" y="272"/>
                  </a:lnTo>
                  <a:lnTo>
                    <a:pt x="2" y="167"/>
                  </a:lnTo>
                  <a:lnTo>
                    <a:pt x="17" y="116"/>
                  </a:lnTo>
                  <a:lnTo>
                    <a:pt x="38" y="70"/>
                  </a:lnTo>
                  <a:lnTo>
                    <a:pt x="68" y="30"/>
                  </a:lnTo>
                  <a:lnTo>
                    <a:pt x="104" y="0"/>
                  </a:lnTo>
                  <a:lnTo>
                    <a:pt x="127" y="2"/>
                  </a:lnTo>
                  <a:lnTo>
                    <a:pt x="125" y="26"/>
                  </a:lnTo>
                  <a:lnTo>
                    <a:pt x="12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7" name="Freeform 59"/>
            <p:cNvSpPr>
              <a:spLocks/>
            </p:cNvSpPr>
            <p:nvPr/>
          </p:nvSpPr>
          <p:spPr bwMode="auto">
            <a:xfrm flipH="1">
              <a:off x="4815" y="2621"/>
              <a:ext cx="145" cy="217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94" y="26"/>
                </a:cxn>
                <a:cxn ang="0">
                  <a:pos x="244" y="72"/>
                </a:cxn>
                <a:cxn ang="0">
                  <a:pos x="289" y="177"/>
                </a:cxn>
                <a:cxn ang="0">
                  <a:pos x="283" y="234"/>
                </a:cxn>
                <a:cxn ang="0">
                  <a:pos x="268" y="256"/>
                </a:cxn>
                <a:cxn ang="0">
                  <a:pos x="245" y="272"/>
                </a:cxn>
                <a:cxn ang="0">
                  <a:pos x="120" y="332"/>
                </a:cxn>
                <a:cxn ang="0">
                  <a:pos x="27" y="427"/>
                </a:cxn>
                <a:cxn ang="0">
                  <a:pos x="4" y="433"/>
                </a:cxn>
                <a:cxn ang="0">
                  <a:pos x="0" y="408"/>
                </a:cxn>
                <a:cxn ang="0">
                  <a:pos x="40" y="342"/>
                </a:cxn>
                <a:cxn ang="0">
                  <a:pos x="91" y="287"/>
                </a:cxn>
                <a:cxn ang="0">
                  <a:pos x="152" y="241"/>
                </a:cxn>
                <a:cxn ang="0">
                  <a:pos x="185" y="222"/>
                </a:cxn>
                <a:cxn ang="0">
                  <a:pos x="221" y="205"/>
                </a:cxn>
                <a:cxn ang="0">
                  <a:pos x="251" y="171"/>
                </a:cxn>
                <a:cxn ang="0">
                  <a:pos x="238" y="123"/>
                </a:cxn>
                <a:cxn ang="0">
                  <a:pos x="194" y="80"/>
                </a:cxn>
                <a:cxn ang="0">
                  <a:pos x="164" y="63"/>
                </a:cxn>
                <a:cxn ang="0">
                  <a:pos x="129" y="51"/>
                </a:cxn>
                <a:cxn ang="0">
                  <a:pos x="107" y="21"/>
                </a:cxn>
                <a:cxn ang="0">
                  <a:pos x="135" y="0"/>
                </a:cxn>
                <a:cxn ang="0">
                  <a:pos x="135" y="0"/>
                </a:cxn>
              </a:cxnLst>
              <a:rect l="0" t="0" r="r" b="b"/>
              <a:pathLst>
                <a:path w="289" h="433">
                  <a:moveTo>
                    <a:pt x="135" y="0"/>
                  </a:moveTo>
                  <a:lnTo>
                    <a:pt x="194" y="26"/>
                  </a:lnTo>
                  <a:lnTo>
                    <a:pt x="244" y="72"/>
                  </a:lnTo>
                  <a:lnTo>
                    <a:pt x="289" y="177"/>
                  </a:lnTo>
                  <a:lnTo>
                    <a:pt x="283" y="234"/>
                  </a:lnTo>
                  <a:lnTo>
                    <a:pt x="268" y="256"/>
                  </a:lnTo>
                  <a:lnTo>
                    <a:pt x="245" y="272"/>
                  </a:lnTo>
                  <a:lnTo>
                    <a:pt x="120" y="332"/>
                  </a:lnTo>
                  <a:lnTo>
                    <a:pt x="27" y="427"/>
                  </a:lnTo>
                  <a:lnTo>
                    <a:pt x="4" y="433"/>
                  </a:lnTo>
                  <a:lnTo>
                    <a:pt x="0" y="408"/>
                  </a:lnTo>
                  <a:lnTo>
                    <a:pt x="40" y="342"/>
                  </a:lnTo>
                  <a:lnTo>
                    <a:pt x="91" y="287"/>
                  </a:lnTo>
                  <a:lnTo>
                    <a:pt x="152" y="241"/>
                  </a:lnTo>
                  <a:lnTo>
                    <a:pt x="185" y="222"/>
                  </a:lnTo>
                  <a:lnTo>
                    <a:pt x="221" y="205"/>
                  </a:lnTo>
                  <a:lnTo>
                    <a:pt x="251" y="171"/>
                  </a:lnTo>
                  <a:lnTo>
                    <a:pt x="238" y="123"/>
                  </a:lnTo>
                  <a:lnTo>
                    <a:pt x="194" y="80"/>
                  </a:lnTo>
                  <a:lnTo>
                    <a:pt x="164" y="63"/>
                  </a:lnTo>
                  <a:lnTo>
                    <a:pt x="129" y="51"/>
                  </a:lnTo>
                  <a:lnTo>
                    <a:pt x="107" y="21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8" name="Freeform 60"/>
            <p:cNvSpPr>
              <a:spLocks/>
            </p:cNvSpPr>
            <p:nvPr/>
          </p:nvSpPr>
          <p:spPr bwMode="auto">
            <a:xfrm flipH="1">
              <a:off x="4594" y="2466"/>
              <a:ext cx="368" cy="195"/>
            </a:xfrm>
            <a:custGeom>
              <a:avLst/>
              <a:gdLst/>
              <a:ahLst/>
              <a:cxnLst>
                <a:cxn ang="0">
                  <a:pos x="0" y="249"/>
                </a:cxn>
                <a:cxn ang="0">
                  <a:pos x="6" y="190"/>
                </a:cxn>
                <a:cxn ang="0">
                  <a:pos x="37" y="131"/>
                </a:cxn>
                <a:cxn ang="0">
                  <a:pos x="80" y="82"/>
                </a:cxn>
                <a:cxn ang="0">
                  <a:pos x="103" y="61"/>
                </a:cxn>
                <a:cxn ang="0">
                  <a:pos x="126" y="46"/>
                </a:cxn>
                <a:cxn ang="0">
                  <a:pos x="189" y="19"/>
                </a:cxn>
                <a:cxn ang="0">
                  <a:pos x="259" y="2"/>
                </a:cxn>
                <a:cxn ang="0">
                  <a:pos x="407" y="0"/>
                </a:cxn>
                <a:cxn ang="0">
                  <a:pos x="542" y="49"/>
                </a:cxn>
                <a:cxn ang="0">
                  <a:pos x="633" y="156"/>
                </a:cxn>
                <a:cxn ang="0">
                  <a:pos x="652" y="255"/>
                </a:cxn>
                <a:cxn ang="0">
                  <a:pos x="679" y="295"/>
                </a:cxn>
                <a:cxn ang="0">
                  <a:pos x="715" y="344"/>
                </a:cxn>
                <a:cxn ang="0">
                  <a:pos x="736" y="384"/>
                </a:cxn>
                <a:cxn ang="0">
                  <a:pos x="717" y="392"/>
                </a:cxn>
                <a:cxn ang="0">
                  <a:pos x="637" y="350"/>
                </a:cxn>
                <a:cxn ang="0">
                  <a:pos x="599" y="302"/>
                </a:cxn>
                <a:cxn ang="0">
                  <a:pos x="561" y="183"/>
                </a:cxn>
                <a:cxn ang="0">
                  <a:pos x="531" y="131"/>
                </a:cxn>
                <a:cxn ang="0">
                  <a:pos x="489" y="91"/>
                </a:cxn>
                <a:cxn ang="0">
                  <a:pos x="436" y="65"/>
                </a:cxn>
                <a:cxn ang="0">
                  <a:pos x="379" y="48"/>
                </a:cxn>
                <a:cxn ang="0">
                  <a:pos x="255" y="44"/>
                </a:cxn>
                <a:cxn ang="0">
                  <a:pos x="145" y="80"/>
                </a:cxn>
                <a:cxn ang="0">
                  <a:pos x="67" y="154"/>
                </a:cxn>
                <a:cxn ang="0">
                  <a:pos x="33" y="251"/>
                </a:cxn>
                <a:cxn ang="0">
                  <a:pos x="14" y="266"/>
                </a:cxn>
                <a:cxn ang="0">
                  <a:pos x="0" y="249"/>
                </a:cxn>
                <a:cxn ang="0">
                  <a:pos x="0" y="249"/>
                </a:cxn>
              </a:cxnLst>
              <a:rect l="0" t="0" r="r" b="b"/>
              <a:pathLst>
                <a:path w="736" h="392">
                  <a:moveTo>
                    <a:pt x="0" y="249"/>
                  </a:moveTo>
                  <a:lnTo>
                    <a:pt x="6" y="190"/>
                  </a:lnTo>
                  <a:lnTo>
                    <a:pt x="37" y="131"/>
                  </a:lnTo>
                  <a:lnTo>
                    <a:pt x="80" y="82"/>
                  </a:lnTo>
                  <a:lnTo>
                    <a:pt x="103" y="61"/>
                  </a:lnTo>
                  <a:lnTo>
                    <a:pt x="126" y="46"/>
                  </a:lnTo>
                  <a:lnTo>
                    <a:pt x="189" y="19"/>
                  </a:lnTo>
                  <a:lnTo>
                    <a:pt x="259" y="2"/>
                  </a:lnTo>
                  <a:lnTo>
                    <a:pt x="407" y="0"/>
                  </a:lnTo>
                  <a:lnTo>
                    <a:pt x="542" y="49"/>
                  </a:lnTo>
                  <a:lnTo>
                    <a:pt x="633" y="156"/>
                  </a:lnTo>
                  <a:lnTo>
                    <a:pt x="652" y="255"/>
                  </a:lnTo>
                  <a:lnTo>
                    <a:pt x="679" y="295"/>
                  </a:lnTo>
                  <a:lnTo>
                    <a:pt x="715" y="344"/>
                  </a:lnTo>
                  <a:lnTo>
                    <a:pt x="736" y="384"/>
                  </a:lnTo>
                  <a:lnTo>
                    <a:pt x="717" y="392"/>
                  </a:lnTo>
                  <a:lnTo>
                    <a:pt x="637" y="350"/>
                  </a:lnTo>
                  <a:lnTo>
                    <a:pt x="599" y="302"/>
                  </a:lnTo>
                  <a:lnTo>
                    <a:pt x="561" y="183"/>
                  </a:lnTo>
                  <a:lnTo>
                    <a:pt x="531" y="131"/>
                  </a:lnTo>
                  <a:lnTo>
                    <a:pt x="489" y="91"/>
                  </a:lnTo>
                  <a:lnTo>
                    <a:pt x="436" y="65"/>
                  </a:lnTo>
                  <a:lnTo>
                    <a:pt x="379" y="48"/>
                  </a:lnTo>
                  <a:lnTo>
                    <a:pt x="255" y="44"/>
                  </a:lnTo>
                  <a:lnTo>
                    <a:pt x="145" y="80"/>
                  </a:lnTo>
                  <a:lnTo>
                    <a:pt x="67" y="154"/>
                  </a:lnTo>
                  <a:lnTo>
                    <a:pt x="33" y="251"/>
                  </a:lnTo>
                  <a:lnTo>
                    <a:pt x="14" y="266"/>
                  </a:lnTo>
                  <a:lnTo>
                    <a:pt x="0" y="24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9" name="Freeform 61"/>
            <p:cNvSpPr>
              <a:spLocks/>
            </p:cNvSpPr>
            <p:nvPr/>
          </p:nvSpPr>
          <p:spPr bwMode="auto">
            <a:xfrm flipH="1">
              <a:off x="4779" y="2534"/>
              <a:ext cx="88" cy="92"/>
            </a:xfrm>
            <a:custGeom>
              <a:avLst/>
              <a:gdLst/>
              <a:ahLst/>
              <a:cxnLst>
                <a:cxn ang="0">
                  <a:pos x="79" y="30"/>
                </a:cxn>
                <a:cxn ang="0">
                  <a:pos x="36" y="74"/>
                </a:cxn>
                <a:cxn ang="0">
                  <a:pos x="28" y="103"/>
                </a:cxn>
                <a:cxn ang="0">
                  <a:pos x="41" y="129"/>
                </a:cxn>
                <a:cxn ang="0">
                  <a:pos x="68" y="144"/>
                </a:cxn>
                <a:cxn ang="0">
                  <a:pos x="95" y="152"/>
                </a:cxn>
                <a:cxn ang="0">
                  <a:pos x="153" y="146"/>
                </a:cxn>
                <a:cxn ang="0">
                  <a:pos x="174" y="156"/>
                </a:cxn>
                <a:cxn ang="0">
                  <a:pos x="163" y="177"/>
                </a:cxn>
                <a:cxn ang="0">
                  <a:pos x="89" y="184"/>
                </a:cxn>
                <a:cxn ang="0">
                  <a:pos x="20" y="154"/>
                </a:cxn>
                <a:cxn ang="0">
                  <a:pos x="0" y="116"/>
                </a:cxn>
                <a:cxn ang="0">
                  <a:pos x="5" y="68"/>
                </a:cxn>
                <a:cxn ang="0">
                  <a:pos x="30" y="27"/>
                </a:cxn>
                <a:cxn ang="0">
                  <a:pos x="64" y="0"/>
                </a:cxn>
                <a:cxn ang="0">
                  <a:pos x="87" y="8"/>
                </a:cxn>
                <a:cxn ang="0">
                  <a:pos x="79" y="30"/>
                </a:cxn>
                <a:cxn ang="0">
                  <a:pos x="79" y="30"/>
                </a:cxn>
              </a:cxnLst>
              <a:rect l="0" t="0" r="r" b="b"/>
              <a:pathLst>
                <a:path w="174" h="184">
                  <a:moveTo>
                    <a:pt x="79" y="30"/>
                  </a:moveTo>
                  <a:lnTo>
                    <a:pt x="36" y="74"/>
                  </a:lnTo>
                  <a:lnTo>
                    <a:pt x="28" y="103"/>
                  </a:lnTo>
                  <a:lnTo>
                    <a:pt x="41" y="129"/>
                  </a:lnTo>
                  <a:lnTo>
                    <a:pt x="68" y="144"/>
                  </a:lnTo>
                  <a:lnTo>
                    <a:pt x="95" y="152"/>
                  </a:lnTo>
                  <a:lnTo>
                    <a:pt x="153" y="146"/>
                  </a:lnTo>
                  <a:lnTo>
                    <a:pt x="174" y="156"/>
                  </a:lnTo>
                  <a:lnTo>
                    <a:pt x="163" y="177"/>
                  </a:lnTo>
                  <a:lnTo>
                    <a:pt x="89" y="184"/>
                  </a:lnTo>
                  <a:lnTo>
                    <a:pt x="20" y="154"/>
                  </a:lnTo>
                  <a:lnTo>
                    <a:pt x="0" y="116"/>
                  </a:lnTo>
                  <a:lnTo>
                    <a:pt x="5" y="68"/>
                  </a:lnTo>
                  <a:lnTo>
                    <a:pt x="30" y="27"/>
                  </a:lnTo>
                  <a:lnTo>
                    <a:pt x="64" y="0"/>
                  </a:lnTo>
                  <a:lnTo>
                    <a:pt x="87" y="8"/>
                  </a:lnTo>
                  <a:lnTo>
                    <a:pt x="79" y="30"/>
                  </a:lnTo>
                  <a:lnTo>
                    <a:pt x="7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0" name="Freeform 62"/>
            <p:cNvSpPr>
              <a:spLocks/>
            </p:cNvSpPr>
            <p:nvPr/>
          </p:nvSpPr>
          <p:spPr bwMode="auto">
            <a:xfrm flipH="1">
              <a:off x="4719" y="2528"/>
              <a:ext cx="100" cy="96"/>
            </a:xfrm>
            <a:custGeom>
              <a:avLst/>
              <a:gdLst/>
              <a:ahLst/>
              <a:cxnLst>
                <a:cxn ang="0">
                  <a:pos x="32" y="57"/>
                </a:cxn>
                <a:cxn ang="0">
                  <a:pos x="51" y="117"/>
                </a:cxn>
                <a:cxn ang="0">
                  <a:pos x="68" y="144"/>
                </a:cxn>
                <a:cxn ang="0">
                  <a:pos x="96" y="153"/>
                </a:cxn>
                <a:cxn ang="0">
                  <a:pos x="123" y="140"/>
                </a:cxn>
                <a:cxn ang="0">
                  <a:pos x="136" y="104"/>
                </a:cxn>
                <a:cxn ang="0">
                  <a:pos x="129" y="62"/>
                </a:cxn>
                <a:cxn ang="0">
                  <a:pos x="91" y="32"/>
                </a:cxn>
                <a:cxn ang="0">
                  <a:pos x="79" y="11"/>
                </a:cxn>
                <a:cxn ang="0">
                  <a:pos x="100" y="0"/>
                </a:cxn>
                <a:cxn ang="0">
                  <a:pos x="165" y="28"/>
                </a:cxn>
                <a:cxn ang="0">
                  <a:pos x="201" y="87"/>
                </a:cxn>
                <a:cxn ang="0">
                  <a:pos x="191" y="127"/>
                </a:cxn>
                <a:cxn ang="0">
                  <a:pos x="169" y="161"/>
                </a:cxn>
                <a:cxn ang="0">
                  <a:pos x="134" y="184"/>
                </a:cxn>
                <a:cxn ang="0">
                  <a:pos x="95" y="192"/>
                </a:cxn>
                <a:cxn ang="0">
                  <a:pos x="57" y="178"/>
                </a:cxn>
                <a:cxn ang="0">
                  <a:pos x="28" y="146"/>
                </a:cxn>
                <a:cxn ang="0">
                  <a:pos x="0" y="66"/>
                </a:cxn>
                <a:cxn ang="0">
                  <a:pos x="11" y="45"/>
                </a:cxn>
                <a:cxn ang="0">
                  <a:pos x="32" y="57"/>
                </a:cxn>
                <a:cxn ang="0">
                  <a:pos x="32" y="57"/>
                </a:cxn>
              </a:cxnLst>
              <a:rect l="0" t="0" r="r" b="b"/>
              <a:pathLst>
                <a:path w="201" h="192">
                  <a:moveTo>
                    <a:pt x="32" y="57"/>
                  </a:moveTo>
                  <a:lnTo>
                    <a:pt x="51" y="117"/>
                  </a:lnTo>
                  <a:lnTo>
                    <a:pt x="68" y="144"/>
                  </a:lnTo>
                  <a:lnTo>
                    <a:pt x="96" y="153"/>
                  </a:lnTo>
                  <a:lnTo>
                    <a:pt x="123" y="140"/>
                  </a:lnTo>
                  <a:lnTo>
                    <a:pt x="136" y="104"/>
                  </a:lnTo>
                  <a:lnTo>
                    <a:pt x="129" y="62"/>
                  </a:lnTo>
                  <a:lnTo>
                    <a:pt x="91" y="32"/>
                  </a:lnTo>
                  <a:lnTo>
                    <a:pt x="79" y="11"/>
                  </a:lnTo>
                  <a:lnTo>
                    <a:pt x="100" y="0"/>
                  </a:lnTo>
                  <a:lnTo>
                    <a:pt x="165" y="28"/>
                  </a:lnTo>
                  <a:lnTo>
                    <a:pt x="201" y="87"/>
                  </a:lnTo>
                  <a:lnTo>
                    <a:pt x="191" y="127"/>
                  </a:lnTo>
                  <a:lnTo>
                    <a:pt x="169" y="161"/>
                  </a:lnTo>
                  <a:lnTo>
                    <a:pt x="134" y="184"/>
                  </a:lnTo>
                  <a:lnTo>
                    <a:pt x="95" y="192"/>
                  </a:lnTo>
                  <a:lnTo>
                    <a:pt x="57" y="178"/>
                  </a:lnTo>
                  <a:lnTo>
                    <a:pt x="28" y="146"/>
                  </a:lnTo>
                  <a:lnTo>
                    <a:pt x="0" y="66"/>
                  </a:lnTo>
                  <a:lnTo>
                    <a:pt x="11" y="45"/>
                  </a:lnTo>
                  <a:lnTo>
                    <a:pt x="32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1" name="Freeform 63"/>
            <p:cNvSpPr>
              <a:spLocks/>
            </p:cNvSpPr>
            <p:nvPr/>
          </p:nvSpPr>
          <p:spPr bwMode="auto">
            <a:xfrm flipH="1">
              <a:off x="4384" y="2792"/>
              <a:ext cx="506" cy="376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55" y="99"/>
                </a:cxn>
                <a:cxn ang="0">
                  <a:pos x="78" y="186"/>
                </a:cxn>
                <a:cxn ang="0">
                  <a:pos x="110" y="289"/>
                </a:cxn>
                <a:cxn ang="0">
                  <a:pos x="133" y="342"/>
                </a:cxn>
                <a:cxn ang="0">
                  <a:pos x="160" y="393"/>
                </a:cxn>
                <a:cxn ang="0">
                  <a:pos x="194" y="447"/>
                </a:cxn>
                <a:cxn ang="0">
                  <a:pos x="232" y="496"/>
                </a:cxn>
                <a:cxn ang="0">
                  <a:pos x="277" y="542"/>
                </a:cxn>
                <a:cxn ang="0">
                  <a:pos x="331" y="582"/>
                </a:cxn>
                <a:cxn ang="0">
                  <a:pos x="361" y="601"/>
                </a:cxn>
                <a:cxn ang="0">
                  <a:pos x="391" y="618"/>
                </a:cxn>
                <a:cxn ang="0">
                  <a:pos x="462" y="646"/>
                </a:cxn>
                <a:cxn ang="0">
                  <a:pos x="540" y="665"/>
                </a:cxn>
                <a:cxn ang="0">
                  <a:pos x="627" y="673"/>
                </a:cxn>
                <a:cxn ang="0">
                  <a:pos x="796" y="671"/>
                </a:cxn>
                <a:cxn ang="0">
                  <a:pos x="992" y="652"/>
                </a:cxn>
                <a:cxn ang="0">
                  <a:pos x="1011" y="665"/>
                </a:cxn>
                <a:cxn ang="0">
                  <a:pos x="998" y="686"/>
                </a:cxn>
                <a:cxn ang="0">
                  <a:pos x="903" y="717"/>
                </a:cxn>
                <a:cxn ang="0">
                  <a:pos x="808" y="747"/>
                </a:cxn>
                <a:cxn ang="0">
                  <a:pos x="652" y="751"/>
                </a:cxn>
                <a:cxn ang="0">
                  <a:pos x="494" y="734"/>
                </a:cxn>
                <a:cxn ang="0">
                  <a:pos x="342" y="667"/>
                </a:cxn>
                <a:cxn ang="0">
                  <a:pos x="275" y="612"/>
                </a:cxn>
                <a:cxn ang="0">
                  <a:pos x="217" y="549"/>
                </a:cxn>
                <a:cxn ang="0">
                  <a:pos x="163" y="479"/>
                </a:cxn>
                <a:cxn ang="0">
                  <a:pos x="118" y="405"/>
                </a:cxn>
                <a:cxn ang="0">
                  <a:pos x="80" y="329"/>
                </a:cxn>
                <a:cxn ang="0">
                  <a:pos x="51" y="253"/>
                </a:cxn>
                <a:cxn ang="0">
                  <a:pos x="0" y="25"/>
                </a:cxn>
                <a:cxn ang="0">
                  <a:pos x="4" y="0"/>
                </a:cxn>
                <a:cxn ang="0">
                  <a:pos x="27" y="4"/>
                </a:cxn>
                <a:cxn ang="0">
                  <a:pos x="27" y="4"/>
                </a:cxn>
              </a:cxnLst>
              <a:rect l="0" t="0" r="r" b="b"/>
              <a:pathLst>
                <a:path w="1011" h="751">
                  <a:moveTo>
                    <a:pt x="27" y="4"/>
                  </a:moveTo>
                  <a:lnTo>
                    <a:pt x="55" y="99"/>
                  </a:lnTo>
                  <a:lnTo>
                    <a:pt x="78" y="186"/>
                  </a:lnTo>
                  <a:lnTo>
                    <a:pt x="110" y="289"/>
                  </a:lnTo>
                  <a:lnTo>
                    <a:pt x="133" y="342"/>
                  </a:lnTo>
                  <a:lnTo>
                    <a:pt x="160" y="393"/>
                  </a:lnTo>
                  <a:lnTo>
                    <a:pt x="194" y="447"/>
                  </a:lnTo>
                  <a:lnTo>
                    <a:pt x="232" y="496"/>
                  </a:lnTo>
                  <a:lnTo>
                    <a:pt x="277" y="542"/>
                  </a:lnTo>
                  <a:lnTo>
                    <a:pt x="331" y="582"/>
                  </a:lnTo>
                  <a:lnTo>
                    <a:pt x="361" y="601"/>
                  </a:lnTo>
                  <a:lnTo>
                    <a:pt x="391" y="618"/>
                  </a:lnTo>
                  <a:lnTo>
                    <a:pt x="462" y="646"/>
                  </a:lnTo>
                  <a:lnTo>
                    <a:pt x="540" y="665"/>
                  </a:lnTo>
                  <a:lnTo>
                    <a:pt x="627" y="673"/>
                  </a:lnTo>
                  <a:lnTo>
                    <a:pt x="796" y="671"/>
                  </a:lnTo>
                  <a:lnTo>
                    <a:pt x="992" y="652"/>
                  </a:lnTo>
                  <a:lnTo>
                    <a:pt x="1011" y="665"/>
                  </a:lnTo>
                  <a:lnTo>
                    <a:pt x="998" y="686"/>
                  </a:lnTo>
                  <a:lnTo>
                    <a:pt x="903" y="717"/>
                  </a:lnTo>
                  <a:lnTo>
                    <a:pt x="808" y="747"/>
                  </a:lnTo>
                  <a:lnTo>
                    <a:pt x="652" y="751"/>
                  </a:lnTo>
                  <a:lnTo>
                    <a:pt x="494" y="734"/>
                  </a:lnTo>
                  <a:lnTo>
                    <a:pt x="342" y="667"/>
                  </a:lnTo>
                  <a:lnTo>
                    <a:pt x="275" y="612"/>
                  </a:lnTo>
                  <a:lnTo>
                    <a:pt x="217" y="549"/>
                  </a:lnTo>
                  <a:lnTo>
                    <a:pt x="163" y="479"/>
                  </a:lnTo>
                  <a:lnTo>
                    <a:pt x="118" y="405"/>
                  </a:lnTo>
                  <a:lnTo>
                    <a:pt x="80" y="329"/>
                  </a:lnTo>
                  <a:lnTo>
                    <a:pt x="51" y="253"/>
                  </a:lnTo>
                  <a:lnTo>
                    <a:pt x="0" y="25"/>
                  </a:lnTo>
                  <a:lnTo>
                    <a:pt x="4" y="0"/>
                  </a:lnTo>
                  <a:lnTo>
                    <a:pt x="27" y="4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2" name="Freeform 64"/>
            <p:cNvSpPr>
              <a:spLocks/>
            </p:cNvSpPr>
            <p:nvPr/>
          </p:nvSpPr>
          <p:spPr bwMode="auto">
            <a:xfrm flipH="1">
              <a:off x="4041" y="2776"/>
              <a:ext cx="677" cy="404"/>
            </a:xfrm>
            <a:custGeom>
              <a:avLst/>
              <a:gdLst/>
              <a:ahLst/>
              <a:cxnLst>
                <a:cxn ang="0">
                  <a:pos x="1287" y="730"/>
                </a:cxn>
                <a:cxn ang="0">
                  <a:pos x="1252" y="659"/>
                </a:cxn>
                <a:cxn ang="0">
                  <a:pos x="1214" y="604"/>
                </a:cxn>
                <a:cxn ang="0">
                  <a:pos x="1167" y="557"/>
                </a:cxn>
                <a:cxn ang="0">
                  <a:pos x="1110" y="505"/>
                </a:cxn>
                <a:cxn ang="0">
                  <a:pos x="1106" y="482"/>
                </a:cxn>
                <a:cxn ang="0">
                  <a:pos x="1129" y="477"/>
                </a:cxn>
                <a:cxn ang="0">
                  <a:pos x="1216" y="526"/>
                </a:cxn>
                <a:cxn ang="0">
                  <a:pos x="1275" y="577"/>
                </a:cxn>
                <a:cxn ang="0">
                  <a:pos x="1353" y="731"/>
                </a:cxn>
                <a:cxn ang="0">
                  <a:pos x="1334" y="764"/>
                </a:cxn>
                <a:cxn ang="0">
                  <a:pos x="1313" y="787"/>
                </a:cxn>
                <a:cxn ang="0">
                  <a:pos x="1256" y="807"/>
                </a:cxn>
                <a:cxn ang="0">
                  <a:pos x="1117" y="785"/>
                </a:cxn>
                <a:cxn ang="0">
                  <a:pos x="1043" y="754"/>
                </a:cxn>
                <a:cxn ang="0">
                  <a:pos x="973" y="720"/>
                </a:cxn>
                <a:cxn ang="0">
                  <a:pos x="912" y="692"/>
                </a:cxn>
                <a:cxn ang="0">
                  <a:pos x="863" y="673"/>
                </a:cxn>
                <a:cxn ang="0">
                  <a:pos x="760" y="657"/>
                </a:cxn>
                <a:cxn ang="0">
                  <a:pos x="656" y="659"/>
                </a:cxn>
                <a:cxn ang="0">
                  <a:pos x="447" y="631"/>
                </a:cxn>
                <a:cxn ang="0">
                  <a:pos x="367" y="591"/>
                </a:cxn>
                <a:cxn ang="0">
                  <a:pos x="291" y="532"/>
                </a:cxn>
                <a:cxn ang="0">
                  <a:pos x="220" y="460"/>
                </a:cxn>
                <a:cxn ang="0">
                  <a:pos x="186" y="422"/>
                </a:cxn>
                <a:cxn ang="0">
                  <a:pos x="156" y="380"/>
                </a:cxn>
                <a:cxn ang="0">
                  <a:pos x="125" y="336"/>
                </a:cxn>
                <a:cxn ang="0">
                  <a:pos x="99" y="292"/>
                </a:cxn>
                <a:cxn ang="0">
                  <a:pos x="53" y="201"/>
                </a:cxn>
                <a:cxn ang="0">
                  <a:pos x="0" y="21"/>
                </a:cxn>
                <a:cxn ang="0">
                  <a:pos x="11" y="0"/>
                </a:cxn>
                <a:cxn ang="0">
                  <a:pos x="32" y="11"/>
                </a:cxn>
                <a:cxn ang="0">
                  <a:pos x="63" y="79"/>
                </a:cxn>
                <a:cxn ang="0">
                  <a:pos x="93" y="146"/>
                </a:cxn>
                <a:cxn ang="0">
                  <a:pos x="123" y="209"/>
                </a:cxn>
                <a:cxn ang="0">
                  <a:pos x="156" y="271"/>
                </a:cxn>
                <a:cxn ang="0">
                  <a:pos x="190" y="330"/>
                </a:cxn>
                <a:cxn ang="0">
                  <a:pos x="228" y="389"/>
                </a:cxn>
                <a:cxn ang="0">
                  <a:pos x="275" y="446"/>
                </a:cxn>
                <a:cxn ang="0">
                  <a:pos x="329" y="503"/>
                </a:cxn>
                <a:cxn ang="0">
                  <a:pos x="390" y="549"/>
                </a:cxn>
                <a:cxn ang="0">
                  <a:pos x="456" y="577"/>
                </a:cxn>
                <a:cxn ang="0">
                  <a:pos x="597" y="598"/>
                </a:cxn>
                <a:cxn ang="0">
                  <a:pos x="880" y="617"/>
                </a:cxn>
                <a:cxn ang="0">
                  <a:pos x="977" y="663"/>
                </a:cxn>
                <a:cxn ang="0">
                  <a:pos x="1024" y="692"/>
                </a:cxn>
                <a:cxn ang="0">
                  <a:pos x="1074" y="712"/>
                </a:cxn>
                <a:cxn ang="0">
                  <a:pos x="1121" y="731"/>
                </a:cxn>
                <a:cxn ang="0">
                  <a:pos x="1186" y="752"/>
                </a:cxn>
                <a:cxn ang="0">
                  <a:pos x="1249" y="758"/>
                </a:cxn>
                <a:cxn ang="0">
                  <a:pos x="1287" y="730"/>
                </a:cxn>
                <a:cxn ang="0">
                  <a:pos x="1287" y="730"/>
                </a:cxn>
              </a:cxnLst>
              <a:rect l="0" t="0" r="r" b="b"/>
              <a:pathLst>
                <a:path w="1353" h="807">
                  <a:moveTo>
                    <a:pt x="1287" y="730"/>
                  </a:moveTo>
                  <a:lnTo>
                    <a:pt x="1252" y="659"/>
                  </a:lnTo>
                  <a:lnTo>
                    <a:pt x="1214" y="604"/>
                  </a:lnTo>
                  <a:lnTo>
                    <a:pt x="1167" y="557"/>
                  </a:lnTo>
                  <a:lnTo>
                    <a:pt x="1110" y="505"/>
                  </a:lnTo>
                  <a:lnTo>
                    <a:pt x="1106" y="482"/>
                  </a:lnTo>
                  <a:lnTo>
                    <a:pt x="1129" y="477"/>
                  </a:lnTo>
                  <a:lnTo>
                    <a:pt x="1216" y="526"/>
                  </a:lnTo>
                  <a:lnTo>
                    <a:pt x="1275" y="577"/>
                  </a:lnTo>
                  <a:lnTo>
                    <a:pt x="1353" y="731"/>
                  </a:lnTo>
                  <a:lnTo>
                    <a:pt x="1334" y="764"/>
                  </a:lnTo>
                  <a:lnTo>
                    <a:pt x="1313" y="787"/>
                  </a:lnTo>
                  <a:lnTo>
                    <a:pt x="1256" y="807"/>
                  </a:lnTo>
                  <a:lnTo>
                    <a:pt x="1117" y="785"/>
                  </a:lnTo>
                  <a:lnTo>
                    <a:pt x="1043" y="754"/>
                  </a:lnTo>
                  <a:lnTo>
                    <a:pt x="973" y="720"/>
                  </a:lnTo>
                  <a:lnTo>
                    <a:pt x="912" y="692"/>
                  </a:lnTo>
                  <a:lnTo>
                    <a:pt x="863" y="673"/>
                  </a:lnTo>
                  <a:lnTo>
                    <a:pt x="760" y="657"/>
                  </a:lnTo>
                  <a:lnTo>
                    <a:pt x="656" y="659"/>
                  </a:lnTo>
                  <a:lnTo>
                    <a:pt x="447" y="631"/>
                  </a:lnTo>
                  <a:lnTo>
                    <a:pt x="367" y="591"/>
                  </a:lnTo>
                  <a:lnTo>
                    <a:pt x="291" y="532"/>
                  </a:lnTo>
                  <a:lnTo>
                    <a:pt x="220" y="460"/>
                  </a:lnTo>
                  <a:lnTo>
                    <a:pt x="186" y="422"/>
                  </a:lnTo>
                  <a:lnTo>
                    <a:pt x="156" y="380"/>
                  </a:lnTo>
                  <a:lnTo>
                    <a:pt x="125" y="336"/>
                  </a:lnTo>
                  <a:lnTo>
                    <a:pt x="99" y="292"/>
                  </a:lnTo>
                  <a:lnTo>
                    <a:pt x="53" y="201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32" y="11"/>
                  </a:lnTo>
                  <a:lnTo>
                    <a:pt x="63" y="79"/>
                  </a:lnTo>
                  <a:lnTo>
                    <a:pt x="93" y="146"/>
                  </a:lnTo>
                  <a:lnTo>
                    <a:pt x="123" y="209"/>
                  </a:lnTo>
                  <a:lnTo>
                    <a:pt x="156" y="271"/>
                  </a:lnTo>
                  <a:lnTo>
                    <a:pt x="190" y="330"/>
                  </a:lnTo>
                  <a:lnTo>
                    <a:pt x="228" y="389"/>
                  </a:lnTo>
                  <a:lnTo>
                    <a:pt x="275" y="446"/>
                  </a:lnTo>
                  <a:lnTo>
                    <a:pt x="329" y="503"/>
                  </a:lnTo>
                  <a:lnTo>
                    <a:pt x="390" y="549"/>
                  </a:lnTo>
                  <a:lnTo>
                    <a:pt x="456" y="577"/>
                  </a:lnTo>
                  <a:lnTo>
                    <a:pt x="597" y="598"/>
                  </a:lnTo>
                  <a:lnTo>
                    <a:pt x="880" y="617"/>
                  </a:lnTo>
                  <a:lnTo>
                    <a:pt x="977" y="663"/>
                  </a:lnTo>
                  <a:lnTo>
                    <a:pt x="1024" y="692"/>
                  </a:lnTo>
                  <a:lnTo>
                    <a:pt x="1074" y="712"/>
                  </a:lnTo>
                  <a:lnTo>
                    <a:pt x="1121" y="731"/>
                  </a:lnTo>
                  <a:lnTo>
                    <a:pt x="1186" y="752"/>
                  </a:lnTo>
                  <a:lnTo>
                    <a:pt x="1249" y="758"/>
                  </a:lnTo>
                  <a:lnTo>
                    <a:pt x="1287" y="730"/>
                  </a:lnTo>
                  <a:lnTo>
                    <a:pt x="1287" y="7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3" name="Freeform 65"/>
            <p:cNvSpPr>
              <a:spLocks/>
            </p:cNvSpPr>
            <p:nvPr/>
          </p:nvSpPr>
          <p:spPr bwMode="auto">
            <a:xfrm flipH="1">
              <a:off x="4062" y="2652"/>
              <a:ext cx="546" cy="397"/>
            </a:xfrm>
            <a:custGeom>
              <a:avLst/>
              <a:gdLst/>
              <a:ahLst/>
              <a:cxnLst>
                <a:cxn ang="0">
                  <a:pos x="38" y="289"/>
                </a:cxn>
                <a:cxn ang="0">
                  <a:pos x="2" y="228"/>
                </a:cxn>
                <a:cxn ang="0">
                  <a:pos x="0" y="159"/>
                </a:cxn>
                <a:cxn ang="0">
                  <a:pos x="27" y="93"/>
                </a:cxn>
                <a:cxn ang="0">
                  <a:pos x="50" y="62"/>
                </a:cxn>
                <a:cxn ang="0">
                  <a:pos x="80" y="38"/>
                </a:cxn>
                <a:cxn ang="0">
                  <a:pos x="114" y="17"/>
                </a:cxn>
                <a:cxn ang="0">
                  <a:pos x="156" y="3"/>
                </a:cxn>
                <a:cxn ang="0">
                  <a:pos x="249" y="0"/>
                </a:cxn>
                <a:cxn ang="0">
                  <a:pos x="360" y="36"/>
                </a:cxn>
                <a:cxn ang="0">
                  <a:pos x="420" y="72"/>
                </a:cxn>
                <a:cxn ang="0">
                  <a:pos x="481" y="123"/>
                </a:cxn>
                <a:cxn ang="0">
                  <a:pos x="559" y="220"/>
                </a:cxn>
                <a:cxn ang="0">
                  <a:pos x="614" y="325"/>
                </a:cxn>
                <a:cxn ang="0">
                  <a:pos x="641" y="378"/>
                </a:cxn>
                <a:cxn ang="0">
                  <a:pos x="671" y="427"/>
                </a:cxn>
                <a:cxn ang="0">
                  <a:pos x="709" y="473"/>
                </a:cxn>
                <a:cxn ang="0">
                  <a:pos x="757" y="515"/>
                </a:cxn>
                <a:cxn ang="0">
                  <a:pos x="793" y="534"/>
                </a:cxn>
                <a:cxn ang="0">
                  <a:pos x="848" y="558"/>
                </a:cxn>
                <a:cxn ang="0">
                  <a:pos x="913" y="589"/>
                </a:cxn>
                <a:cxn ang="0">
                  <a:pos x="979" y="625"/>
                </a:cxn>
                <a:cxn ang="0">
                  <a:pos x="1078" y="703"/>
                </a:cxn>
                <a:cxn ang="0">
                  <a:pos x="1093" y="747"/>
                </a:cxn>
                <a:cxn ang="0">
                  <a:pos x="1074" y="790"/>
                </a:cxn>
                <a:cxn ang="0">
                  <a:pos x="1051" y="794"/>
                </a:cxn>
                <a:cxn ang="0">
                  <a:pos x="1048" y="771"/>
                </a:cxn>
                <a:cxn ang="0">
                  <a:pos x="1048" y="733"/>
                </a:cxn>
                <a:cxn ang="0">
                  <a:pos x="1023" y="703"/>
                </a:cxn>
                <a:cxn ang="0">
                  <a:pos x="975" y="673"/>
                </a:cxn>
                <a:cxn ang="0">
                  <a:pos x="915" y="644"/>
                </a:cxn>
                <a:cxn ang="0">
                  <a:pos x="846" y="616"/>
                </a:cxn>
                <a:cxn ang="0">
                  <a:pos x="776" y="583"/>
                </a:cxn>
                <a:cxn ang="0">
                  <a:pos x="709" y="547"/>
                </a:cxn>
                <a:cxn ang="0">
                  <a:pos x="654" y="503"/>
                </a:cxn>
                <a:cxn ang="0">
                  <a:pos x="599" y="435"/>
                </a:cxn>
                <a:cxn ang="0">
                  <a:pos x="561" y="368"/>
                </a:cxn>
                <a:cxn ang="0">
                  <a:pos x="508" y="241"/>
                </a:cxn>
                <a:cxn ang="0">
                  <a:pos x="474" y="184"/>
                </a:cxn>
                <a:cxn ang="0">
                  <a:pos x="424" y="133"/>
                </a:cxn>
                <a:cxn ang="0">
                  <a:pos x="388" y="110"/>
                </a:cxn>
                <a:cxn ang="0">
                  <a:pos x="346" y="89"/>
                </a:cxn>
                <a:cxn ang="0">
                  <a:pos x="295" y="70"/>
                </a:cxn>
                <a:cxn ang="0">
                  <a:pos x="232" y="53"/>
                </a:cxn>
                <a:cxn ang="0">
                  <a:pos x="135" y="53"/>
                </a:cxn>
                <a:cxn ang="0">
                  <a:pos x="69" y="98"/>
                </a:cxn>
                <a:cxn ang="0">
                  <a:pos x="42" y="175"/>
                </a:cxn>
                <a:cxn ang="0">
                  <a:pos x="48" y="220"/>
                </a:cxn>
                <a:cxn ang="0">
                  <a:pos x="65" y="270"/>
                </a:cxn>
                <a:cxn ang="0">
                  <a:pos x="61" y="292"/>
                </a:cxn>
                <a:cxn ang="0">
                  <a:pos x="38" y="289"/>
                </a:cxn>
                <a:cxn ang="0">
                  <a:pos x="38" y="289"/>
                </a:cxn>
              </a:cxnLst>
              <a:rect l="0" t="0" r="r" b="b"/>
              <a:pathLst>
                <a:path w="1093" h="794">
                  <a:moveTo>
                    <a:pt x="38" y="289"/>
                  </a:moveTo>
                  <a:lnTo>
                    <a:pt x="2" y="228"/>
                  </a:lnTo>
                  <a:lnTo>
                    <a:pt x="0" y="159"/>
                  </a:lnTo>
                  <a:lnTo>
                    <a:pt x="27" y="93"/>
                  </a:lnTo>
                  <a:lnTo>
                    <a:pt x="50" y="62"/>
                  </a:lnTo>
                  <a:lnTo>
                    <a:pt x="80" y="38"/>
                  </a:lnTo>
                  <a:lnTo>
                    <a:pt x="114" y="17"/>
                  </a:lnTo>
                  <a:lnTo>
                    <a:pt x="156" y="3"/>
                  </a:lnTo>
                  <a:lnTo>
                    <a:pt x="249" y="0"/>
                  </a:lnTo>
                  <a:lnTo>
                    <a:pt x="360" y="36"/>
                  </a:lnTo>
                  <a:lnTo>
                    <a:pt x="420" y="72"/>
                  </a:lnTo>
                  <a:lnTo>
                    <a:pt x="481" y="123"/>
                  </a:lnTo>
                  <a:lnTo>
                    <a:pt x="559" y="220"/>
                  </a:lnTo>
                  <a:lnTo>
                    <a:pt x="614" y="325"/>
                  </a:lnTo>
                  <a:lnTo>
                    <a:pt x="641" y="378"/>
                  </a:lnTo>
                  <a:lnTo>
                    <a:pt x="671" y="427"/>
                  </a:lnTo>
                  <a:lnTo>
                    <a:pt x="709" y="473"/>
                  </a:lnTo>
                  <a:lnTo>
                    <a:pt x="757" y="515"/>
                  </a:lnTo>
                  <a:lnTo>
                    <a:pt x="793" y="534"/>
                  </a:lnTo>
                  <a:lnTo>
                    <a:pt x="848" y="558"/>
                  </a:lnTo>
                  <a:lnTo>
                    <a:pt x="913" y="589"/>
                  </a:lnTo>
                  <a:lnTo>
                    <a:pt x="979" y="625"/>
                  </a:lnTo>
                  <a:lnTo>
                    <a:pt x="1078" y="703"/>
                  </a:lnTo>
                  <a:lnTo>
                    <a:pt x="1093" y="747"/>
                  </a:lnTo>
                  <a:lnTo>
                    <a:pt x="1074" y="790"/>
                  </a:lnTo>
                  <a:lnTo>
                    <a:pt x="1051" y="794"/>
                  </a:lnTo>
                  <a:lnTo>
                    <a:pt x="1048" y="771"/>
                  </a:lnTo>
                  <a:lnTo>
                    <a:pt x="1048" y="733"/>
                  </a:lnTo>
                  <a:lnTo>
                    <a:pt x="1023" y="703"/>
                  </a:lnTo>
                  <a:lnTo>
                    <a:pt x="975" y="673"/>
                  </a:lnTo>
                  <a:lnTo>
                    <a:pt x="915" y="644"/>
                  </a:lnTo>
                  <a:lnTo>
                    <a:pt x="846" y="616"/>
                  </a:lnTo>
                  <a:lnTo>
                    <a:pt x="776" y="583"/>
                  </a:lnTo>
                  <a:lnTo>
                    <a:pt x="709" y="547"/>
                  </a:lnTo>
                  <a:lnTo>
                    <a:pt x="654" y="503"/>
                  </a:lnTo>
                  <a:lnTo>
                    <a:pt x="599" y="435"/>
                  </a:lnTo>
                  <a:lnTo>
                    <a:pt x="561" y="368"/>
                  </a:lnTo>
                  <a:lnTo>
                    <a:pt x="508" y="241"/>
                  </a:lnTo>
                  <a:lnTo>
                    <a:pt x="474" y="184"/>
                  </a:lnTo>
                  <a:lnTo>
                    <a:pt x="424" y="133"/>
                  </a:lnTo>
                  <a:lnTo>
                    <a:pt x="388" y="110"/>
                  </a:lnTo>
                  <a:lnTo>
                    <a:pt x="346" y="89"/>
                  </a:lnTo>
                  <a:lnTo>
                    <a:pt x="295" y="70"/>
                  </a:lnTo>
                  <a:lnTo>
                    <a:pt x="232" y="53"/>
                  </a:lnTo>
                  <a:lnTo>
                    <a:pt x="135" y="53"/>
                  </a:lnTo>
                  <a:lnTo>
                    <a:pt x="69" y="98"/>
                  </a:lnTo>
                  <a:lnTo>
                    <a:pt x="42" y="175"/>
                  </a:lnTo>
                  <a:lnTo>
                    <a:pt x="48" y="220"/>
                  </a:lnTo>
                  <a:lnTo>
                    <a:pt x="65" y="270"/>
                  </a:lnTo>
                  <a:lnTo>
                    <a:pt x="61" y="292"/>
                  </a:lnTo>
                  <a:lnTo>
                    <a:pt x="38" y="289"/>
                  </a:lnTo>
                  <a:lnTo>
                    <a:pt x="38" y="2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4" name="Freeform 66"/>
            <p:cNvSpPr>
              <a:spLocks/>
            </p:cNvSpPr>
            <p:nvPr/>
          </p:nvSpPr>
          <p:spPr bwMode="auto">
            <a:xfrm flipH="1">
              <a:off x="4344" y="2506"/>
              <a:ext cx="143" cy="716"/>
            </a:xfrm>
            <a:custGeom>
              <a:avLst/>
              <a:gdLst/>
              <a:ahLst/>
              <a:cxnLst>
                <a:cxn ang="0">
                  <a:pos x="32" y="13"/>
                </a:cxn>
                <a:cxn ang="0">
                  <a:pos x="38" y="129"/>
                </a:cxn>
                <a:cxn ang="0">
                  <a:pos x="53" y="154"/>
                </a:cxn>
                <a:cxn ang="0">
                  <a:pos x="74" y="171"/>
                </a:cxn>
                <a:cxn ang="0">
                  <a:pos x="125" y="194"/>
                </a:cxn>
                <a:cxn ang="0">
                  <a:pos x="228" y="245"/>
                </a:cxn>
                <a:cxn ang="0">
                  <a:pos x="270" y="424"/>
                </a:cxn>
                <a:cxn ang="0">
                  <a:pos x="285" y="618"/>
                </a:cxn>
                <a:cxn ang="0">
                  <a:pos x="277" y="1408"/>
                </a:cxn>
                <a:cxn ang="0">
                  <a:pos x="254" y="1431"/>
                </a:cxn>
                <a:cxn ang="0">
                  <a:pos x="234" y="1408"/>
                </a:cxn>
                <a:cxn ang="0">
                  <a:pos x="249" y="884"/>
                </a:cxn>
                <a:cxn ang="0">
                  <a:pos x="251" y="753"/>
                </a:cxn>
                <a:cxn ang="0">
                  <a:pos x="249" y="621"/>
                </a:cxn>
                <a:cxn ang="0">
                  <a:pos x="226" y="359"/>
                </a:cxn>
                <a:cxn ang="0">
                  <a:pos x="209" y="296"/>
                </a:cxn>
                <a:cxn ang="0">
                  <a:pos x="186" y="256"/>
                </a:cxn>
                <a:cxn ang="0">
                  <a:pos x="156" y="232"/>
                </a:cxn>
                <a:cxn ang="0">
                  <a:pos x="123" y="218"/>
                </a:cxn>
                <a:cxn ang="0">
                  <a:pos x="59" y="197"/>
                </a:cxn>
                <a:cxn ang="0">
                  <a:pos x="7" y="142"/>
                </a:cxn>
                <a:cxn ang="0">
                  <a:pos x="0" y="21"/>
                </a:cxn>
                <a:cxn ang="0">
                  <a:pos x="13" y="0"/>
                </a:cxn>
                <a:cxn ang="0">
                  <a:pos x="32" y="13"/>
                </a:cxn>
                <a:cxn ang="0">
                  <a:pos x="32" y="13"/>
                </a:cxn>
              </a:cxnLst>
              <a:rect l="0" t="0" r="r" b="b"/>
              <a:pathLst>
                <a:path w="285" h="1431">
                  <a:moveTo>
                    <a:pt x="32" y="13"/>
                  </a:moveTo>
                  <a:lnTo>
                    <a:pt x="38" y="129"/>
                  </a:lnTo>
                  <a:lnTo>
                    <a:pt x="53" y="154"/>
                  </a:lnTo>
                  <a:lnTo>
                    <a:pt x="74" y="171"/>
                  </a:lnTo>
                  <a:lnTo>
                    <a:pt x="125" y="194"/>
                  </a:lnTo>
                  <a:lnTo>
                    <a:pt x="228" y="245"/>
                  </a:lnTo>
                  <a:lnTo>
                    <a:pt x="270" y="424"/>
                  </a:lnTo>
                  <a:lnTo>
                    <a:pt x="285" y="618"/>
                  </a:lnTo>
                  <a:lnTo>
                    <a:pt x="277" y="1408"/>
                  </a:lnTo>
                  <a:lnTo>
                    <a:pt x="254" y="1431"/>
                  </a:lnTo>
                  <a:lnTo>
                    <a:pt x="234" y="1408"/>
                  </a:lnTo>
                  <a:lnTo>
                    <a:pt x="249" y="884"/>
                  </a:lnTo>
                  <a:lnTo>
                    <a:pt x="251" y="753"/>
                  </a:lnTo>
                  <a:lnTo>
                    <a:pt x="249" y="621"/>
                  </a:lnTo>
                  <a:lnTo>
                    <a:pt x="226" y="359"/>
                  </a:lnTo>
                  <a:lnTo>
                    <a:pt x="209" y="296"/>
                  </a:lnTo>
                  <a:lnTo>
                    <a:pt x="186" y="256"/>
                  </a:lnTo>
                  <a:lnTo>
                    <a:pt x="156" y="232"/>
                  </a:lnTo>
                  <a:lnTo>
                    <a:pt x="123" y="218"/>
                  </a:lnTo>
                  <a:lnTo>
                    <a:pt x="59" y="197"/>
                  </a:lnTo>
                  <a:lnTo>
                    <a:pt x="7" y="142"/>
                  </a:lnTo>
                  <a:lnTo>
                    <a:pt x="0" y="21"/>
                  </a:lnTo>
                  <a:lnTo>
                    <a:pt x="13" y="0"/>
                  </a:lnTo>
                  <a:lnTo>
                    <a:pt x="32" y="13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5" name="Freeform 67"/>
            <p:cNvSpPr>
              <a:spLocks/>
            </p:cNvSpPr>
            <p:nvPr/>
          </p:nvSpPr>
          <p:spPr bwMode="auto">
            <a:xfrm flipH="1">
              <a:off x="4732" y="3103"/>
              <a:ext cx="77" cy="108"/>
            </a:xfrm>
            <a:custGeom>
              <a:avLst/>
              <a:gdLst/>
              <a:ahLst/>
              <a:cxnLst>
                <a:cxn ang="0">
                  <a:pos x="63" y="41"/>
                </a:cxn>
                <a:cxn ang="0">
                  <a:pos x="50" y="110"/>
                </a:cxn>
                <a:cxn ang="0">
                  <a:pos x="59" y="140"/>
                </a:cxn>
                <a:cxn ang="0">
                  <a:pos x="78" y="163"/>
                </a:cxn>
                <a:cxn ang="0">
                  <a:pos x="137" y="182"/>
                </a:cxn>
                <a:cxn ang="0">
                  <a:pos x="154" y="197"/>
                </a:cxn>
                <a:cxn ang="0">
                  <a:pos x="139" y="214"/>
                </a:cxn>
                <a:cxn ang="0">
                  <a:pos x="48" y="190"/>
                </a:cxn>
                <a:cxn ang="0">
                  <a:pos x="0" y="110"/>
                </a:cxn>
                <a:cxn ang="0">
                  <a:pos x="6" y="81"/>
                </a:cxn>
                <a:cxn ang="0">
                  <a:pos x="21" y="51"/>
                </a:cxn>
                <a:cxn ang="0">
                  <a:pos x="40" y="20"/>
                </a:cxn>
                <a:cxn ang="0">
                  <a:pos x="61" y="0"/>
                </a:cxn>
                <a:cxn ang="0">
                  <a:pos x="94" y="11"/>
                </a:cxn>
                <a:cxn ang="0">
                  <a:pos x="94" y="28"/>
                </a:cxn>
                <a:cxn ang="0">
                  <a:pos x="63" y="41"/>
                </a:cxn>
                <a:cxn ang="0">
                  <a:pos x="63" y="41"/>
                </a:cxn>
              </a:cxnLst>
              <a:rect l="0" t="0" r="r" b="b"/>
              <a:pathLst>
                <a:path w="154" h="214">
                  <a:moveTo>
                    <a:pt x="63" y="41"/>
                  </a:moveTo>
                  <a:lnTo>
                    <a:pt x="50" y="110"/>
                  </a:lnTo>
                  <a:lnTo>
                    <a:pt x="59" y="140"/>
                  </a:lnTo>
                  <a:lnTo>
                    <a:pt x="78" y="163"/>
                  </a:lnTo>
                  <a:lnTo>
                    <a:pt x="137" y="182"/>
                  </a:lnTo>
                  <a:lnTo>
                    <a:pt x="154" y="197"/>
                  </a:lnTo>
                  <a:lnTo>
                    <a:pt x="139" y="214"/>
                  </a:lnTo>
                  <a:lnTo>
                    <a:pt x="48" y="190"/>
                  </a:lnTo>
                  <a:lnTo>
                    <a:pt x="0" y="110"/>
                  </a:lnTo>
                  <a:lnTo>
                    <a:pt x="6" y="81"/>
                  </a:lnTo>
                  <a:lnTo>
                    <a:pt x="21" y="51"/>
                  </a:lnTo>
                  <a:lnTo>
                    <a:pt x="40" y="20"/>
                  </a:lnTo>
                  <a:lnTo>
                    <a:pt x="61" y="0"/>
                  </a:lnTo>
                  <a:lnTo>
                    <a:pt x="94" y="11"/>
                  </a:lnTo>
                  <a:lnTo>
                    <a:pt x="94" y="28"/>
                  </a:lnTo>
                  <a:lnTo>
                    <a:pt x="63" y="41"/>
                  </a:lnTo>
                  <a:lnTo>
                    <a:pt x="6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6" name="Freeform 68"/>
            <p:cNvSpPr>
              <a:spLocks/>
            </p:cNvSpPr>
            <p:nvPr/>
          </p:nvSpPr>
          <p:spPr bwMode="auto">
            <a:xfrm flipH="1">
              <a:off x="4672" y="3155"/>
              <a:ext cx="83" cy="103"/>
            </a:xfrm>
            <a:custGeom>
              <a:avLst/>
              <a:gdLst/>
              <a:ahLst/>
              <a:cxnLst>
                <a:cxn ang="0">
                  <a:pos x="76" y="133"/>
                </a:cxn>
                <a:cxn ang="0">
                  <a:pos x="133" y="105"/>
                </a:cxn>
                <a:cxn ang="0">
                  <a:pos x="156" y="93"/>
                </a:cxn>
                <a:cxn ang="0">
                  <a:pos x="165" y="114"/>
                </a:cxn>
                <a:cxn ang="0">
                  <a:pos x="148" y="150"/>
                </a:cxn>
                <a:cxn ang="0">
                  <a:pos x="116" y="186"/>
                </a:cxn>
                <a:cxn ang="0">
                  <a:pos x="76" y="207"/>
                </a:cxn>
                <a:cxn ang="0">
                  <a:pos x="38" y="196"/>
                </a:cxn>
                <a:cxn ang="0">
                  <a:pos x="9" y="158"/>
                </a:cxn>
                <a:cxn ang="0">
                  <a:pos x="0" y="110"/>
                </a:cxn>
                <a:cxn ang="0">
                  <a:pos x="13" y="12"/>
                </a:cxn>
                <a:cxn ang="0">
                  <a:pos x="34" y="0"/>
                </a:cxn>
                <a:cxn ang="0">
                  <a:pos x="45" y="21"/>
                </a:cxn>
                <a:cxn ang="0">
                  <a:pos x="42" y="53"/>
                </a:cxn>
                <a:cxn ang="0">
                  <a:pos x="45" y="82"/>
                </a:cxn>
                <a:cxn ang="0">
                  <a:pos x="76" y="133"/>
                </a:cxn>
                <a:cxn ang="0">
                  <a:pos x="76" y="133"/>
                </a:cxn>
              </a:cxnLst>
              <a:rect l="0" t="0" r="r" b="b"/>
              <a:pathLst>
                <a:path w="165" h="207">
                  <a:moveTo>
                    <a:pt x="76" y="133"/>
                  </a:moveTo>
                  <a:lnTo>
                    <a:pt x="133" y="105"/>
                  </a:lnTo>
                  <a:lnTo>
                    <a:pt x="156" y="93"/>
                  </a:lnTo>
                  <a:lnTo>
                    <a:pt x="165" y="114"/>
                  </a:lnTo>
                  <a:lnTo>
                    <a:pt x="148" y="150"/>
                  </a:lnTo>
                  <a:lnTo>
                    <a:pt x="116" y="186"/>
                  </a:lnTo>
                  <a:lnTo>
                    <a:pt x="76" y="207"/>
                  </a:lnTo>
                  <a:lnTo>
                    <a:pt x="38" y="196"/>
                  </a:lnTo>
                  <a:lnTo>
                    <a:pt x="9" y="158"/>
                  </a:lnTo>
                  <a:lnTo>
                    <a:pt x="0" y="110"/>
                  </a:lnTo>
                  <a:lnTo>
                    <a:pt x="13" y="12"/>
                  </a:lnTo>
                  <a:lnTo>
                    <a:pt x="34" y="0"/>
                  </a:lnTo>
                  <a:lnTo>
                    <a:pt x="45" y="21"/>
                  </a:lnTo>
                  <a:lnTo>
                    <a:pt x="42" y="53"/>
                  </a:lnTo>
                  <a:lnTo>
                    <a:pt x="45" y="82"/>
                  </a:lnTo>
                  <a:lnTo>
                    <a:pt x="76" y="133"/>
                  </a:lnTo>
                  <a:lnTo>
                    <a:pt x="76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7" name="Freeform 69"/>
            <p:cNvSpPr>
              <a:spLocks/>
            </p:cNvSpPr>
            <p:nvPr/>
          </p:nvSpPr>
          <p:spPr bwMode="auto">
            <a:xfrm flipH="1">
              <a:off x="4489" y="3173"/>
              <a:ext cx="82" cy="124"/>
            </a:xfrm>
            <a:custGeom>
              <a:avLst/>
              <a:gdLst/>
              <a:ahLst/>
              <a:cxnLst>
                <a:cxn ang="0">
                  <a:pos x="66" y="192"/>
                </a:cxn>
                <a:cxn ang="0">
                  <a:pos x="104" y="202"/>
                </a:cxn>
                <a:cxn ang="0">
                  <a:pos x="142" y="194"/>
                </a:cxn>
                <a:cxn ang="0">
                  <a:pos x="165" y="200"/>
                </a:cxn>
                <a:cxn ang="0">
                  <a:pos x="159" y="223"/>
                </a:cxn>
                <a:cxn ang="0">
                  <a:pos x="127" y="238"/>
                </a:cxn>
                <a:cxn ang="0">
                  <a:pos x="85" y="249"/>
                </a:cxn>
                <a:cxn ang="0">
                  <a:pos x="17" y="226"/>
                </a:cxn>
                <a:cxn ang="0">
                  <a:pos x="0" y="101"/>
                </a:cxn>
                <a:cxn ang="0">
                  <a:pos x="22" y="40"/>
                </a:cxn>
                <a:cxn ang="0">
                  <a:pos x="70" y="0"/>
                </a:cxn>
                <a:cxn ang="0">
                  <a:pos x="93" y="8"/>
                </a:cxn>
                <a:cxn ang="0">
                  <a:pos x="85" y="31"/>
                </a:cxn>
                <a:cxn ang="0">
                  <a:pos x="53" y="63"/>
                </a:cxn>
                <a:cxn ang="0">
                  <a:pos x="45" y="105"/>
                </a:cxn>
                <a:cxn ang="0">
                  <a:pos x="51" y="149"/>
                </a:cxn>
                <a:cxn ang="0">
                  <a:pos x="66" y="192"/>
                </a:cxn>
                <a:cxn ang="0">
                  <a:pos x="66" y="192"/>
                </a:cxn>
              </a:cxnLst>
              <a:rect l="0" t="0" r="r" b="b"/>
              <a:pathLst>
                <a:path w="165" h="249">
                  <a:moveTo>
                    <a:pt x="66" y="192"/>
                  </a:moveTo>
                  <a:lnTo>
                    <a:pt x="104" y="202"/>
                  </a:lnTo>
                  <a:lnTo>
                    <a:pt x="142" y="194"/>
                  </a:lnTo>
                  <a:lnTo>
                    <a:pt x="165" y="200"/>
                  </a:lnTo>
                  <a:lnTo>
                    <a:pt x="159" y="223"/>
                  </a:lnTo>
                  <a:lnTo>
                    <a:pt x="127" y="238"/>
                  </a:lnTo>
                  <a:lnTo>
                    <a:pt x="85" y="249"/>
                  </a:lnTo>
                  <a:lnTo>
                    <a:pt x="17" y="226"/>
                  </a:lnTo>
                  <a:lnTo>
                    <a:pt x="0" y="101"/>
                  </a:lnTo>
                  <a:lnTo>
                    <a:pt x="22" y="40"/>
                  </a:lnTo>
                  <a:lnTo>
                    <a:pt x="70" y="0"/>
                  </a:lnTo>
                  <a:lnTo>
                    <a:pt x="93" y="8"/>
                  </a:lnTo>
                  <a:lnTo>
                    <a:pt x="85" y="31"/>
                  </a:lnTo>
                  <a:lnTo>
                    <a:pt x="53" y="63"/>
                  </a:lnTo>
                  <a:lnTo>
                    <a:pt x="45" y="105"/>
                  </a:lnTo>
                  <a:lnTo>
                    <a:pt x="51" y="149"/>
                  </a:lnTo>
                  <a:lnTo>
                    <a:pt x="66" y="192"/>
                  </a:lnTo>
                  <a:lnTo>
                    <a:pt x="66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8" name="Freeform 70"/>
            <p:cNvSpPr>
              <a:spLocks/>
            </p:cNvSpPr>
            <p:nvPr/>
          </p:nvSpPr>
          <p:spPr bwMode="auto">
            <a:xfrm flipH="1">
              <a:off x="4415" y="3185"/>
              <a:ext cx="88" cy="136"/>
            </a:xfrm>
            <a:custGeom>
              <a:avLst/>
              <a:gdLst/>
              <a:ahLst/>
              <a:cxnLst>
                <a:cxn ang="0">
                  <a:pos x="105" y="201"/>
                </a:cxn>
                <a:cxn ang="0">
                  <a:pos x="139" y="143"/>
                </a:cxn>
                <a:cxn ang="0">
                  <a:pos x="137" y="110"/>
                </a:cxn>
                <a:cxn ang="0">
                  <a:pos x="139" y="76"/>
                </a:cxn>
                <a:cxn ang="0">
                  <a:pos x="154" y="59"/>
                </a:cxn>
                <a:cxn ang="0">
                  <a:pos x="171" y="74"/>
                </a:cxn>
                <a:cxn ang="0">
                  <a:pos x="175" y="122"/>
                </a:cxn>
                <a:cxn ang="0">
                  <a:pos x="171" y="205"/>
                </a:cxn>
                <a:cxn ang="0">
                  <a:pos x="156" y="243"/>
                </a:cxn>
                <a:cxn ang="0">
                  <a:pos x="126" y="272"/>
                </a:cxn>
                <a:cxn ang="0">
                  <a:pos x="57" y="243"/>
                </a:cxn>
                <a:cxn ang="0">
                  <a:pos x="16" y="173"/>
                </a:cxn>
                <a:cxn ang="0">
                  <a:pos x="0" y="87"/>
                </a:cxn>
                <a:cxn ang="0">
                  <a:pos x="12" y="13"/>
                </a:cxn>
                <a:cxn ang="0">
                  <a:pos x="33" y="0"/>
                </a:cxn>
                <a:cxn ang="0">
                  <a:pos x="44" y="21"/>
                </a:cxn>
                <a:cxn ang="0">
                  <a:pos x="40" y="129"/>
                </a:cxn>
                <a:cxn ang="0">
                  <a:pos x="57" y="181"/>
                </a:cxn>
                <a:cxn ang="0">
                  <a:pos x="76" y="196"/>
                </a:cxn>
                <a:cxn ang="0">
                  <a:pos x="105" y="201"/>
                </a:cxn>
                <a:cxn ang="0">
                  <a:pos x="105" y="201"/>
                </a:cxn>
              </a:cxnLst>
              <a:rect l="0" t="0" r="r" b="b"/>
              <a:pathLst>
                <a:path w="175" h="272">
                  <a:moveTo>
                    <a:pt x="105" y="201"/>
                  </a:moveTo>
                  <a:lnTo>
                    <a:pt x="139" y="143"/>
                  </a:lnTo>
                  <a:lnTo>
                    <a:pt x="137" y="110"/>
                  </a:lnTo>
                  <a:lnTo>
                    <a:pt x="139" y="76"/>
                  </a:lnTo>
                  <a:lnTo>
                    <a:pt x="154" y="59"/>
                  </a:lnTo>
                  <a:lnTo>
                    <a:pt x="171" y="74"/>
                  </a:lnTo>
                  <a:lnTo>
                    <a:pt x="175" y="122"/>
                  </a:lnTo>
                  <a:lnTo>
                    <a:pt x="171" y="205"/>
                  </a:lnTo>
                  <a:lnTo>
                    <a:pt x="156" y="243"/>
                  </a:lnTo>
                  <a:lnTo>
                    <a:pt x="126" y="272"/>
                  </a:lnTo>
                  <a:lnTo>
                    <a:pt x="57" y="243"/>
                  </a:lnTo>
                  <a:lnTo>
                    <a:pt x="16" y="173"/>
                  </a:lnTo>
                  <a:lnTo>
                    <a:pt x="0" y="87"/>
                  </a:lnTo>
                  <a:lnTo>
                    <a:pt x="12" y="13"/>
                  </a:lnTo>
                  <a:lnTo>
                    <a:pt x="33" y="0"/>
                  </a:lnTo>
                  <a:lnTo>
                    <a:pt x="44" y="21"/>
                  </a:lnTo>
                  <a:lnTo>
                    <a:pt x="40" y="129"/>
                  </a:lnTo>
                  <a:lnTo>
                    <a:pt x="57" y="181"/>
                  </a:lnTo>
                  <a:lnTo>
                    <a:pt x="76" y="196"/>
                  </a:lnTo>
                  <a:lnTo>
                    <a:pt x="105" y="201"/>
                  </a:lnTo>
                  <a:lnTo>
                    <a:pt x="105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9" name="Freeform 71"/>
            <p:cNvSpPr>
              <a:spLocks/>
            </p:cNvSpPr>
            <p:nvPr/>
          </p:nvSpPr>
          <p:spPr bwMode="auto">
            <a:xfrm flipH="1">
              <a:off x="4300" y="3172"/>
              <a:ext cx="96" cy="139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86" y="0"/>
                </a:cxn>
                <a:cxn ang="0">
                  <a:pos x="139" y="17"/>
                </a:cxn>
                <a:cxn ang="0">
                  <a:pos x="192" y="105"/>
                </a:cxn>
                <a:cxn ang="0">
                  <a:pos x="183" y="211"/>
                </a:cxn>
                <a:cxn ang="0">
                  <a:pos x="160" y="253"/>
                </a:cxn>
                <a:cxn ang="0">
                  <a:pos x="143" y="268"/>
                </a:cxn>
                <a:cxn ang="0">
                  <a:pos x="124" y="280"/>
                </a:cxn>
                <a:cxn ang="0">
                  <a:pos x="29" y="267"/>
                </a:cxn>
                <a:cxn ang="0">
                  <a:pos x="12" y="249"/>
                </a:cxn>
                <a:cxn ang="0">
                  <a:pos x="31" y="234"/>
                </a:cxn>
                <a:cxn ang="0">
                  <a:pos x="84" y="215"/>
                </a:cxn>
                <a:cxn ang="0">
                  <a:pos x="126" y="177"/>
                </a:cxn>
                <a:cxn ang="0">
                  <a:pos x="143" y="126"/>
                </a:cxn>
                <a:cxn ang="0">
                  <a:pos x="122" y="71"/>
                </a:cxn>
                <a:cxn ang="0">
                  <a:pos x="99" y="50"/>
                </a:cxn>
                <a:cxn ang="0">
                  <a:pos x="74" y="40"/>
                </a:cxn>
                <a:cxn ang="0">
                  <a:pos x="19" y="40"/>
                </a:cxn>
                <a:cxn ang="0">
                  <a:pos x="0" y="27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192" h="280">
                  <a:moveTo>
                    <a:pt x="14" y="8"/>
                  </a:moveTo>
                  <a:lnTo>
                    <a:pt x="86" y="0"/>
                  </a:lnTo>
                  <a:lnTo>
                    <a:pt x="139" y="17"/>
                  </a:lnTo>
                  <a:lnTo>
                    <a:pt x="192" y="105"/>
                  </a:lnTo>
                  <a:lnTo>
                    <a:pt x="183" y="211"/>
                  </a:lnTo>
                  <a:lnTo>
                    <a:pt x="160" y="253"/>
                  </a:lnTo>
                  <a:lnTo>
                    <a:pt x="143" y="268"/>
                  </a:lnTo>
                  <a:lnTo>
                    <a:pt x="124" y="280"/>
                  </a:lnTo>
                  <a:lnTo>
                    <a:pt x="29" y="267"/>
                  </a:lnTo>
                  <a:lnTo>
                    <a:pt x="12" y="249"/>
                  </a:lnTo>
                  <a:lnTo>
                    <a:pt x="31" y="234"/>
                  </a:lnTo>
                  <a:lnTo>
                    <a:pt x="84" y="215"/>
                  </a:lnTo>
                  <a:lnTo>
                    <a:pt x="126" y="177"/>
                  </a:lnTo>
                  <a:lnTo>
                    <a:pt x="143" y="126"/>
                  </a:lnTo>
                  <a:lnTo>
                    <a:pt x="122" y="71"/>
                  </a:lnTo>
                  <a:lnTo>
                    <a:pt x="99" y="50"/>
                  </a:lnTo>
                  <a:lnTo>
                    <a:pt x="74" y="40"/>
                  </a:lnTo>
                  <a:lnTo>
                    <a:pt x="19" y="40"/>
                  </a:lnTo>
                  <a:lnTo>
                    <a:pt x="0" y="27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0" name="Freeform 72"/>
            <p:cNvSpPr>
              <a:spLocks/>
            </p:cNvSpPr>
            <p:nvPr/>
          </p:nvSpPr>
          <p:spPr bwMode="auto">
            <a:xfrm flipH="1">
              <a:off x="4557" y="3193"/>
              <a:ext cx="140" cy="5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56" y="50"/>
                </a:cxn>
                <a:cxn ang="0">
                  <a:pos x="277" y="67"/>
                </a:cxn>
                <a:cxn ang="0">
                  <a:pos x="279" y="91"/>
                </a:cxn>
                <a:cxn ang="0">
                  <a:pos x="264" y="109"/>
                </a:cxn>
                <a:cxn ang="0">
                  <a:pos x="237" y="110"/>
                </a:cxn>
                <a:cxn ang="0">
                  <a:pos x="123" y="82"/>
                </a:cxn>
                <a:cxn ang="0">
                  <a:pos x="13" y="44"/>
                </a:cxn>
                <a:cxn ang="0">
                  <a:pos x="0" y="15"/>
                </a:cxn>
                <a:cxn ang="0">
                  <a:pos x="9" y="2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279" h="110">
                  <a:moveTo>
                    <a:pt x="28" y="0"/>
                  </a:moveTo>
                  <a:lnTo>
                    <a:pt x="256" y="50"/>
                  </a:lnTo>
                  <a:lnTo>
                    <a:pt x="277" y="67"/>
                  </a:lnTo>
                  <a:lnTo>
                    <a:pt x="279" y="91"/>
                  </a:lnTo>
                  <a:lnTo>
                    <a:pt x="264" y="109"/>
                  </a:lnTo>
                  <a:lnTo>
                    <a:pt x="237" y="110"/>
                  </a:lnTo>
                  <a:lnTo>
                    <a:pt x="123" y="82"/>
                  </a:lnTo>
                  <a:lnTo>
                    <a:pt x="13" y="44"/>
                  </a:lnTo>
                  <a:lnTo>
                    <a:pt x="0" y="15"/>
                  </a:lnTo>
                  <a:lnTo>
                    <a:pt x="9" y="2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1" name="Freeform 73"/>
            <p:cNvSpPr>
              <a:spLocks/>
            </p:cNvSpPr>
            <p:nvPr/>
          </p:nvSpPr>
          <p:spPr bwMode="auto">
            <a:xfrm flipH="1">
              <a:off x="4692" y="3232"/>
              <a:ext cx="31" cy="49"/>
            </a:xfrm>
            <a:custGeom>
              <a:avLst/>
              <a:gdLst/>
              <a:ahLst/>
              <a:cxnLst>
                <a:cxn ang="0">
                  <a:pos x="52" y="15"/>
                </a:cxn>
                <a:cxn ang="0">
                  <a:pos x="63" y="78"/>
                </a:cxn>
                <a:cxn ang="0">
                  <a:pos x="54" y="99"/>
                </a:cxn>
                <a:cxn ang="0">
                  <a:pos x="33" y="88"/>
                </a:cxn>
                <a:cxn ang="0">
                  <a:pos x="2" y="32"/>
                </a:cxn>
                <a:cxn ang="0">
                  <a:pos x="0" y="21"/>
                </a:cxn>
                <a:cxn ang="0">
                  <a:pos x="4" y="12"/>
                </a:cxn>
                <a:cxn ang="0">
                  <a:pos x="20" y="0"/>
                </a:cxn>
                <a:cxn ang="0">
                  <a:pos x="52" y="15"/>
                </a:cxn>
                <a:cxn ang="0">
                  <a:pos x="52" y="15"/>
                </a:cxn>
              </a:cxnLst>
              <a:rect l="0" t="0" r="r" b="b"/>
              <a:pathLst>
                <a:path w="63" h="99">
                  <a:moveTo>
                    <a:pt x="52" y="15"/>
                  </a:moveTo>
                  <a:lnTo>
                    <a:pt x="63" y="78"/>
                  </a:lnTo>
                  <a:lnTo>
                    <a:pt x="54" y="99"/>
                  </a:lnTo>
                  <a:lnTo>
                    <a:pt x="33" y="88"/>
                  </a:lnTo>
                  <a:lnTo>
                    <a:pt x="2" y="32"/>
                  </a:lnTo>
                  <a:lnTo>
                    <a:pt x="0" y="21"/>
                  </a:lnTo>
                  <a:lnTo>
                    <a:pt x="4" y="12"/>
                  </a:lnTo>
                  <a:lnTo>
                    <a:pt x="20" y="0"/>
                  </a:lnTo>
                  <a:lnTo>
                    <a:pt x="52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2" name="Freeform 74"/>
            <p:cNvSpPr>
              <a:spLocks/>
            </p:cNvSpPr>
            <p:nvPr/>
          </p:nvSpPr>
          <p:spPr bwMode="auto">
            <a:xfrm flipH="1">
              <a:off x="4776" y="3169"/>
              <a:ext cx="35" cy="54"/>
            </a:xfrm>
            <a:custGeom>
              <a:avLst/>
              <a:gdLst/>
              <a:ahLst/>
              <a:cxnLst>
                <a:cxn ang="0">
                  <a:pos x="68" y="40"/>
                </a:cxn>
                <a:cxn ang="0">
                  <a:pos x="30" y="100"/>
                </a:cxn>
                <a:cxn ang="0">
                  <a:pos x="9" y="108"/>
                </a:cxn>
                <a:cxn ang="0">
                  <a:pos x="0" y="87"/>
                </a:cxn>
                <a:cxn ang="0">
                  <a:pos x="15" y="17"/>
                </a:cxn>
                <a:cxn ang="0">
                  <a:pos x="30" y="0"/>
                </a:cxn>
                <a:cxn ang="0">
                  <a:pos x="53" y="2"/>
                </a:cxn>
                <a:cxn ang="0">
                  <a:pos x="68" y="40"/>
                </a:cxn>
                <a:cxn ang="0">
                  <a:pos x="68" y="40"/>
                </a:cxn>
              </a:cxnLst>
              <a:rect l="0" t="0" r="r" b="b"/>
              <a:pathLst>
                <a:path w="68" h="108">
                  <a:moveTo>
                    <a:pt x="68" y="40"/>
                  </a:moveTo>
                  <a:lnTo>
                    <a:pt x="30" y="100"/>
                  </a:lnTo>
                  <a:lnTo>
                    <a:pt x="9" y="108"/>
                  </a:lnTo>
                  <a:lnTo>
                    <a:pt x="0" y="87"/>
                  </a:lnTo>
                  <a:lnTo>
                    <a:pt x="15" y="17"/>
                  </a:lnTo>
                  <a:lnTo>
                    <a:pt x="30" y="0"/>
                  </a:lnTo>
                  <a:lnTo>
                    <a:pt x="53" y="2"/>
                  </a:lnTo>
                  <a:lnTo>
                    <a:pt x="68" y="40"/>
                  </a:lnTo>
                  <a:lnTo>
                    <a:pt x="6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3" name="Freeform 75"/>
            <p:cNvSpPr>
              <a:spLocks/>
            </p:cNvSpPr>
            <p:nvPr/>
          </p:nvSpPr>
          <p:spPr bwMode="auto">
            <a:xfrm flipH="1">
              <a:off x="4514" y="3274"/>
              <a:ext cx="34" cy="67"/>
            </a:xfrm>
            <a:custGeom>
              <a:avLst/>
              <a:gdLst/>
              <a:ahLst/>
              <a:cxnLst>
                <a:cxn ang="0">
                  <a:pos x="52" y="19"/>
                </a:cxn>
                <a:cxn ang="0">
                  <a:pos x="69" y="112"/>
                </a:cxn>
                <a:cxn ang="0">
                  <a:pos x="57" y="133"/>
                </a:cxn>
                <a:cxn ang="0">
                  <a:pos x="36" y="123"/>
                </a:cxn>
                <a:cxn ang="0">
                  <a:pos x="0" y="32"/>
                </a:cxn>
                <a:cxn ang="0">
                  <a:pos x="4" y="11"/>
                </a:cxn>
                <a:cxn ang="0">
                  <a:pos x="19" y="0"/>
                </a:cxn>
                <a:cxn ang="0">
                  <a:pos x="52" y="19"/>
                </a:cxn>
                <a:cxn ang="0">
                  <a:pos x="52" y="19"/>
                </a:cxn>
              </a:cxnLst>
              <a:rect l="0" t="0" r="r" b="b"/>
              <a:pathLst>
                <a:path w="69" h="133">
                  <a:moveTo>
                    <a:pt x="52" y="19"/>
                  </a:moveTo>
                  <a:lnTo>
                    <a:pt x="69" y="112"/>
                  </a:lnTo>
                  <a:lnTo>
                    <a:pt x="57" y="133"/>
                  </a:lnTo>
                  <a:lnTo>
                    <a:pt x="36" y="123"/>
                  </a:lnTo>
                  <a:lnTo>
                    <a:pt x="0" y="32"/>
                  </a:lnTo>
                  <a:lnTo>
                    <a:pt x="4" y="11"/>
                  </a:lnTo>
                  <a:lnTo>
                    <a:pt x="19" y="0"/>
                  </a:lnTo>
                  <a:lnTo>
                    <a:pt x="52" y="19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4" name="Freeform 76"/>
            <p:cNvSpPr>
              <a:spLocks/>
            </p:cNvSpPr>
            <p:nvPr/>
          </p:nvSpPr>
          <p:spPr bwMode="auto">
            <a:xfrm flipH="1">
              <a:off x="4409" y="3292"/>
              <a:ext cx="47" cy="55"/>
            </a:xfrm>
            <a:custGeom>
              <a:avLst/>
              <a:gdLst/>
              <a:ahLst/>
              <a:cxnLst>
                <a:cxn ang="0">
                  <a:pos x="62" y="15"/>
                </a:cxn>
                <a:cxn ang="0">
                  <a:pos x="95" y="85"/>
                </a:cxn>
                <a:cxn ang="0">
                  <a:pos x="91" y="108"/>
                </a:cxn>
                <a:cxn ang="0">
                  <a:pos x="68" y="104"/>
                </a:cxn>
                <a:cxn ang="0">
                  <a:pos x="7" y="59"/>
                </a:cxn>
                <a:cxn ang="0">
                  <a:pos x="0" y="30"/>
                </a:cxn>
                <a:cxn ang="0">
                  <a:pos x="13" y="7"/>
                </a:cxn>
                <a:cxn ang="0">
                  <a:pos x="38" y="0"/>
                </a:cxn>
                <a:cxn ang="0">
                  <a:pos x="62" y="15"/>
                </a:cxn>
                <a:cxn ang="0">
                  <a:pos x="62" y="15"/>
                </a:cxn>
              </a:cxnLst>
              <a:rect l="0" t="0" r="r" b="b"/>
              <a:pathLst>
                <a:path w="95" h="108">
                  <a:moveTo>
                    <a:pt x="62" y="15"/>
                  </a:moveTo>
                  <a:lnTo>
                    <a:pt x="95" y="85"/>
                  </a:lnTo>
                  <a:lnTo>
                    <a:pt x="91" y="108"/>
                  </a:lnTo>
                  <a:lnTo>
                    <a:pt x="68" y="104"/>
                  </a:lnTo>
                  <a:lnTo>
                    <a:pt x="7" y="59"/>
                  </a:lnTo>
                  <a:lnTo>
                    <a:pt x="0" y="30"/>
                  </a:lnTo>
                  <a:lnTo>
                    <a:pt x="13" y="7"/>
                  </a:lnTo>
                  <a:lnTo>
                    <a:pt x="38" y="0"/>
                  </a:lnTo>
                  <a:lnTo>
                    <a:pt x="62" y="15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5" name="Freeform 77"/>
            <p:cNvSpPr>
              <a:spLocks/>
            </p:cNvSpPr>
            <p:nvPr/>
          </p:nvSpPr>
          <p:spPr bwMode="auto">
            <a:xfrm flipH="1">
              <a:off x="4770" y="2653"/>
              <a:ext cx="99" cy="149"/>
            </a:xfrm>
            <a:custGeom>
              <a:avLst/>
              <a:gdLst/>
              <a:ahLst/>
              <a:cxnLst>
                <a:cxn ang="0">
                  <a:pos x="188" y="254"/>
                </a:cxn>
                <a:cxn ang="0">
                  <a:pos x="152" y="273"/>
                </a:cxn>
                <a:cxn ang="0">
                  <a:pos x="108" y="287"/>
                </a:cxn>
                <a:cxn ang="0">
                  <a:pos x="21" y="298"/>
                </a:cxn>
                <a:cxn ang="0">
                  <a:pos x="0" y="285"/>
                </a:cxn>
                <a:cxn ang="0">
                  <a:pos x="13" y="266"/>
                </a:cxn>
                <a:cxn ang="0">
                  <a:pos x="138" y="216"/>
                </a:cxn>
                <a:cxn ang="0">
                  <a:pos x="140" y="102"/>
                </a:cxn>
                <a:cxn ang="0">
                  <a:pos x="108" y="60"/>
                </a:cxn>
                <a:cxn ang="0">
                  <a:pos x="85" y="43"/>
                </a:cxn>
                <a:cxn ang="0">
                  <a:pos x="57" y="32"/>
                </a:cxn>
                <a:cxn ang="0">
                  <a:pos x="40" y="15"/>
                </a:cxn>
                <a:cxn ang="0">
                  <a:pos x="59" y="0"/>
                </a:cxn>
                <a:cxn ang="0">
                  <a:pos x="129" y="22"/>
                </a:cxn>
                <a:cxn ang="0">
                  <a:pos x="176" y="89"/>
                </a:cxn>
                <a:cxn ang="0">
                  <a:pos x="197" y="174"/>
                </a:cxn>
                <a:cxn ang="0">
                  <a:pos x="188" y="254"/>
                </a:cxn>
                <a:cxn ang="0">
                  <a:pos x="188" y="254"/>
                </a:cxn>
              </a:cxnLst>
              <a:rect l="0" t="0" r="r" b="b"/>
              <a:pathLst>
                <a:path w="197" h="298">
                  <a:moveTo>
                    <a:pt x="188" y="254"/>
                  </a:moveTo>
                  <a:lnTo>
                    <a:pt x="152" y="273"/>
                  </a:lnTo>
                  <a:lnTo>
                    <a:pt x="108" y="287"/>
                  </a:lnTo>
                  <a:lnTo>
                    <a:pt x="21" y="298"/>
                  </a:lnTo>
                  <a:lnTo>
                    <a:pt x="0" y="285"/>
                  </a:lnTo>
                  <a:lnTo>
                    <a:pt x="13" y="266"/>
                  </a:lnTo>
                  <a:lnTo>
                    <a:pt x="138" y="216"/>
                  </a:lnTo>
                  <a:lnTo>
                    <a:pt x="140" y="102"/>
                  </a:lnTo>
                  <a:lnTo>
                    <a:pt x="108" y="60"/>
                  </a:lnTo>
                  <a:lnTo>
                    <a:pt x="85" y="43"/>
                  </a:lnTo>
                  <a:lnTo>
                    <a:pt x="57" y="32"/>
                  </a:lnTo>
                  <a:lnTo>
                    <a:pt x="40" y="15"/>
                  </a:lnTo>
                  <a:lnTo>
                    <a:pt x="59" y="0"/>
                  </a:lnTo>
                  <a:lnTo>
                    <a:pt x="129" y="22"/>
                  </a:lnTo>
                  <a:lnTo>
                    <a:pt x="176" y="89"/>
                  </a:lnTo>
                  <a:lnTo>
                    <a:pt x="197" y="174"/>
                  </a:lnTo>
                  <a:lnTo>
                    <a:pt x="188" y="254"/>
                  </a:lnTo>
                  <a:lnTo>
                    <a:pt x="188" y="2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6" name="Freeform 78"/>
            <p:cNvSpPr>
              <a:spLocks/>
            </p:cNvSpPr>
            <p:nvPr/>
          </p:nvSpPr>
          <p:spPr bwMode="auto">
            <a:xfrm flipH="1">
              <a:off x="4191" y="3318"/>
              <a:ext cx="198" cy="173"/>
            </a:xfrm>
            <a:custGeom>
              <a:avLst/>
              <a:gdLst/>
              <a:ahLst/>
              <a:cxnLst>
                <a:cxn ang="0">
                  <a:pos x="322" y="259"/>
                </a:cxn>
                <a:cxn ang="0">
                  <a:pos x="291" y="143"/>
                </a:cxn>
                <a:cxn ang="0">
                  <a:pos x="255" y="27"/>
                </a:cxn>
                <a:cxn ang="0">
                  <a:pos x="263" y="6"/>
                </a:cxn>
                <a:cxn ang="0">
                  <a:pos x="286" y="13"/>
                </a:cxn>
                <a:cxn ang="0">
                  <a:pos x="310" y="53"/>
                </a:cxn>
                <a:cxn ang="0">
                  <a:pos x="331" y="84"/>
                </a:cxn>
                <a:cxn ang="0">
                  <a:pos x="358" y="129"/>
                </a:cxn>
                <a:cxn ang="0">
                  <a:pos x="396" y="268"/>
                </a:cxn>
                <a:cxn ang="0">
                  <a:pos x="377" y="299"/>
                </a:cxn>
                <a:cxn ang="0">
                  <a:pos x="348" y="321"/>
                </a:cxn>
                <a:cxn ang="0">
                  <a:pos x="318" y="338"/>
                </a:cxn>
                <a:cxn ang="0">
                  <a:pos x="282" y="346"/>
                </a:cxn>
                <a:cxn ang="0">
                  <a:pos x="210" y="342"/>
                </a:cxn>
                <a:cxn ang="0">
                  <a:pos x="145" y="310"/>
                </a:cxn>
                <a:cxn ang="0">
                  <a:pos x="103" y="257"/>
                </a:cxn>
                <a:cxn ang="0">
                  <a:pos x="59" y="173"/>
                </a:cxn>
                <a:cxn ang="0">
                  <a:pos x="21" y="88"/>
                </a:cxn>
                <a:cxn ang="0">
                  <a:pos x="0" y="21"/>
                </a:cxn>
                <a:cxn ang="0">
                  <a:pos x="12" y="0"/>
                </a:cxn>
                <a:cxn ang="0">
                  <a:pos x="33" y="12"/>
                </a:cxn>
                <a:cxn ang="0">
                  <a:pos x="63" y="88"/>
                </a:cxn>
                <a:cxn ang="0">
                  <a:pos x="96" y="173"/>
                </a:cxn>
                <a:cxn ang="0">
                  <a:pos x="116" y="213"/>
                </a:cxn>
                <a:cxn ang="0">
                  <a:pos x="141" y="249"/>
                </a:cxn>
                <a:cxn ang="0">
                  <a:pos x="170" y="280"/>
                </a:cxn>
                <a:cxn ang="0">
                  <a:pos x="204" y="300"/>
                </a:cxn>
                <a:cxn ang="0">
                  <a:pos x="272" y="306"/>
                </a:cxn>
                <a:cxn ang="0">
                  <a:pos x="322" y="259"/>
                </a:cxn>
                <a:cxn ang="0">
                  <a:pos x="322" y="259"/>
                </a:cxn>
              </a:cxnLst>
              <a:rect l="0" t="0" r="r" b="b"/>
              <a:pathLst>
                <a:path w="396" h="346">
                  <a:moveTo>
                    <a:pt x="322" y="259"/>
                  </a:moveTo>
                  <a:lnTo>
                    <a:pt x="291" y="143"/>
                  </a:lnTo>
                  <a:lnTo>
                    <a:pt x="255" y="27"/>
                  </a:lnTo>
                  <a:lnTo>
                    <a:pt x="263" y="6"/>
                  </a:lnTo>
                  <a:lnTo>
                    <a:pt x="286" y="13"/>
                  </a:lnTo>
                  <a:lnTo>
                    <a:pt x="310" y="53"/>
                  </a:lnTo>
                  <a:lnTo>
                    <a:pt x="331" y="84"/>
                  </a:lnTo>
                  <a:lnTo>
                    <a:pt x="358" y="129"/>
                  </a:lnTo>
                  <a:lnTo>
                    <a:pt x="396" y="268"/>
                  </a:lnTo>
                  <a:lnTo>
                    <a:pt x="377" y="299"/>
                  </a:lnTo>
                  <a:lnTo>
                    <a:pt x="348" y="321"/>
                  </a:lnTo>
                  <a:lnTo>
                    <a:pt x="318" y="338"/>
                  </a:lnTo>
                  <a:lnTo>
                    <a:pt x="282" y="346"/>
                  </a:lnTo>
                  <a:lnTo>
                    <a:pt x="210" y="342"/>
                  </a:lnTo>
                  <a:lnTo>
                    <a:pt x="145" y="310"/>
                  </a:lnTo>
                  <a:lnTo>
                    <a:pt x="103" y="257"/>
                  </a:lnTo>
                  <a:lnTo>
                    <a:pt x="59" y="173"/>
                  </a:lnTo>
                  <a:lnTo>
                    <a:pt x="21" y="88"/>
                  </a:lnTo>
                  <a:lnTo>
                    <a:pt x="0" y="21"/>
                  </a:lnTo>
                  <a:lnTo>
                    <a:pt x="12" y="0"/>
                  </a:lnTo>
                  <a:lnTo>
                    <a:pt x="33" y="12"/>
                  </a:lnTo>
                  <a:lnTo>
                    <a:pt x="63" y="88"/>
                  </a:lnTo>
                  <a:lnTo>
                    <a:pt x="96" y="173"/>
                  </a:lnTo>
                  <a:lnTo>
                    <a:pt x="116" y="213"/>
                  </a:lnTo>
                  <a:lnTo>
                    <a:pt x="141" y="249"/>
                  </a:lnTo>
                  <a:lnTo>
                    <a:pt x="170" y="280"/>
                  </a:lnTo>
                  <a:lnTo>
                    <a:pt x="204" y="300"/>
                  </a:lnTo>
                  <a:lnTo>
                    <a:pt x="272" y="306"/>
                  </a:lnTo>
                  <a:lnTo>
                    <a:pt x="322" y="259"/>
                  </a:lnTo>
                  <a:lnTo>
                    <a:pt x="322" y="2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7" name="Freeform 79"/>
            <p:cNvSpPr>
              <a:spLocks/>
            </p:cNvSpPr>
            <p:nvPr/>
          </p:nvSpPr>
          <p:spPr bwMode="auto">
            <a:xfrm flipH="1">
              <a:off x="4030" y="3235"/>
              <a:ext cx="164" cy="234"/>
            </a:xfrm>
            <a:custGeom>
              <a:avLst/>
              <a:gdLst/>
              <a:ahLst/>
              <a:cxnLst>
                <a:cxn ang="0">
                  <a:pos x="257" y="355"/>
                </a:cxn>
                <a:cxn ang="0">
                  <a:pos x="222" y="319"/>
                </a:cxn>
                <a:cxn ang="0">
                  <a:pos x="183" y="283"/>
                </a:cxn>
                <a:cxn ang="0">
                  <a:pos x="150" y="249"/>
                </a:cxn>
                <a:cxn ang="0">
                  <a:pos x="97" y="192"/>
                </a:cxn>
                <a:cxn ang="0">
                  <a:pos x="31" y="21"/>
                </a:cxn>
                <a:cxn ang="0">
                  <a:pos x="40" y="0"/>
                </a:cxn>
                <a:cxn ang="0">
                  <a:pos x="61" y="9"/>
                </a:cxn>
                <a:cxn ang="0">
                  <a:pos x="84" y="45"/>
                </a:cxn>
                <a:cxn ang="0">
                  <a:pos x="108" y="76"/>
                </a:cxn>
                <a:cxn ang="0">
                  <a:pos x="160" y="139"/>
                </a:cxn>
                <a:cxn ang="0">
                  <a:pos x="188" y="171"/>
                </a:cxn>
                <a:cxn ang="0">
                  <a:pos x="219" y="201"/>
                </a:cxn>
                <a:cxn ang="0">
                  <a:pos x="283" y="260"/>
                </a:cxn>
                <a:cxn ang="0">
                  <a:pos x="329" y="332"/>
                </a:cxn>
                <a:cxn ang="0">
                  <a:pos x="312" y="393"/>
                </a:cxn>
                <a:cxn ang="0">
                  <a:pos x="270" y="437"/>
                </a:cxn>
                <a:cxn ang="0">
                  <a:pos x="211" y="464"/>
                </a:cxn>
                <a:cxn ang="0">
                  <a:pos x="148" y="467"/>
                </a:cxn>
                <a:cxn ang="0">
                  <a:pos x="65" y="427"/>
                </a:cxn>
                <a:cxn ang="0">
                  <a:pos x="0" y="355"/>
                </a:cxn>
                <a:cxn ang="0">
                  <a:pos x="0" y="330"/>
                </a:cxn>
                <a:cxn ang="0">
                  <a:pos x="25" y="332"/>
                </a:cxn>
                <a:cxn ang="0">
                  <a:pos x="82" y="386"/>
                </a:cxn>
                <a:cxn ang="0">
                  <a:pos x="112" y="405"/>
                </a:cxn>
                <a:cxn ang="0">
                  <a:pos x="156" y="416"/>
                </a:cxn>
                <a:cxn ang="0">
                  <a:pos x="222" y="407"/>
                </a:cxn>
                <a:cxn ang="0">
                  <a:pos x="257" y="355"/>
                </a:cxn>
                <a:cxn ang="0">
                  <a:pos x="257" y="355"/>
                </a:cxn>
              </a:cxnLst>
              <a:rect l="0" t="0" r="r" b="b"/>
              <a:pathLst>
                <a:path w="329" h="467">
                  <a:moveTo>
                    <a:pt x="257" y="355"/>
                  </a:moveTo>
                  <a:lnTo>
                    <a:pt x="222" y="319"/>
                  </a:lnTo>
                  <a:lnTo>
                    <a:pt x="183" y="283"/>
                  </a:lnTo>
                  <a:lnTo>
                    <a:pt x="150" y="249"/>
                  </a:lnTo>
                  <a:lnTo>
                    <a:pt x="97" y="192"/>
                  </a:lnTo>
                  <a:lnTo>
                    <a:pt x="31" y="21"/>
                  </a:lnTo>
                  <a:lnTo>
                    <a:pt x="40" y="0"/>
                  </a:lnTo>
                  <a:lnTo>
                    <a:pt x="61" y="9"/>
                  </a:lnTo>
                  <a:lnTo>
                    <a:pt x="84" y="45"/>
                  </a:lnTo>
                  <a:lnTo>
                    <a:pt x="108" y="76"/>
                  </a:lnTo>
                  <a:lnTo>
                    <a:pt x="160" y="139"/>
                  </a:lnTo>
                  <a:lnTo>
                    <a:pt x="188" y="171"/>
                  </a:lnTo>
                  <a:lnTo>
                    <a:pt x="219" y="201"/>
                  </a:lnTo>
                  <a:lnTo>
                    <a:pt x="283" y="260"/>
                  </a:lnTo>
                  <a:lnTo>
                    <a:pt x="329" y="332"/>
                  </a:lnTo>
                  <a:lnTo>
                    <a:pt x="312" y="393"/>
                  </a:lnTo>
                  <a:lnTo>
                    <a:pt x="270" y="437"/>
                  </a:lnTo>
                  <a:lnTo>
                    <a:pt x="211" y="464"/>
                  </a:lnTo>
                  <a:lnTo>
                    <a:pt x="148" y="467"/>
                  </a:lnTo>
                  <a:lnTo>
                    <a:pt x="65" y="427"/>
                  </a:lnTo>
                  <a:lnTo>
                    <a:pt x="0" y="355"/>
                  </a:lnTo>
                  <a:lnTo>
                    <a:pt x="0" y="330"/>
                  </a:lnTo>
                  <a:lnTo>
                    <a:pt x="25" y="332"/>
                  </a:lnTo>
                  <a:lnTo>
                    <a:pt x="82" y="386"/>
                  </a:lnTo>
                  <a:lnTo>
                    <a:pt x="112" y="405"/>
                  </a:lnTo>
                  <a:lnTo>
                    <a:pt x="156" y="416"/>
                  </a:lnTo>
                  <a:lnTo>
                    <a:pt x="222" y="407"/>
                  </a:lnTo>
                  <a:lnTo>
                    <a:pt x="257" y="355"/>
                  </a:lnTo>
                  <a:lnTo>
                    <a:pt x="257" y="3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8" name="Freeform 80"/>
            <p:cNvSpPr>
              <a:spLocks/>
            </p:cNvSpPr>
            <p:nvPr/>
          </p:nvSpPr>
          <p:spPr bwMode="auto">
            <a:xfrm flipH="1">
              <a:off x="4010" y="3139"/>
              <a:ext cx="185" cy="188"/>
            </a:xfrm>
            <a:custGeom>
              <a:avLst/>
              <a:gdLst/>
              <a:ahLst/>
              <a:cxnLst>
                <a:cxn ang="0">
                  <a:pos x="304" y="308"/>
                </a:cxn>
                <a:cxn ang="0">
                  <a:pos x="295" y="253"/>
                </a:cxn>
                <a:cxn ang="0">
                  <a:pos x="274" y="237"/>
                </a:cxn>
                <a:cxn ang="0">
                  <a:pos x="247" y="226"/>
                </a:cxn>
                <a:cxn ang="0">
                  <a:pos x="135" y="196"/>
                </a:cxn>
                <a:cxn ang="0">
                  <a:pos x="57" y="118"/>
                </a:cxn>
                <a:cxn ang="0">
                  <a:pos x="0" y="23"/>
                </a:cxn>
                <a:cxn ang="0">
                  <a:pos x="4" y="0"/>
                </a:cxn>
                <a:cxn ang="0">
                  <a:pos x="29" y="4"/>
                </a:cxn>
                <a:cxn ang="0">
                  <a:pos x="59" y="43"/>
                </a:cxn>
                <a:cxn ang="0">
                  <a:pos x="88" y="83"/>
                </a:cxn>
                <a:cxn ang="0">
                  <a:pos x="120" y="120"/>
                </a:cxn>
                <a:cxn ang="0">
                  <a:pos x="162" y="152"/>
                </a:cxn>
                <a:cxn ang="0">
                  <a:pos x="365" y="249"/>
                </a:cxn>
                <a:cxn ang="0">
                  <a:pos x="371" y="340"/>
                </a:cxn>
                <a:cxn ang="0">
                  <a:pos x="365" y="361"/>
                </a:cxn>
                <a:cxn ang="0">
                  <a:pos x="350" y="372"/>
                </a:cxn>
                <a:cxn ang="0">
                  <a:pos x="304" y="374"/>
                </a:cxn>
                <a:cxn ang="0">
                  <a:pos x="207" y="357"/>
                </a:cxn>
                <a:cxn ang="0">
                  <a:pos x="190" y="340"/>
                </a:cxn>
                <a:cxn ang="0">
                  <a:pos x="207" y="323"/>
                </a:cxn>
                <a:cxn ang="0">
                  <a:pos x="304" y="308"/>
                </a:cxn>
                <a:cxn ang="0">
                  <a:pos x="304" y="308"/>
                </a:cxn>
              </a:cxnLst>
              <a:rect l="0" t="0" r="r" b="b"/>
              <a:pathLst>
                <a:path w="371" h="374">
                  <a:moveTo>
                    <a:pt x="304" y="308"/>
                  </a:moveTo>
                  <a:lnTo>
                    <a:pt x="295" y="253"/>
                  </a:lnTo>
                  <a:lnTo>
                    <a:pt x="274" y="237"/>
                  </a:lnTo>
                  <a:lnTo>
                    <a:pt x="247" y="226"/>
                  </a:lnTo>
                  <a:lnTo>
                    <a:pt x="135" y="196"/>
                  </a:lnTo>
                  <a:lnTo>
                    <a:pt x="57" y="118"/>
                  </a:lnTo>
                  <a:lnTo>
                    <a:pt x="0" y="23"/>
                  </a:lnTo>
                  <a:lnTo>
                    <a:pt x="4" y="0"/>
                  </a:lnTo>
                  <a:lnTo>
                    <a:pt x="29" y="4"/>
                  </a:lnTo>
                  <a:lnTo>
                    <a:pt x="59" y="43"/>
                  </a:lnTo>
                  <a:lnTo>
                    <a:pt x="88" y="83"/>
                  </a:lnTo>
                  <a:lnTo>
                    <a:pt x="120" y="120"/>
                  </a:lnTo>
                  <a:lnTo>
                    <a:pt x="162" y="152"/>
                  </a:lnTo>
                  <a:lnTo>
                    <a:pt x="365" y="249"/>
                  </a:lnTo>
                  <a:lnTo>
                    <a:pt x="371" y="340"/>
                  </a:lnTo>
                  <a:lnTo>
                    <a:pt x="365" y="361"/>
                  </a:lnTo>
                  <a:lnTo>
                    <a:pt x="350" y="372"/>
                  </a:lnTo>
                  <a:lnTo>
                    <a:pt x="304" y="374"/>
                  </a:lnTo>
                  <a:lnTo>
                    <a:pt x="207" y="357"/>
                  </a:lnTo>
                  <a:lnTo>
                    <a:pt x="190" y="340"/>
                  </a:lnTo>
                  <a:lnTo>
                    <a:pt x="207" y="323"/>
                  </a:lnTo>
                  <a:lnTo>
                    <a:pt x="304" y="308"/>
                  </a:lnTo>
                  <a:lnTo>
                    <a:pt x="304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9" name="Freeform 81"/>
            <p:cNvSpPr>
              <a:spLocks/>
            </p:cNvSpPr>
            <p:nvPr/>
          </p:nvSpPr>
          <p:spPr bwMode="auto">
            <a:xfrm flipH="1">
              <a:off x="3806" y="2798"/>
              <a:ext cx="1402" cy="222"/>
            </a:xfrm>
            <a:custGeom>
              <a:avLst/>
              <a:gdLst/>
              <a:ahLst/>
              <a:cxnLst>
                <a:cxn ang="0">
                  <a:pos x="230" y="164"/>
                </a:cxn>
                <a:cxn ang="0">
                  <a:pos x="128" y="179"/>
                </a:cxn>
                <a:cxn ang="0">
                  <a:pos x="38" y="228"/>
                </a:cxn>
                <a:cxn ang="0">
                  <a:pos x="72" y="247"/>
                </a:cxn>
                <a:cxn ang="0">
                  <a:pos x="116" y="265"/>
                </a:cxn>
                <a:cxn ang="0">
                  <a:pos x="232" y="297"/>
                </a:cxn>
                <a:cxn ang="0">
                  <a:pos x="380" y="324"/>
                </a:cxn>
                <a:cxn ang="0">
                  <a:pos x="553" y="344"/>
                </a:cxn>
                <a:cxn ang="0">
                  <a:pos x="749" y="362"/>
                </a:cxn>
                <a:cxn ang="0">
                  <a:pos x="960" y="373"/>
                </a:cxn>
                <a:cxn ang="0">
                  <a:pos x="1409" y="379"/>
                </a:cxn>
                <a:cxn ang="0">
                  <a:pos x="1851" y="363"/>
                </a:cxn>
                <a:cxn ang="0">
                  <a:pos x="2247" y="324"/>
                </a:cxn>
                <a:cxn ang="0">
                  <a:pos x="2549" y="261"/>
                </a:cxn>
                <a:cxn ang="0">
                  <a:pos x="2651" y="221"/>
                </a:cxn>
                <a:cxn ang="0">
                  <a:pos x="2714" y="175"/>
                </a:cxn>
                <a:cxn ang="0">
                  <a:pos x="2695" y="122"/>
                </a:cxn>
                <a:cxn ang="0">
                  <a:pos x="2651" y="82"/>
                </a:cxn>
                <a:cxn ang="0">
                  <a:pos x="2598" y="54"/>
                </a:cxn>
                <a:cxn ang="0">
                  <a:pos x="2547" y="29"/>
                </a:cxn>
                <a:cxn ang="0">
                  <a:pos x="2562" y="0"/>
                </a:cxn>
                <a:cxn ang="0">
                  <a:pos x="2619" y="29"/>
                </a:cxn>
                <a:cxn ang="0">
                  <a:pos x="2667" y="55"/>
                </a:cxn>
                <a:cxn ang="0">
                  <a:pos x="2707" y="78"/>
                </a:cxn>
                <a:cxn ang="0">
                  <a:pos x="2741" y="103"/>
                </a:cxn>
                <a:cxn ang="0">
                  <a:pos x="2785" y="145"/>
                </a:cxn>
                <a:cxn ang="0">
                  <a:pos x="2804" y="189"/>
                </a:cxn>
                <a:cxn ang="0">
                  <a:pos x="2800" y="221"/>
                </a:cxn>
                <a:cxn ang="0">
                  <a:pos x="2783" y="249"/>
                </a:cxn>
                <a:cxn ang="0">
                  <a:pos x="2752" y="278"/>
                </a:cxn>
                <a:cxn ang="0">
                  <a:pos x="2710" y="303"/>
                </a:cxn>
                <a:cxn ang="0">
                  <a:pos x="2655" y="325"/>
                </a:cxn>
                <a:cxn ang="0">
                  <a:pos x="2589" y="346"/>
                </a:cxn>
                <a:cxn ang="0">
                  <a:pos x="2515" y="363"/>
                </a:cxn>
                <a:cxn ang="0">
                  <a:pos x="2429" y="381"/>
                </a:cxn>
                <a:cxn ang="0">
                  <a:pos x="2237" y="407"/>
                </a:cxn>
                <a:cxn ang="0">
                  <a:pos x="2021" y="426"/>
                </a:cxn>
                <a:cxn ang="0">
                  <a:pos x="1538" y="443"/>
                </a:cxn>
                <a:cxn ang="0">
                  <a:pos x="1038" y="434"/>
                </a:cxn>
                <a:cxn ang="0">
                  <a:pos x="580" y="401"/>
                </a:cxn>
                <a:cxn ang="0">
                  <a:pos x="219" y="346"/>
                </a:cxn>
                <a:cxn ang="0">
                  <a:pos x="14" y="274"/>
                </a:cxn>
                <a:cxn ang="0">
                  <a:pos x="0" y="225"/>
                </a:cxn>
                <a:cxn ang="0">
                  <a:pos x="44" y="179"/>
                </a:cxn>
                <a:cxn ang="0">
                  <a:pos x="101" y="154"/>
                </a:cxn>
                <a:cxn ang="0">
                  <a:pos x="224" y="132"/>
                </a:cxn>
                <a:cxn ang="0">
                  <a:pos x="230" y="164"/>
                </a:cxn>
                <a:cxn ang="0">
                  <a:pos x="230" y="164"/>
                </a:cxn>
              </a:cxnLst>
              <a:rect l="0" t="0" r="r" b="b"/>
              <a:pathLst>
                <a:path w="2804" h="443">
                  <a:moveTo>
                    <a:pt x="230" y="164"/>
                  </a:moveTo>
                  <a:lnTo>
                    <a:pt x="128" y="179"/>
                  </a:lnTo>
                  <a:lnTo>
                    <a:pt x="38" y="228"/>
                  </a:lnTo>
                  <a:lnTo>
                    <a:pt x="72" y="247"/>
                  </a:lnTo>
                  <a:lnTo>
                    <a:pt x="116" y="265"/>
                  </a:lnTo>
                  <a:lnTo>
                    <a:pt x="232" y="297"/>
                  </a:lnTo>
                  <a:lnTo>
                    <a:pt x="380" y="324"/>
                  </a:lnTo>
                  <a:lnTo>
                    <a:pt x="553" y="344"/>
                  </a:lnTo>
                  <a:lnTo>
                    <a:pt x="749" y="362"/>
                  </a:lnTo>
                  <a:lnTo>
                    <a:pt x="960" y="373"/>
                  </a:lnTo>
                  <a:lnTo>
                    <a:pt x="1409" y="379"/>
                  </a:lnTo>
                  <a:lnTo>
                    <a:pt x="1851" y="363"/>
                  </a:lnTo>
                  <a:lnTo>
                    <a:pt x="2247" y="324"/>
                  </a:lnTo>
                  <a:lnTo>
                    <a:pt x="2549" y="261"/>
                  </a:lnTo>
                  <a:lnTo>
                    <a:pt x="2651" y="221"/>
                  </a:lnTo>
                  <a:lnTo>
                    <a:pt x="2714" y="175"/>
                  </a:lnTo>
                  <a:lnTo>
                    <a:pt x="2695" y="122"/>
                  </a:lnTo>
                  <a:lnTo>
                    <a:pt x="2651" y="82"/>
                  </a:lnTo>
                  <a:lnTo>
                    <a:pt x="2598" y="54"/>
                  </a:lnTo>
                  <a:lnTo>
                    <a:pt x="2547" y="29"/>
                  </a:lnTo>
                  <a:lnTo>
                    <a:pt x="2562" y="0"/>
                  </a:lnTo>
                  <a:lnTo>
                    <a:pt x="2619" y="29"/>
                  </a:lnTo>
                  <a:lnTo>
                    <a:pt x="2667" y="55"/>
                  </a:lnTo>
                  <a:lnTo>
                    <a:pt x="2707" y="78"/>
                  </a:lnTo>
                  <a:lnTo>
                    <a:pt x="2741" y="103"/>
                  </a:lnTo>
                  <a:lnTo>
                    <a:pt x="2785" y="145"/>
                  </a:lnTo>
                  <a:lnTo>
                    <a:pt x="2804" y="189"/>
                  </a:lnTo>
                  <a:lnTo>
                    <a:pt x="2800" y="221"/>
                  </a:lnTo>
                  <a:lnTo>
                    <a:pt x="2783" y="249"/>
                  </a:lnTo>
                  <a:lnTo>
                    <a:pt x="2752" y="278"/>
                  </a:lnTo>
                  <a:lnTo>
                    <a:pt x="2710" y="303"/>
                  </a:lnTo>
                  <a:lnTo>
                    <a:pt x="2655" y="325"/>
                  </a:lnTo>
                  <a:lnTo>
                    <a:pt x="2589" y="346"/>
                  </a:lnTo>
                  <a:lnTo>
                    <a:pt x="2515" y="363"/>
                  </a:lnTo>
                  <a:lnTo>
                    <a:pt x="2429" y="381"/>
                  </a:lnTo>
                  <a:lnTo>
                    <a:pt x="2237" y="407"/>
                  </a:lnTo>
                  <a:lnTo>
                    <a:pt x="2021" y="426"/>
                  </a:lnTo>
                  <a:lnTo>
                    <a:pt x="1538" y="443"/>
                  </a:lnTo>
                  <a:lnTo>
                    <a:pt x="1038" y="434"/>
                  </a:lnTo>
                  <a:lnTo>
                    <a:pt x="580" y="401"/>
                  </a:lnTo>
                  <a:lnTo>
                    <a:pt x="219" y="346"/>
                  </a:lnTo>
                  <a:lnTo>
                    <a:pt x="14" y="274"/>
                  </a:lnTo>
                  <a:lnTo>
                    <a:pt x="0" y="225"/>
                  </a:lnTo>
                  <a:lnTo>
                    <a:pt x="44" y="179"/>
                  </a:lnTo>
                  <a:lnTo>
                    <a:pt x="101" y="154"/>
                  </a:lnTo>
                  <a:lnTo>
                    <a:pt x="224" y="132"/>
                  </a:lnTo>
                  <a:lnTo>
                    <a:pt x="230" y="164"/>
                  </a:lnTo>
                  <a:lnTo>
                    <a:pt x="230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0" name="Freeform 82"/>
            <p:cNvSpPr>
              <a:spLocks/>
            </p:cNvSpPr>
            <p:nvPr/>
          </p:nvSpPr>
          <p:spPr bwMode="auto">
            <a:xfrm flipH="1">
              <a:off x="3819" y="3245"/>
              <a:ext cx="1358" cy="228"/>
            </a:xfrm>
            <a:custGeom>
              <a:avLst/>
              <a:gdLst/>
              <a:ahLst/>
              <a:cxnLst>
                <a:cxn ang="0">
                  <a:pos x="188" y="159"/>
                </a:cxn>
                <a:cxn ang="0">
                  <a:pos x="97" y="216"/>
                </a:cxn>
                <a:cxn ang="0">
                  <a:pos x="80" y="264"/>
                </a:cxn>
                <a:cxn ang="0">
                  <a:pos x="97" y="283"/>
                </a:cxn>
                <a:cxn ang="0">
                  <a:pos x="127" y="302"/>
                </a:cxn>
                <a:cxn ang="0">
                  <a:pos x="173" y="317"/>
                </a:cxn>
                <a:cxn ang="0">
                  <a:pos x="232" y="330"/>
                </a:cxn>
                <a:cxn ang="0">
                  <a:pos x="382" y="351"/>
                </a:cxn>
                <a:cxn ang="0">
                  <a:pos x="572" y="365"/>
                </a:cxn>
                <a:cxn ang="0">
                  <a:pos x="1028" y="369"/>
                </a:cxn>
                <a:cxn ang="0">
                  <a:pos x="1532" y="344"/>
                </a:cxn>
                <a:cxn ang="0">
                  <a:pos x="2013" y="294"/>
                </a:cxn>
                <a:cxn ang="0">
                  <a:pos x="2222" y="260"/>
                </a:cxn>
                <a:cxn ang="0">
                  <a:pos x="2399" y="220"/>
                </a:cxn>
                <a:cxn ang="0">
                  <a:pos x="2535" y="177"/>
                </a:cxn>
                <a:cxn ang="0">
                  <a:pos x="2621" y="127"/>
                </a:cxn>
                <a:cxn ang="0">
                  <a:pos x="2590" y="78"/>
                </a:cxn>
                <a:cxn ang="0">
                  <a:pos x="2552" y="36"/>
                </a:cxn>
                <a:cxn ang="0">
                  <a:pos x="2581" y="0"/>
                </a:cxn>
                <a:cxn ang="0">
                  <a:pos x="2613" y="23"/>
                </a:cxn>
                <a:cxn ang="0">
                  <a:pos x="2648" y="43"/>
                </a:cxn>
                <a:cxn ang="0">
                  <a:pos x="2710" y="95"/>
                </a:cxn>
                <a:cxn ang="0">
                  <a:pos x="2718" y="142"/>
                </a:cxn>
                <a:cxn ang="0">
                  <a:pos x="2701" y="167"/>
                </a:cxn>
                <a:cxn ang="0">
                  <a:pos x="2678" y="188"/>
                </a:cxn>
                <a:cxn ang="0">
                  <a:pos x="2644" y="211"/>
                </a:cxn>
                <a:cxn ang="0">
                  <a:pos x="2602" y="232"/>
                </a:cxn>
                <a:cxn ang="0">
                  <a:pos x="2552" y="251"/>
                </a:cxn>
                <a:cxn ang="0">
                  <a:pos x="2497" y="270"/>
                </a:cxn>
                <a:cxn ang="0">
                  <a:pos x="2435" y="287"/>
                </a:cxn>
                <a:cxn ang="0">
                  <a:pos x="2366" y="304"/>
                </a:cxn>
                <a:cxn ang="0">
                  <a:pos x="2216" y="336"/>
                </a:cxn>
                <a:cxn ang="0">
                  <a:pos x="2047" y="363"/>
                </a:cxn>
                <a:cxn ang="0">
                  <a:pos x="1868" y="388"/>
                </a:cxn>
                <a:cxn ang="0">
                  <a:pos x="1682" y="407"/>
                </a:cxn>
                <a:cxn ang="0">
                  <a:pos x="1308" y="439"/>
                </a:cxn>
                <a:cxn ang="0">
                  <a:pos x="962" y="456"/>
                </a:cxn>
                <a:cxn ang="0">
                  <a:pos x="507" y="450"/>
                </a:cxn>
                <a:cxn ang="0">
                  <a:pos x="306" y="407"/>
                </a:cxn>
                <a:cxn ang="0">
                  <a:pos x="207" y="374"/>
                </a:cxn>
                <a:cxn ang="0">
                  <a:pos x="112" y="338"/>
                </a:cxn>
                <a:cxn ang="0">
                  <a:pos x="11" y="277"/>
                </a:cxn>
                <a:cxn ang="0">
                  <a:pos x="0" y="251"/>
                </a:cxn>
                <a:cxn ang="0">
                  <a:pos x="11" y="224"/>
                </a:cxn>
                <a:cxn ang="0">
                  <a:pos x="38" y="199"/>
                </a:cxn>
                <a:cxn ang="0">
                  <a:pos x="76" y="177"/>
                </a:cxn>
                <a:cxn ang="0">
                  <a:pos x="124" y="154"/>
                </a:cxn>
                <a:cxn ang="0">
                  <a:pos x="173" y="129"/>
                </a:cxn>
                <a:cxn ang="0">
                  <a:pos x="188" y="159"/>
                </a:cxn>
                <a:cxn ang="0">
                  <a:pos x="188" y="159"/>
                </a:cxn>
              </a:cxnLst>
              <a:rect l="0" t="0" r="r" b="b"/>
              <a:pathLst>
                <a:path w="2718" h="456">
                  <a:moveTo>
                    <a:pt x="188" y="159"/>
                  </a:moveTo>
                  <a:lnTo>
                    <a:pt x="97" y="216"/>
                  </a:lnTo>
                  <a:lnTo>
                    <a:pt x="80" y="264"/>
                  </a:lnTo>
                  <a:lnTo>
                    <a:pt x="97" y="283"/>
                  </a:lnTo>
                  <a:lnTo>
                    <a:pt x="127" y="302"/>
                  </a:lnTo>
                  <a:lnTo>
                    <a:pt x="173" y="317"/>
                  </a:lnTo>
                  <a:lnTo>
                    <a:pt x="232" y="330"/>
                  </a:lnTo>
                  <a:lnTo>
                    <a:pt x="382" y="351"/>
                  </a:lnTo>
                  <a:lnTo>
                    <a:pt x="572" y="365"/>
                  </a:lnTo>
                  <a:lnTo>
                    <a:pt x="1028" y="369"/>
                  </a:lnTo>
                  <a:lnTo>
                    <a:pt x="1532" y="344"/>
                  </a:lnTo>
                  <a:lnTo>
                    <a:pt x="2013" y="294"/>
                  </a:lnTo>
                  <a:lnTo>
                    <a:pt x="2222" y="260"/>
                  </a:lnTo>
                  <a:lnTo>
                    <a:pt x="2399" y="220"/>
                  </a:lnTo>
                  <a:lnTo>
                    <a:pt x="2535" y="177"/>
                  </a:lnTo>
                  <a:lnTo>
                    <a:pt x="2621" y="127"/>
                  </a:lnTo>
                  <a:lnTo>
                    <a:pt x="2590" y="78"/>
                  </a:lnTo>
                  <a:lnTo>
                    <a:pt x="2552" y="36"/>
                  </a:lnTo>
                  <a:lnTo>
                    <a:pt x="2581" y="0"/>
                  </a:lnTo>
                  <a:lnTo>
                    <a:pt x="2613" y="23"/>
                  </a:lnTo>
                  <a:lnTo>
                    <a:pt x="2648" y="43"/>
                  </a:lnTo>
                  <a:lnTo>
                    <a:pt x="2710" y="95"/>
                  </a:lnTo>
                  <a:lnTo>
                    <a:pt x="2718" y="142"/>
                  </a:lnTo>
                  <a:lnTo>
                    <a:pt x="2701" y="167"/>
                  </a:lnTo>
                  <a:lnTo>
                    <a:pt x="2678" y="188"/>
                  </a:lnTo>
                  <a:lnTo>
                    <a:pt x="2644" y="211"/>
                  </a:lnTo>
                  <a:lnTo>
                    <a:pt x="2602" y="232"/>
                  </a:lnTo>
                  <a:lnTo>
                    <a:pt x="2552" y="251"/>
                  </a:lnTo>
                  <a:lnTo>
                    <a:pt x="2497" y="270"/>
                  </a:lnTo>
                  <a:lnTo>
                    <a:pt x="2435" y="287"/>
                  </a:lnTo>
                  <a:lnTo>
                    <a:pt x="2366" y="304"/>
                  </a:lnTo>
                  <a:lnTo>
                    <a:pt x="2216" y="336"/>
                  </a:lnTo>
                  <a:lnTo>
                    <a:pt x="2047" y="363"/>
                  </a:lnTo>
                  <a:lnTo>
                    <a:pt x="1868" y="388"/>
                  </a:lnTo>
                  <a:lnTo>
                    <a:pt x="1682" y="407"/>
                  </a:lnTo>
                  <a:lnTo>
                    <a:pt x="1308" y="439"/>
                  </a:lnTo>
                  <a:lnTo>
                    <a:pt x="962" y="456"/>
                  </a:lnTo>
                  <a:lnTo>
                    <a:pt x="507" y="450"/>
                  </a:lnTo>
                  <a:lnTo>
                    <a:pt x="306" y="407"/>
                  </a:lnTo>
                  <a:lnTo>
                    <a:pt x="207" y="374"/>
                  </a:lnTo>
                  <a:lnTo>
                    <a:pt x="112" y="338"/>
                  </a:lnTo>
                  <a:lnTo>
                    <a:pt x="11" y="277"/>
                  </a:lnTo>
                  <a:lnTo>
                    <a:pt x="0" y="251"/>
                  </a:lnTo>
                  <a:lnTo>
                    <a:pt x="11" y="224"/>
                  </a:lnTo>
                  <a:lnTo>
                    <a:pt x="38" y="199"/>
                  </a:lnTo>
                  <a:lnTo>
                    <a:pt x="76" y="177"/>
                  </a:lnTo>
                  <a:lnTo>
                    <a:pt x="124" y="154"/>
                  </a:lnTo>
                  <a:lnTo>
                    <a:pt x="173" y="129"/>
                  </a:lnTo>
                  <a:lnTo>
                    <a:pt x="188" y="159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1" name="Freeform 83"/>
            <p:cNvSpPr>
              <a:spLocks/>
            </p:cNvSpPr>
            <p:nvPr/>
          </p:nvSpPr>
          <p:spPr bwMode="auto">
            <a:xfrm flipH="1">
              <a:off x="4618" y="2465"/>
              <a:ext cx="149" cy="1621"/>
            </a:xfrm>
            <a:custGeom>
              <a:avLst/>
              <a:gdLst/>
              <a:ahLst/>
              <a:cxnLst>
                <a:cxn ang="0">
                  <a:pos x="257" y="19"/>
                </a:cxn>
                <a:cxn ang="0">
                  <a:pos x="217" y="90"/>
                </a:cxn>
                <a:cxn ang="0">
                  <a:pos x="183" y="162"/>
                </a:cxn>
                <a:cxn ang="0">
                  <a:pos x="152" y="238"/>
                </a:cxn>
                <a:cxn ang="0">
                  <a:pos x="126" y="314"/>
                </a:cxn>
                <a:cxn ang="0">
                  <a:pos x="59" y="643"/>
                </a:cxn>
                <a:cxn ang="0">
                  <a:pos x="42" y="992"/>
                </a:cxn>
                <a:cxn ang="0">
                  <a:pos x="65" y="1354"/>
                </a:cxn>
                <a:cxn ang="0">
                  <a:pos x="87" y="1536"/>
                </a:cxn>
                <a:cxn ang="0">
                  <a:pos x="114" y="1717"/>
                </a:cxn>
                <a:cxn ang="0">
                  <a:pos x="143" y="1895"/>
                </a:cxn>
                <a:cxn ang="0">
                  <a:pos x="175" y="2072"/>
                </a:cxn>
                <a:cxn ang="0">
                  <a:pos x="207" y="2243"/>
                </a:cxn>
                <a:cxn ang="0">
                  <a:pos x="238" y="2409"/>
                </a:cxn>
                <a:cxn ang="0">
                  <a:pos x="264" y="2568"/>
                </a:cxn>
                <a:cxn ang="0">
                  <a:pos x="287" y="2718"/>
                </a:cxn>
                <a:cxn ang="0">
                  <a:pos x="298" y="3011"/>
                </a:cxn>
                <a:cxn ang="0">
                  <a:pos x="287" y="3091"/>
                </a:cxn>
                <a:cxn ang="0">
                  <a:pos x="262" y="3159"/>
                </a:cxn>
                <a:cxn ang="0">
                  <a:pos x="245" y="3188"/>
                </a:cxn>
                <a:cxn ang="0">
                  <a:pos x="222" y="3213"/>
                </a:cxn>
                <a:cxn ang="0">
                  <a:pos x="198" y="3230"/>
                </a:cxn>
                <a:cxn ang="0">
                  <a:pos x="167" y="3243"/>
                </a:cxn>
                <a:cxn ang="0">
                  <a:pos x="93" y="3230"/>
                </a:cxn>
                <a:cxn ang="0">
                  <a:pos x="29" y="3171"/>
                </a:cxn>
                <a:cxn ang="0">
                  <a:pos x="13" y="3081"/>
                </a:cxn>
                <a:cxn ang="0">
                  <a:pos x="36" y="3030"/>
                </a:cxn>
                <a:cxn ang="0">
                  <a:pos x="57" y="3003"/>
                </a:cxn>
                <a:cxn ang="0">
                  <a:pos x="86" y="2977"/>
                </a:cxn>
                <a:cxn ang="0">
                  <a:pos x="107" y="3003"/>
                </a:cxn>
                <a:cxn ang="0">
                  <a:pos x="114" y="3064"/>
                </a:cxn>
                <a:cxn ang="0">
                  <a:pos x="124" y="3099"/>
                </a:cxn>
                <a:cxn ang="0">
                  <a:pos x="139" y="3119"/>
                </a:cxn>
                <a:cxn ang="0">
                  <a:pos x="169" y="3076"/>
                </a:cxn>
                <a:cxn ang="0">
                  <a:pos x="196" y="3030"/>
                </a:cxn>
                <a:cxn ang="0">
                  <a:pos x="228" y="2933"/>
                </a:cxn>
                <a:cxn ang="0">
                  <a:pos x="236" y="2726"/>
                </a:cxn>
                <a:cxn ang="0">
                  <a:pos x="205" y="2551"/>
                </a:cxn>
                <a:cxn ang="0">
                  <a:pos x="184" y="2466"/>
                </a:cxn>
                <a:cxn ang="0">
                  <a:pos x="164" y="2380"/>
                </a:cxn>
                <a:cxn ang="0">
                  <a:pos x="137" y="2264"/>
                </a:cxn>
                <a:cxn ang="0">
                  <a:pos x="108" y="2135"/>
                </a:cxn>
                <a:cxn ang="0">
                  <a:pos x="59" y="1844"/>
                </a:cxn>
                <a:cxn ang="0">
                  <a:pos x="0" y="1190"/>
                </a:cxn>
                <a:cxn ang="0">
                  <a:pos x="4" y="856"/>
                </a:cxn>
                <a:cxn ang="0">
                  <a:pos x="17" y="692"/>
                </a:cxn>
                <a:cxn ang="0">
                  <a:pos x="40" y="536"/>
                </a:cxn>
                <a:cxn ang="0">
                  <a:pos x="70" y="386"/>
                </a:cxn>
                <a:cxn ang="0">
                  <a:pos x="89" y="314"/>
                </a:cxn>
                <a:cxn ang="0">
                  <a:pos x="112" y="245"/>
                </a:cxn>
                <a:cxn ang="0">
                  <a:pos x="137" y="179"/>
                </a:cxn>
                <a:cxn ang="0">
                  <a:pos x="164" y="116"/>
                </a:cxn>
                <a:cxn ang="0">
                  <a:pos x="194" y="57"/>
                </a:cxn>
                <a:cxn ang="0">
                  <a:pos x="228" y="0"/>
                </a:cxn>
                <a:cxn ang="0">
                  <a:pos x="257" y="19"/>
                </a:cxn>
                <a:cxn ang="0">
                  <a:pos x="257" y="19"/>
                </a:cxn>
              </a:cxnLst>
              <a:rect l="0" t="0" r="r" b="b"/>
              <a:pathLst>
                <a:path w="298" h="3243">
                  <a:moveTo>
                    <a:pt x="257" y="19"/>
                  </a:moveTo>
                  <a:lnTo>
                    <a:pt x="217" y="90"/>
                  </a:lnTo>
                  <a:lnTo>
                    <a:pt x="183" y="162"/>
                  </a:lnTo>
                  <a:lnTo>
                    <a:pt x="152" y="238"/>
                  </a:lnTo>
                  <a:lnTo>
                    <a:pt x="126" y="314"/>
                  </a:lnTo>
                  <a:lnTo>
                    <a:pt x="59" y="643"/>
                  </a:lnTo>
                  <a:lnTo>
                    <a:pt x="42" y="992"/>
                  </a:lnTo>
                  <a:lnTo>
                    <a:pt x="65" y="1354"/>
                  </a:lnTo>
                  <a:lnTo>
                    <a:pt x="87" y="1536"/>
                  </a:lnTo>
                  <a:lnTo>
                    <a:pt x="114" y="1717"/>
                  </a:lnTo>
                  <a:lnTo>
                    <a:pt x="143" y="1895"/>
                  </a:lnTo>
                  <a:lnTo>
                    <a:pt x="175" y="2072"/>
                  </a:lnTo>
                  <a:lnTo>
                    <a:pt x="207" y="2243"/>
                  </a:lnTo>
                  <a:lnTo>
                    <a:pt x="238" y="2409"/>
                  </a:lnTo>
                  <a:lnTo>
                    <a:pt x="264" y="2568"/>
                  </a:lnTo>
                  <a:lnTo>
                    <a:pt x="287" y="2718"/>
                  </a:lnTo>
                  <a:lnTo>
                    <a:pt x="298" y="3011"/>
                  </a:lnTo>
                  <a:lnTo>
                    <a:pt x="287" y="3091"/>
                  </a:lnTo>
                  <a:lnTo>
                    <a:pt x="262" y="3159"/>
                  </a:lnTo>
                  <a:lnTo>
                    <a:pt x="245" y="3188"/>
                  </a:lnTo>
                  <a:lnTo>
                    <a:pt x="222" y="3213"/>
                  </a:lnTo>
                  <a:lnTo>
                    <a:pt x="198" y="3230"/>
                  </a:lnTo>
                  <a:lnTo>
                    <a:pt x="167" y="3243"/>
                  </a:lnTo>
                  <a:lnTo>
                    <a:pt x="93" y="3230"/>
                  </a:lnTo>
                  <a:lnTo>
                    <a:pt x="29" y="3171"/>
                  </a:lnTo>
                  <a:lnTo>
                    <a:pt x="13" y="3081"/>
                  </a:lnTo>
                  <a:lnTo>
                    <a:pt x="36" y="3030"/>
                  </a:lnTo>
                  <a:lnTo>
                    <a:pt x="57" y="3003"/>
                  </a:lnTo>
                  <a:lnTo>
                    <a:pt x="86" y="2977"/>
                  </a:lnTo>
                  <a:lnTo>
                    <a:pt x="107" y="3003"/>
                  </a:lnTo>
                  <a:lnTo>
                    <a:pt x="114" y="3064"/>
                  </a:lnTo>
                  <a:lnTo>
                    <a:pt x="124" y="3099"/>
                  </a:lnTo>
                  <a:lnTo>
                    <a:pt x="139" y="3119"/>
                  </a:lnTo>
                  <a:lnTo>
                    <a:pt x="169" y="3076"/>
                  </a:lnTo>
                  <a:lnTo>
                    <a:pt x="196" y="3030"/>
                  </a:lnTo>
                  <a:lnTo>
                    <a:pt x="228" y="2933"/>
                  </a:lnTo>
                  <a:lnTo>
                    <a:pt x="236" y="2726"/>
                  </a:lnTo>
                  <a:lnTo>
                    <a:pt x="205" y="2551"/>
                  </a:lnTo>
                  <a:lnTo>
                    <a:pt x="184" y="2466"/>
                  </a:lnTo>
                  <a:lnTo>
                    <a:pt x="164" y="2380"/>
                  </a:lnTo>
                  <a:lnTo>
                    <a:pt x="137" y="2264"/>
                  </a:lnTo>
                  <a:lnTo>
                    <a:pt x="108" y="2135"/>
                  </a:lnTo>
                  <a:lnTo>
                    <a:pt x="59" y="1844"/>
                  </a:lnTo>
                  <a:lnTo>
                    <a:pt x="0" y="1190"/>
                  </a:lnTo>
                  <a:lnTo>
                    <a:pt x="4" y="856"/>
                  </a:lnTo>
                  <a:lnTo>
                    <a:pt x="17" y="692"/>
                  </a:lnTo>
                  <a:lnTo>
                    <a:pt x="40" y="536"/>
                  </a:lnTo>
                  <a:lnTo>
                    <a:pt x="70" y="386"/>
                  </a:lnTo>
                  <a:lnTo>
                    <a:pt x="89" y="314"/>
                  </a:lnTo>
                  <a:lnTo>
                    <a:pt x="112" y="245"/>
                  </a:lnTo>
                  <a:lnTo>
                    <a:pt x="137" y="179"/>
                  </a:lnTo>
                  <a:lnTo>
                    <a:pt x="164" y="116"/>
                  </a:lnTo>
                  <a:lnTo>
                    <a:pt x="194" y="57"/>
                  </a:lnTo>
                  <a:lnTo>
                    <a:pt x="228" y="0"/>
                  </a:lnTo>
                  <a:lnTo>
                    <a:pt x="257" y="19"/>
                  </a:lnTo>
                  <a:lnTo>
                    <a:pt x="257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2" name="Freeform 84"/>
            <p:cNvSpPr>
              <a:spLocks/>
            </p:cNvSpPr>
            <p:nvPr/>
          </p:nvSpPr>
          <p:spPr bwMode="auto">
            <a:xfrm flipH="1">
              <a:off x="4102" y="2441"/>
              <a:ext cx="96" cy="485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72" y="112"/>
                </a:cxn>
                <a:cxn ang="0">
                  <a:pos x="100" y="197"/>
                </a:cxn>
                <a:cxn ang="0">
                  <a:pos x="129" y="294"/>
                </a:cxn>
                <a:cxn ang="0">
                  <a:pos x="153" y="391"/>
                </a:cxn>
                <a:cxn ang="0">
                  <a:pos x="174" y="482"/>
                </a:cxn>
                <a:cxn ang="0">
                  <a:pos x="191" y="608"/>
                </a:cxn>
                <a:cxn ang="0">
                  <a:pos x="176" y="781"/>
                </a:cxn>
                <a:cxn ang="0">
                  <a:pos x="163" y="954"/>
                </a:cxn>
                <a:cxn ang="0">
                  <a:pos x="146" y="971"/>
                </a:cxn>
                <a:cxn ang="0">
                  <a:pos x="129" y="954"/>
                </a:cxn>
                <a:cxn ang="0">
                  <a:pos x="123" y="579"/>
                </a:cxn>
                <a:cxn ang="0">
                  <a:pos x="104" y="393"/>
                </a:cxn>
                <a:cxn ang="0">
                  <a:pos x="87" y="302"/>
                </a:cxn>
                <a:cxn ang="0">
                  <a:pos x="64" y="209"/>
                </a:cxn>
                <a:cxn ang="0">
                  <a:pos x="45" y="163"/>
                </a:cxn>
                <a:cxn ang="0">
                  <a:pos x="17" y="81"/>
                </a:cxn>
                <a:cxn ang="0">
                  <a:pos x="0" y="13"/>
                </a:cxn>
                <a:cxn ang="0">
                  <a:pos x="3" y="0"/>
                </a:cxn>
                <a:cxn ang="0">
                  <a:pos x="20" y="9"/>
                </a:cxn>
                <a:cxn ang="0">
                  <a:pos x="20" y="9"/>
                </a:cxn>
              </a:cxnLst>
              <a:rect l="0" t="0" r="r" b="b"/>
              <a:pathLst>
                <a:path w="191" h="971">
                  <a:moveTo>
                    <a:pt x="20" y="9"/>
                  </a:moveTo>
                  <a:lnTo>
                    <a:pt x="72" y="112"/>
                  </a:lnTo>
                  <a:lnTo>
                    <a:pt x="100" y="197"/>
                  </a:lnTo>
                  <a:lnTo>
                    <a:pt x="129" y="294"/>
                  </a:lnTo>
                  <a:lnTo>
                    <a:pt x="153" y="391"/>
                  </a:lnTo>
                  <a:lnTo>
                    <a:pt x="174" y="482"/>
                  </a:lnTo>
                  <a:lnTo>
                    <a:pt x="191" y="608"/>
                  </a:lnTo>
                  <a:lnTo>
                    <a:pt x="176" y="781"/>
                  </a:lnTo>
                  <a:lnTo>
                    <a:pt x="163" y="954"/>
                  </a:lnTo>
                  <a:lnTo>
                    <a:pt x="146" y="971"/>
                  </a:lnTo>
                  <a:lnTo>
                    <a:pt x="129" y="954"/>
                  </a:lnTo>
                  <a:lnTo>
                    <a:pt x="123" y="579"/>
                  </a:lnTo>
                  <a:lnTo>
                    <a:pt x="104" y="393"/>
                  </a:lnTo>
                  <a:lnTo>
                    <a:pt x="87" y="302"/>
                  </a:lnTo>
                  <a:lnTo>
                    <a:pt x="64" y="209"/>
                  </a:lnTo>
                  <a:lnTo>
                    <a:pt x="45" y="163"/>
                  </a:lnTo>
                  <a:lnTo>
                    <a:pt x="17" y="81"/>
                  </a:lnTo>
                  <a:lnTo>
                    <a:pt x="0" y="13"/>
                  </a:lnTo>
                  <a:lnTo>
                    <a:pt x="3" y="0"/>
                  </a:lnTo>
                  <a:lnTo>
                    <a:pt x="20" y="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3" name="Freeform 85"/>
            <p:cNvSpPr>
              <a:spLocks/>
            </p:cNvSpPr>
            <p:nvPr/>
          </p:nvSpPr>
          <p:spPr bwMode="auto">
            <a:xfrm flipH="1">
              <a:off x="4568" y="3310"/>
              <a:ext cx="484" cy="110"/>
            </a:xfrm>
            <a:custGeom>
              <a:avLst/>
              <a:gdLst/>
              <a:ahLst/>
              <a:cxnLst>
                <a:cxn ang="0">
                  <a:pos x="876" y="116"/>
                </a:cxn>
                <a:cxn ang="0">
                  <a:pos x="851" y="99"/>
                </a:cxn>
                <a:cxn ang="0">
                  <a:pos x="815" y="82"/>
                </a:cxn>
                <a:cxn ang="0">
                  <a:pos x="720" y="53"/>
                </a:cxn>
                <a:cxn ang="0">
                  <a:pos x="619" y="38"/>
                </a:cxn>
                <a:cxn ang="0">
                  <a:pos x="543" y="32"/>
                </a:cxn>
                <a:cxn ang="0">
                  <a:pos x="192" y="44"/>
                </a:cxn>
                <a:cxn ang="0">
                  <a:pos x="106" y="61"/>
                </a:cxn>
                <a:cxn ang="0">
                  <a:pos x="21" y="78"/>
                </a:cxn>
                <a:cxn ang="0">
                  <a:pos x="0" y="67"/>
                </a:cxn>
                <a:cxn ang="0">
                  <a:pos x="11" y="48"/>
                </a:cxn>
                <a:cxn ang="0">
                  <a:pos x="70" y="29"/>
                </a:cxn>
                <a:cxn ang="0">
                  <a:pos x="161" y="15"/>
                </a:cxn>
                <a:cxn ang="0">
                  <a:pos x="397" y="0"/>
                </a:cxn>
                <a:cxn ang="0">
                  <a:pos x="792" y="15"/>
                </a:cxn>
                <a:cxn ang="0">
                  <a:pos x="846" y="30"/>
                </a:cxn>
                <a:cxn ang="0">
                  <a:pos x="918" y="61"/>
                </a:cxn>
                <a:cxn ang="0">
                  <a:pos x="965" y="105"/>
                </a:cxn>
                <a:cxn ang="0">
                  <a:pos x="967" y="131"/>
                </a:cxn>
                <a:cxn ang="0">
                  <a:pos x="948" y="160"/>
                </a:cxn>
                <a:cxn ang="0">
                  <a:pos x="920" y="177"/>
                </a:cxn>
                <a:cxn ang="0">
                  <a:pos x="880" y="194"/>
                </a:cxn>
                <a:cxn ang="0">
                  <a:pos x="791" y="217"/>
                </a:cxn>
                <a:cxn ang="0">
                  <a:pos x="730" y="221"/>
                </a:cxn>
                <a:cxn ang="0">
                  <a:pos x="739" y="200"/>
                </a:cxn>
                <a:cxn ang="0">
                  <a:pos x="810" y="162"/>
                </a:cxn>
                <a:cxn ang="0">
                  <a:pos x="876" y="116"/>
                </a:cxn>
                <a:cxn ang="0">
                  <a:pos x="876" y="116"/>
                </a:cxn>
              </a:cxnLst>
              <a:rect l="0" t="0" r="r" b="b"/>
              <a:pathLst>
                <a:path w="967" h="221">
                  <a:moveTo>
                    <a:pt x="876" y="116"/>
                  </a:moveTo>
                  <a:lnTo>
                    <a:pt x="851" y="99"/>
                  </a:lnTo>
                  <a:lnTo>
                    <a:pt x="815" y="82"/>
                  </a:lnTo>
                  <a:lnTo>
                    <a:pt x="720" y="53"/>
                  </a:lnTo>
                  <a:lnTo>
                    <a:pt x="619" y="38"/>
                  </a:lnTo>
                  <a:lnTo>
                    <a:pt x="543" y="32"/>
                  </a:lnTo>
                  <a:lnTo>
                    <a:pt x="192" y="44"/>
                  </a:lnTo>
                  <a:lnTo>
                    <a:pt x="106" y="61"/>
                  </a:lnTo>
                  <a:lnTo>
                    <a:pt x="21" y="78"/>
                  </a:lnTo>
                  <a:lnTo>
                    <a:pt x="0" y="67"/>
                  </a:lnTo>
                  <a:lnTo>
                    <a:pt x="11" y="48"/>
                  </a:lnTo>
                  <a:lnTo>
                    <a:pt x="70" y="29"/>
                  </a:lnTo>
                  <a:lnTo>
                    <a:pt x="161" y="15"/>
                  </a:lnTo>
                  <a:lnTo>
                    <a:pt x="397" y="0"/>
                  </a:lnTo>
                  <a:lnTo>
                    <a:pt x="792" y="15"/>
                  </a:lnTo>
                  <a:lnTo>
                    <a:pt x="846" y="30"/>
                  </a:lnTo>
                  <a:lnTo>
                    <a:pt x="918" y="61"/>
                  </a:lnTo>
                  <a:lnTo>
                    <a:pt x="965" y="105"/>
                  </a:lnTo>
                  <a:lnTo>
                    <a:pt x="967" y="131"/>
                  </a:lnTo>
                  <a:lnTo>
                    <a:pt x="948" y="160"/>
                  </a:lnTo>
                  <a:lnTo>
                    <a:pt x="920" y="177"/>
                  </a:lnTo>
                  <a:lnTo>
                    <a:pt x="880" y="194"/>
                  </a:lnTo>
                  <a:lnTo>
                    <a:pt x="791" y="217"/>
                  </a:lnTo>
                  <a:lnTo>
                    <a:pt x="730" y="221"/>
                  </a:lnTo>
                  <a:lnTo>
                    <a:pt x="739" y="200"/>
                  </a:lnTo>
                  <a:lnTo>
                    <a:pt x="810" y="162"/>
                  </a:lnTo>
                  <a:lnTo>
                    <a:pt x="876" y="116"/>
                  </a:lnTo>
                  <a:lnTo>
                    <a:pt x="876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4" name="Freeform 86"/>
            <p:cNvSpPr>
              <a:spLocks/>
            </p:cNvSpPr>
            <p:nvPr/>
          </p:nvSpPr>
          <p:spPr bwMode="auto">
            <a:xfrm flipH="1">
              <a:off x="4938" y="3384"/>
              <a:ext cx="117" cy="15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5" y="48"/>
                </a:cxn>
                <a:cxn ang="0">
                  <a:pos x="162" y="118"/>
                </a:cxn>
                <a:cxn ang="0">
                  <a:pos x="211" y="200"/>
                </a:cxn>
                <a:cxn ang="0">
                  <a:pos x="234" y="283"/>
                </a:cxn>
                <a:cxn ang="0">
                  <a:pos x="226" y="308"/>
                </a:cxn>
                <a:cxn ang="0">
                  <a:pos x="207" y="320"/>
                </a:cxn>
                <a:cxn ang="0">
                  <a:pos x="169" y="293"/>
                </a:cxn>
                <a:cxn ang="0">
                  <a:pos x="135" y="175"/>
                </a:cxn>
                <a:cxn ang="0">
                  <a:pos x="107" y="124"/>
                </a:cxn>
                <a:cxn ang="0">
                  <a:pos x="63" y="73"/>
                </a:cxn>
                <a:cxn ang="0">
                  <a:pos x="6" y="29"/>
                </a:cxn>
                <a:cxn ang="0">
                  <a:pos x="0" y="4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34" h="320">
                  <a:moveTo>
                    <a:pt x="25" y="0"/>
                  </a:moveTo>
                  <a:lnTo>
                    <a:pt x="95" y="48"/>
                  </a:lnTo>
                  <a:lnTo>
                    <a:pt x="162" y="118"/>
                  </a:lnTo>
                  <a:lnTo>
                    <a:pt x="211" y="200"/>
                  </a:lnTo>
                  <a:lnTo>
                    <a:pt x="234" y="283"/>
                  </a:lnTo>
                  <a:lnTo>
                    <a:pt x="226" y="308"/>
                  </a:lnTo>
                  <a:lnTo>
                    <a:pt x="207" y="320"/>
                  </a:lnTo>
                  <a:lnTo>
                    <a:pt x="169" y="293"/>
                  </a:lnTo>
                  <a:lnTo>
                    <a:pt x="135" y="175"/>
                  </a:lnTo>
                  <a:lnTo>
                    <a:pt x="107" y="124"/>
                  </a:lnTo>
                  <a:lnTo>
                    <a:pt x="63" y="73"/>
                  </a:lnTo>
                  <a:lnTo>
                    <a:pt x="6" y="29"/>
                  </a:lnTo>
                  <a:lnTo>
                    <a:pt x="0" y="4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5" name="Freeform 87"/>
            <p:cNvSpPr>
              <a:spLocks/>
            </p:cNvSpPr>
            <p:nvPr/>
          </p:nvSpPr>
          <p:spPr bwMode="auto">
            <a:xfrm flipH="1">
              <a:off x="4606" y="3487"/>
              <a:ext cx="349" cy="131"/>
            </a:xfrm>
            <a:custGeom>
              <a:avLst/>
              <a:gdLst/>
              <a:ahLst/>
              <a:cxnLst>
                <a:cxn ang="0">
                  <a:pos x="332" y="170"/>
                </a:cxn>
                <a:cxn ang="0">
                  <a:pos x="399" y="115"/>
                </a:cxn>
                <a:cxn ang="0">
                  <a:pos x="435" y="90"/>
                </a:cxn>
                <a:cxn ang="0">
                  <a:pos x="473" y="67"/>
                </a:cxn>
                <a:cxn ang="0">
                  <a:pos x="513" y="48"/>
                </a:cxn>
                <a:cxn ang="0">
                  <a:pos x="553" y="29"/>
                </a:cxn>
                <a:cxn ang="0">
                  <a:pos x="633" y="0"/>
                </a:cxn>
                <a:cxn ang="0">
                  <a:pos x="671" y="2"/>
                </a:cxn>
                <a:cxn ang="0">
                  <a:pos x="693" y="25"/>
                </a:cxn>
                <a:cxn ang="0">
                  <a:pos x="697" y="42"/>
                </a:cxn>
                <a:cxn ang="0">
                  <a:pos x="693" y="57"/>
                </a:cxn>
                <a:cxn ang="0">
                  <a:pos x="667" y="86"/>
                </a:cxn>
                <a:cxn ang="0">
                  <a:pos x="579" y="122"/>
                </a:cxn>
                <a:cxn ang="0">
                  <a:pos x="511" y="151"/>
                </a:cxn>
                <a:cxn ang="0">
                  <a:pos x="443" y="187"/>
                </a:cxn>
                <a:cxn ang="0">
                  <a:pos x="365" y="249"/>
                </a:cxn>
                <a:cxn ang="0">
                  <a:pos x="336" y="263"/>
                </a:cxn>
                <a:cxn ang="0">
                  <a:pos x="310" y="251"/>
                </a:cxn>
                <a:cxn ang="0">
                  <a:pos x="256" y="210"/>
                </a:cxn>
                <a:cxn ang="0">
                  <a:pos x="205" y="175"/>
                </a:cxn>
                <a:cxn ang="0">
                  <a:pos x="152" y="147"/>
                </a:cxn>
                <a:cxn ang="0">
                  <a:pos x="89" y="124"/>
                </a:cxn>
                <a:cxn ang="0">
                  <a:pos x="13" y="105"/>
                </a:cxn>
                <a:cxn ang="0">
                  <a:pos x="0" y="86"/>
                </a:cxn>
                <a:cxn ang="0">
                  <a:pos x="19" y="73"/>
                </a:cxn>
                <a:cxn ang="0">
                  <a:pos x="180" y="103"/>
                </a:cxn>
                <a:cxn ang="0">
                  <a:pos x="270" y="135"/>
                </a:cxn>
                <a:cxn ang="0">
                  <a:pos x="332" y="170"/>
                </a:cxn>
                <a:cxn ang="0">
                  <a:pos x="332" y="170"/>
                </a:cxn>
              </a:cxnLst>
              <a:rect l="0" t="0" r="r" b="b"/>
              <a:pathLst>
                <a:path w="697" h="263">
                  <a:moveTo>
                    <a:pt x="332" y="170"/>
                  </a:moveTo>
                  <a:lnTo>
                    <a:pt x="399" y="115"/>
                  </a:lnTo>
                  <a:lnTo>
                    <a:pt x="435" y="90"/>
                  </a:lnTo>
                  <a:lnTo>
                    <a:pt x="473" y="67"/>
                  </a:lnTo>
                  <a:lnTo>
                    <a:pt x="513" y="48"/>
                  </a:lnTo>
                  <a:lnTo>
                    <a:pt x="553" y="29"/>
                  </a:lnTo>
                  <a:lnTo>
                    <a:pt x="633" y="0"/>
                  </a:lnTo>
                  <a:lnTo>
                    <a:pt x="671" y="2"/>
                  </a:lnTo>
                  <a:lnTo>
                    <a:pt x="693" y="25"/>
                  </a:lnTo>
                  <a:lnTo>
                    <a:pt x="697" y="42"/>
                  </a:lnTo>
                  <a:lnTo>
                    <a:pt x="693" y="57"/>
                  </a:lnTo>
                  <a:lnTo>
                    <a:pt x="667" y="86"/>
                  </a:lnTo>
                  <a:lnTo>
                    <a:pt x="579" y="122"/>
                  </a:lnTo>
                  <a:lnTo>
                    <a:pt x="511" y="151"/>
                  </a:lnTo>
                  <a:lnTo>
                    <a:pt x="443" y="187"/>
                  </a:lnTo>
                  <a:lnTo>
                    <a:pt x="365" y="249"/>
                  </a:lnTo>
                  <a:lnTo>
                    <a:pt x="336" y="263"/>
                  </a:lnTo>
                  <a:lnTo>
                    <a:pt x="310" y="251"/>
                  </a:lnTo>
                  <a:lnTo>
                    <a:pt x="256" y="210"/>
                  </a:lnTo>
                  <a:lnTo>
                    <a:pt x="205" y="175"/>
                  </a:lnTo>
                  <a:lnTo>
                    <a:pt x="152" y="147"/>
                  </a:lnTo>
                  <a:lnTo>
                    <a:pt x="89" y="124"/>
                  </a:lnTo>
                  <a:lnTo>
                    <a:pt x="13" y="105"/>
                  </a:lnTo>
                  <a:lnTo>
                    <a:pt x="0" y="86"/>
                  </a:lnTo>
                  <a:lnTo>
                    <a:pt x="19" y="73"/>
                  </a:lnTo>
                  <a:lnTo>
                    <a:pt x="180" y="103"/>
                  </a:lnTo>
                  <a:lnTo>
                    <a:pt x="270" y="135"/>
                  </a:lnTo>
                  <a:lnTo>
                    <a:pt x="332" y="170"/>
                  </a:lnTo>
                  <a:lnTo>
                    <a:pt x="332" y="1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6" name="Freeform 88"/>
            <p:cNvSpPr>
              <a:spLocks/>
            </p:cNvSpPr>
            <p:nvPr/>
          </p:nvSpPr>
          <p:spPr bwMode="auto">
            <a:xfrm flipH="1">
              <a:off x="4743" y="3407"/>
              <a:ext cx="51" cy="133"/>
            </a:xfrm>
            <a:custGeom>
              <a:avLst/>
              <a:gdLst/>
              <a:ahLst/>
              <a:cxnLst>
                <a:cxn ang="0">
                  <a:pos x="101" y="25"/>
                </a:cxn>
                <a:cxn ang="0">
                  <a:pos x="55" y="131"/>
                </a:cxn>
                <a:cxn ang="0">
                  <a:pos x="38" y="247"/>
                </a:cxn>
                <a:cxn ang="0">
                  <a:pos x="21" y="264"/>
                </a:cxn>
                <a:cxn ang="0">
                  <a:pos x="4" y="247"/>
                </a:cxn>
                <a:cxn ang="0">
                  <a:pos x="0" y="112"/>
                </a:cxn>
                <a:cxn ang="0">
                  <a:pos x="32" y="57"/>
                </a:cxn>
                <a:cxn ang="0">
                  <a:pos x="57" y="25"/>
                </a:cxn>
                <a:cxn ang="0">
                  <a:pos x="74" y="4"/>
                </a:cxn>
                <a:cxn ang="0">
                  <a:pos x="97" y="0"/>
                </a:cxn>
                <a:cxn ang="0">
                  <a:pos x="101" y="25"/>
                </a:cxn>
                <a:cxn ang="0">
                  <a:pos x="101" y="25"/>
                </a:cxn>
              </a:cxnLst>
              <a:rect l="0" t="0" r="r" b="b"/>
              <a:pathLst>
                <a:path w="101" h="264">
                  <a:moveTo>
                    <a:pt x="101" y="25"/>
                  </a:moveTo>
                  <a:lnTo>
                    <a:pt x="55" y="131"/>
                  </a:lnTo>
                  <a:lnTo>
                    <a:pt x="38" y="247"/>
                  </a:lnTo>
                  <a:lnTo>
                    <a:pt x="21" y="264"/>
                  </a:lnTo>
                  <a:lnTo>
                    <a:pt x="4" y="247"/>
                  </a:lnTo>
                  <a:lnTo>
                    <a:pt x="0" y="112"/>
                  </a:lnTo>
                  <a:lnTo>
                    <a:pt x="32" y="57"/>
                  </a:lnTo>
                  <a:lnTo>
                    <a:pt x="57" y="25"/>
                  </a:lnTo>
                  <a:lnTo>
                    <a:pt x="74" y="4"/>
                  </a:lnTo>
                  <a:lnTo>
                    <a:pt x="97" y="0"/>
                  </a:lnTo>
                  <a:lnTo>
                    <a:pt x="101" y="25"/>
                  </a:lnTo>
                  <a:lnTo>
                    <a:pt x="10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7" name="Freeform 89"/>
            <p:cNvSpPr>
              <a:spLocks/>
            </p:cNvSpPr>
            <p:nvPr/>
          </p:nvSpPr>
          <p:spPr bwMode="auto">
            <a:xfrm flipH="1">
              <a:off x="4748" y="3340"/>
              <a:ext cx="214" cy="56"/>
            </a:xfrm>
            <a:custGeom>
              <a:avLst/>
              <a:gdLst/>
              <a:ahLst/>
              <a:cxnLst>
                <a:cxn ang="0">
                  <a:pos x="25" y="26"/>
                </a:cxn>
                <a:cxn ang="0">
                  <a:pos x="99" y="26"/>
                </a:cxn>
                <a:cxn ang="0">
                  <a:pos x="172" y="0"/>
                </a:cxn>
                <a:cxn ang="0">
                  <a:pos x="238" y="17"/>
                </a:cxn>
                <a:cxn ang="0">
                  <a:pos x="267" y="36"/>
                </a:cxn>
                <a:cxn ang="0">
                  <a:pos x="301" y="47"/>
                </a:cxn>
                <a:cxn ang="0">
                  <a:pos x="407" y="44"/>
                </a:cxn>
                <a:cxn ang="0">
                  <a:pos x="428" y="55"/>
                </a:cxn>
                <a:cxn ang="0">
                  <a:pos x="415" y="76"/>
                </a:cxn>
                <a:cxn ang="0">
                  <a:pos x="354" y="101"/>
                </a:cxn>
                <a:cxn ang="0">
                  <a:pos x="291" y="112"/>
                </a:cxn>
                <a:cxn ang="0">
                  <a:pos x="240" y="80"/>
                </a:cxn>
                <a:cxn ang="0">
                  <a:pos x="213" y="61"/>
                </a:cxn>
                <a:cxn ang="0">
                  <a:pos x="181" y="57"/>
                </a:cxn>
                <a:cxn ang="0">
                  <a:pos x="94" y="72"/>
                </a:cxn>
                <a:cxn ang="0">
                  <a:pos x="8" y="57"/>
                </a:cxn>
                <a:cxn ang="0">
                  <a:pos x="0" y="34"/>
                </a:cxn>
                <a:cxn ang="0">
                  <a:pos x="25" y="26"/>
                </a:cxn>
                <a:cxn ang="0">
                  <a:pos x="25" y="26"/>
                </a:cxn>
              </a:cxnLst>
              <a:rect l="0" t="0" r="r" b="b"/>
              <a:pathLst>
                <a:path w="428" h="112">
                  <a:moveTo>
                    <a:pt x="25" y="26"/>
                  </a:moveTo>
                  <a:lnTo>
                    <a:pt x="99" y="26"/>
                  </a:lnTo>
                  <a:lnTo>
                    <a:pt x="172" y="0"/>
                  </a:lnTo>
                  <a:lnTo>
                    <a:pt x="238" y="17"/>
                  </a:lnTo>
                  <a:lnTo>
                    <a:pt x="267" y="36"/>
                  </a:lnTo>
                  <a:lnTo>
                    <a:pt x="301" y="47"/>
                  </a:lnTo>
                  <a:lnTo>
                    <a:pt x="407" y="44"/>
                  </a:lnTo>
                  <a:lnTo>
                    <a:pt x="428" y="55"/>
                  </a:lnTo>
                  <a:lnTo>
                    <a:pt x="415" y="76"/>
                  </a:lnTo>
                  <a:lnTo>
                    <a:pt x="354" y="101"/>
                  </a:lnTo>
                  <a:lnTo>
                    <a:pt x="291" y="112"/>
                  </a:lnTo>
                  <a:lnTo>
                    <a:pt x="240" y="80"/>
                  </a:lnTo>
                  <a:lnTo>
                    <a:pt x="213" y="61"/>
                  </a:lnTo>
                  <a:lnTo>
                    <a:pt x="181" y="57"/>
                  </a:lnTo>
                  <a:lnTo>
                    <a:pt x="94" y="72"/>
                  </a:lnTo>
                  <a:lnTo>
                    <a:pt x="8" y="57"/>
                  </a:lnTo>
                  <a:lnTo>
                    <a:pt x="0" y="34"/>
                  </a:lnTo>
                  <a:lnTo>
                    <a:pt x="25" y="26"/>
                  </a:lnTo>
                  <a:lnTo>
                    <a:pt x="2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8" name="Freeform 90"/>
            <p:cNvSpPr>
              <a:spLocks/>
            </p:cNvSpPr>
            <p:nvPr/>
          </p:nvSpPr>
          <p:spPr bwMode="auto">
            <a:xfrm flipH="1">
              <a:off x="4155" y="3655"/>
              <a:ext cx="659" cy="85"/>
            </a:xfrm>
            <a:custGeom>
              <a:avLst/>
              <a:gdLst/>
              <a:ahLst/>
              <a:cxnLst>
                <a:cxn ang="0">
                  <a:pos x="399" y="0"/>
                </a:cxn>
                <a:cxn ang="0">
                  <a:pos x="420" y="15"/>
                </a:cxn>
                <a:cxn ang="0">
                  <a:pos x="422" y="48"/>
                </a:cxn>
                <a:cxn ang="0">
                  <a:pos x="403" y="78"/>
                </a:cxn>
                <a:cxn ang="0">
                  <a:pos x="490" y="57"/>
                </a:cxn>
                <a:cxn ang="0">
                  <a:pos x="551" y="34"/>
                </a:cxn>
                <a:cxn ang="0">
                  <a:pos x="612" y="15"/>
                </a:cxn>
                <a:cxn ang="0">
                  <a:pos x="665" y="4"/>
                </a:cxn>
                <a:cxn ang="0">
                  <a:pos x="701" y="6"/>
                </a:cxn>
                <a:cxn ang="0">
                  <a:pos x="717" y="30"/>
                </a:cxn>
                <a:cxn ang="0">
                  <a:pos x="699" y="82"/>
                </a:cxn>
                <a:cxn ang="0">
                  <a:pos x="707" y="95"/>
                </a:cxn>
                <a:cxn ang="0">
                  <a:pos x="722" y="97"/>
                </a:cxn>
                <a:cxn ang="0">
                  <a:pos x="764" y="80"/>
                </a:cxn>
                <a:cxn ang="0">
                  <a:pos x="810" y="51"/>
                </a:cxn>
                <a:cxn ang="0">
                  <a:pos x="842" y="34"/>
                </a:cxn>
                <a:cxn ang="0">
                  <a:pos x="878" y="46"/>
                </a:cxn>
                <a:cxn ang="0">
                  <a:pos x="899" y="74"/>
                </a:cxn>
                <a:cxn ang="0">
                  <a:pos x="1013" y="57"/>
                </a:cxn>
                <a:cxn ang="0">
                  <a:pos x="1112" y="38"/>
                </a:cxn>
                <a:cxn ang="0">
                  <a:pos x="1140" y="46"/>
                </a:cxn>
                <a:cxn ang="0">
                  <a:pos x="1167" y="61"/>
                </a:cxn>
                <a:cxn ang="0">
                  <a:pos x="1228" y="80"/>
                </a:cxn>
                <a:cxn ang="0">
                  <a:pos x="1294" y="93"/>
                </a:cxn>
                <a:cxn ang="0">
                  <a:pos x="1319" y="108"/>
                </a:cxn>
                <a:cxn ang="0">
                  <a:pos x="1291" y="118"/>
                </a:cxn>
                <a:cxn ang="0">
                  <a:pos x="1207" y="122"/>
                </a:cxn>
                <a:cxn ang="0">
                  <a:pos x="1118" y="86"/>
                </a:cxn>
                <a:cxn ang="0">
                  <a:pos x="1068" y="103"/>
                </a:cxn>
                <a:cxn ang="0">
                  <a:pos x="1007" y="118"/>
                </a:cxn>
                <a:cxn ang="0">
                  <a:pos x="891" y="141"/>
                </a:cxn>
                <a:cxn ang="0">
                  <a:pos x="840" y="108"/>
                </a:cxn>
                <a:cxn ang="0">
                  <a:pos x="783" y="122"/>
                </a:cxn>
                <a:cxn ang="0">
                  <a:pos x="717" y="131"/>
                </a:cxn>
                <a:cxn ang="0">
                  <a:pos x="658" y="118"/>
                </a:cxn>
                <a:cxn ang="0">
                  <a:pos x="627" y="70"/>
                </a:cxn>
                <a:cxn ang="0">
                  <a:pos x="502" y="105"/>
                </a:cxn>
                <a:cxn ang="0">
                  <a:pos x="373" y="105"/>
                </a:cxn>
                <a:cxn ang="0">
                  <a:pos x="361" y="82"/>
                </a:cxn>
                <a:cxn ang="0">
                  <a:pos x="384" y="40"/>
                </a:cxn>
                <a:cxn ang="0">
                  <a:pos x="295" y="72"/>
                </a:cxn>
                <a:cxn ang="0">
                  <a:pos x="203" y="108"/>
                </a:cxn>
                <a:cxn ang="0">
                  <a:pos x="112" y="143"/>
                </a:cxn>
                <a:cxn ang="0">
                  <a:pos x="23" y="171"/>
                </a:cxn>
                <a:cxn ang="0">
                  <a:pos x="0" y="162"/>
                </a:cxn>
                <a:cxn ang="0">
                  <a:pos x="10" y="141"/>
                </a:cxn>
                <a:cxn ang="0">
                  <a:pos x="53" y="118"/>
                </a:cxn>
                <a:cxn ang="0">
                  <a:pos x="99" y="97"/>
                </a:cxn>
                <a:cxn ang="0">
                  <a:pos x="148" y="78"/>
                </a:cxn>
                <a:cxn ang="0">
                  <a:pos x="200" y="61"/>
                </a:cxn>
                <a:cxn ang="0">
                  <a:pos x="302" y="30"/>
                </a:cxn>
                <a:cxn ang="0">
                  <a:pos x="399" y="0"/>
                </a:cxn>
                <a:cxn ang="0">
                  <a:pos x="399" y="0"/>
                </a:cxn>
              </a:cxnLst>
              <a:rect l="0" t="0" r="r" b="b"/>
              <a:pathLst>
                <a:path w="1319" h="171">
                  <a:moveTo>
                    <a:pt x="399" y="0"/>
                  </a:moveTo>
                  <a:lnTo>
                    <a:pt x="420" y="15"/>
                  </a:lnTo>
                  <a:lnTo>
                    <a:pt x="422" y="48"/>
                  </a:lnTo>
                  <a:lnTo>
                    <a:pt x="403" y="78"/>
                  </a:lnTo>
                  <a:lnTo>
                    <a:pt x="490" y="57"/>
                  </a:lnTo>
                  <a:lnTo>
                    <a:pt x="551" y="34"/>
                  </a:lnTo>
                  <a:lnTo>
                    <a:pt x="612" y="15"/>
                  </a:lnTo>
                  <a:lnTo>
                    <a:pt x="665" y="4"/>
                  </a:lnTo>
                  <a:lnTo>
                    <a:pt x="701" y="6"/>
                  </a:lnTo>
                  <a:lnTo>
                    <a:pt x="717" y="30"/>
                  </a:lnTo>
                  <a:lnTo>
                    <a:pt x="699" y="82"/>
                  </a:lnTo>
                  <a:lnTo>
                    <a:pt x="707" y="95"/>
                  </a:lnTo>
                  <a:lnTo>
                    <a:pt x="722" y="97"/>
                  </a:lnTo>
                  <a:lnTo>
                    <a:pt x="764" y="80"/>
                  </a:lnTo>
                  <a:lnTo>
                    <a:pt x="810" y="51"/>
                  </a:lnTo>
                  <a:lnTo>
                    <a:pt x="842" y="34"/>
                  </a:lnTo>
                  <a:lnTo>
                    <a:pt x="878" y="46"/>
                  </a:lnTo>
                  <a:lnTo>
                    <a:pt x="899" y="74"/>
                  </a:lnTo>
                  <a:lnTo>
                    <a:pt x="1013" y="57"/>
                  </a:lnTo>
                  <a:lnTo>
                    <a:pt x="1112" y="38"/>
                  </a:lnTo>
                  <a:lnTo>
                    <a:pt x="1140" y="46"/>
                  </a:lnTo>
                  <a:lnTo>
                    <a:pt x="1167" y="61"/>
                  </a:lnTo>
                  <a:lnTo>
                    <a:pt x="1228" y="80"/>
                  </a:lnTo>
                  <a:lnTo>
                    <a:pt x="1294" y="93"/>
                  </a:lnTo>
                  <a:lnTo>
                    <a:pt x="1319" y="108"/>
                  </a:lnTo>
                  <a:lnTo>
                    <a:pt x="1291" y="118"/>
                  </a:lnTo>
                  <a:lnTo>
                    <a:pt x="1207" y="122"/>
                  </a:lnTo>
                  <a:lnTo>
                    <a:pt x="1118" y="86"/>
                  </a:lnTo>
                  <a:lnTo>
                    <a:pt x="1068" y="103"/>
                  </a:lnTo>
                  <a:lnTo>
                    <a:pt x="1007" y="118"/>
                  </a:lnTo>
                  <a:lnTo>
                    <a:pt x="891" y="141"/>
                  </a:lnTo>
                  <a:lnTo>
                    <a:pt x="840" y="108"/>
                  </a:lnTo>
                  <a:lnTo>
                    <a:pt x="783" y="122"/>
                  </a:lnTo>
                  <a:lnTo>
                    <a:pt x="717" y="131"/>
                  </a:lnTo>
                  <a:lnTo>
                    <a:pt x="658" y="118"/>
                  </a:lnTo>
                  <a:lnTo>
                    <a:pt x="627" y="70"/>
                  </a:lnTo>
                  <a:lnTo>
                    <a:pt x="502" y="105"/>
                  </a:lnTo>
                  <a:lnTo>
                    <a:pt x="373" y="105"/>
                  </a:lnTo>
                  <a:lnTo>
                    <a:pt x="361" y="82"/>
                  </a:lnTo>
                  <a:lnTo>
                    <a:pt x="384" y="40"/>
                  </a:lnTo>
                  <a:lnTo>
                    <a:pt x="295" y="72"/>
                  </a:lnTo>
                  <a:lnTo>
                    <a:pt x="203" y="108"/>
                  </a:lnTo>
                  <a:lnTo>
                    <a:pt x="112" y="143"/>
                  </a:lnTo>
                  <a:lnTo>
                    <a:pt x="23" y="171"/>
                  </a:lnTo>
                  <a:lnTo>
                    <a:pt x="0" y="162"/>
                  </a:lnTo>
                  <a:lnTo>
                    <a:pt x="10" y="141"/>
                  </a:lnTo>
                  <a:lnTo>
                    <a:pt x="53" y="118"/>
                  </a:lnTo>
                  <a:lnTo>
                    <a:pt x="99" y="97"/>
                  </a:lnTo>
                  <a:lnTo>
                    <a:pt x="148" y="78"/>
                  </a:lnTo>
                  <a:lnTo>
                    <a:pt x="200" y="61"/>
                  </a:lnTo>
                  <a:lnTo>
                    <a:pt x="302" y="30"/>
                  </a:lnTo>
                  <a:lnTo>
                    <a:pt x="399" y="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9" name="Freeform 91"/>
            <p:cNvSpPr>
              <a:spLocks/>
            </p:cNvSpPr>
            <p:nvPr/>
          </p:nvSpPr>
          <p:spPr bwMode="auto">
            <a:xfrm flipH="1">
              <a:off x="4073" y="3581"/>
              <a:ext cx="704" cy="109"/>
            </a:xfrm>
            <a:custGeom>
              <a:avLst/>
              <a:gdLst/>
              <a:ahLst/>
              <a:cxnLst>
                <a:cxn ang="0">
                  <a:pos x="10" y="140"/>
                </a:cxn>
                <a:cxn ang="0">
                  <a:pos x="59" y="110"/>
                </a:cxn>
                <a:cxn ang="0">
                  <a:pos x="112" y="85"/>
                </a:cxn>
                <a:cxn ang="0">
                  <a:pos x="167" y="64"/>
                </a:cxn>
                <a:cxn ang="0">
                  <a:pos x="226" y="45"/>
                </a:cxn>
                <a:cxn ang="0">
                  <a:pos x="346" y="21"/>
                </a:cxn>
                <a:cxn ang="0">
                  <a:pos x="472" y="5"/>
                </a:cxn>
                <a:cxn ang="0">
                  <a:pos x="720" y="0"/>
                </a:cxn>
                <a:cxn ang="0">
                  <a:pos x="952" y="15"/>
                </a:cxn>
                <a:cxn ang="0">
                  <a:pos x="1175" y="57"/>
                </a:cxn>
                <a:cxn ang="0">
                  <a:pos x="1281" y="95"/>
                </a:cxn>
                <a:cxn ang="0">
                  <a:pos x="1332" y="117"/>
                </a:cxn>
                <a:cxn ang="0">
                  <a:pos x="1386" y="144"/>
                </a:cxn>
                <a:cxn ang="0">
                  <a:pos x="1408" y="167"/>
                </a:cxn>
                <a:cxn ang="0">
                  <a:pos x="1408" y="194"/>
                </a:cxn>
                <a:cxn ang="0">
                  <a:pos x="1391" y="214"/>
                </a:cxn>
                <a:cxn ang="0">
                  <a:pos x="1359" y="216"/>
                </a:cxn>
                <a:cxn ang="0">
                  <a:pos x="1237" y="184"/>
                </a:cxn>
                <a:cxn ang="0">
                  <a:pos x="1127" y="152"/>
                </a:cxn>
                <a:cxn ang="0">
                  <a:pos x="1015" y="125"/>
                </a:cxn>
                <a:cxn ang="0">
                  <a:pos x="892" y="108"/>
                </a:cxn>
                <a:cxn ang="0">
                  <a:pos x="722" y="93"/>
                </a:cxn>
                <a:cxn ang="0">
                  <a:pos x="555" y="83"/>
                </a:cxn>
                <a:cxn ang="0">
                  <a:pos x="213" y="108"/>
                </a:cxn>
                <a:cxn ang="0">
                  <a:pos x="116" y="140"/>
                </a:cxn>
                <a:cxn ang="0">
                  <a:pos x="69" y="157"/>
                </a:cxn>
                <a:cxn ang="0">
                  <a:pos x="21" y="171"/>
                </a:cxn>
                <a:cxn ang="0">
                  <a:pos x="0" y="161"/>
                </a:cxn>
                <a:cxn ang="0">
                  <a:pos x="10" y="140"/>
                </a:cxn>
                <a:cxn ang="0">
                  <a:pos x="10" y="140"/>
                </a:cxn>
              </a:cxnLst>
              <a:rect l="0" t="0" r="r" b="b"/>
              <a:pathLst>
                <a:path w="1408" h="216">
                  <a:moveTo>
                    <a:pt x="10" y="140"/>
                  </a:moveTo>
                  <a:lnTo>
                    <a:pt x="59" y="110"/>
                  </a:lnTo>
                  <a:lnTo>
                    <a:pt x="112" y="85"/>
                  </a:lnTo>
                  <a:lnTo>
                    <a:pt x="167" y="64"/>
                  </a:lnTo>
                  <a:lnTo>
                    <a:pt x="226" y="45"/>
                  </a:lnTo>
                  <a:lnTo>
                    <a:pt x="346" y="21"/>
                  </a:lnTo>
                  <a:lnTo>
                    <a:pt x="472" y="5"/>
                  </a:lnTo>
                  <a:lnTo>
                    <a:pt x="720" y="0"/>
                  </a:lnTo>
                  <a:lnTo>
                    <a:pt x="952" y="15"/>
                  </a:lnTo>
                  <a:lnTo>
                    <a:pt x="1175" y="57"/>
                  </a:lnTo>
                  <a:lnTo>
                    <a:pt x="1281" y="95"/>
                  </a:lnTo>
                  <a:lnTo>
                    <a:pt x="1332" y="117"/>
                  </a:lnTo>
                  <a:lnTo>
                    <a:pt x="1386" y="144"/>
                  </a:lnTo>
                  <a:lnTo>
                    <a:pt x="1408" y="167"/>
                  </a:lnTo>
                  <a:lnTo>
                    <a:pt x="1408" y="194"/>
                  </a:lnTo>
                  <a:lnTo>
                    <a:pt x="1391" y="214"/>
                  </a:lnTo>
                  <a:lnTo>
                    <a:pt x="1359" y="216"/>
                  </a:lnTo>
                  <a:lnTo>
                    <a:pt x="1237" y="184"/>
                  </a:lnTo>
                  <a:lnTo>
                    <a:pt x="1127" y="152"/>
                  </a:lnTo>
                  <a:lnTo>
                    <a:pt x="1015" y="125"/>
                  </a:lnTo>
                  <a:lnTo>
                    <a:pt x="892" y="108"/>
                  </a:lnTo>
                  <a:lnTo>
                    <a:pt x="722" y="93"/>
                  </a:lnTo>
                  <a:lnTo>
                    <a:pt x="555" y="83"/>
                  </a:lnTo>
                  <a:lnTo>
                    <a:pt x="213" y="108"/>
                  </a:lnTo>
                  <a:lnTo>
                    <a:pt x="116" y="140"/>
                  </a:lnTo>
                  <a:lnTo>
                    <a:pt x="69" y="157"/>
                  </a:lnTo>
                  <a:lnTo>
                    <a:pt x="21" y="171"/>
                  </a:lnTo>
                  <a:lnTo>
                    <a:pt x="0" y="161"/>
                  </a:lnTo>
                  <a:lnTo>
                    <a:pt x="10" y="140"/>
                  </a:lnTo>
                  <a:lnTo>
                    <a:pt x="10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20" name="Freeform 92"/>
            <p:cNvSpPr>
              <a:spLocks/>
            </p:cNvSpPr>
            <p:nvPr/>
          </p:nvSpPr>
          <p:spPr bwMode="auto">
            <a:xfrm flipH="1">
              <a:off x="4317" y="2052"/>
              <a:ext cx="116" cy="224"/>
            </a:xfrm>
            <a:custGeom>
              <a:avLst/>
              <a:gdLst/>
              <a:ahLst/>
              <a:cxnLst>
                <a:cxn ang="0">
                  <a:pos x="217" y="420"/>
                </a:cxn>
                <a:cxn ang="0">
                  <a:pos x="160" y="449"/>
                </a:cxn>
                <a:cxn ang="0">
                  <a:pos x="139" y="449"/>
                </a:cxn>
                <a:cxn ang="0">
                  <a:pos x="133" y="428"/>
                </a:cxn>
                <a:cxn ang="0">
                  <a:pos x="139" y="375"/>
                </a:cxn>
                <a:cxn ang="0">
                  <a:pos x="156" y="167"/>
                </a:cxn>
                <a:cxn ang="0">
                  <a:pos x="126" y="120"/>
                </a:cxn>
                <a:cxn ang="0">
                  <a:pos x="88" y="88"/>
                </a:cxn>
                <a:cxn ang="0">
                  <a:pos x="46" y="61"/>
                </a:cxn>
                <a:cxn ang="0">
                  <a:pos x="4" y="27"/>
                </a:cxn>
                <a:cxn ang="0">
                  <a:pos x="0" y="2"/>
                </a:cxn>
                <a:cxn ang="0">
                  <a:pos x="25" y="0"/>
                </a:cxn>
                <a:cxn ang="0">
                  <a:pos x="72" y="29"/>
                </a:cxn>
                <a:cxn ang="0">
                  <a:pos x="120" y="65"/>
                </a:cxn>
                <a:cxn ang="0">
                  <a:pos x="192" y="152"/>
                </a:cxn>
                <a:cxn ang="0">
                  <a:pos x="230" y="285"/>
                </a:cxn>
                <a:cxn ang="0">
                  <a:pos x="234" y="358"/>
                </a:cxn>
                <a:cxn ang="0">
                  <a:pos x="217" y="420"/>
                </a:cxn>
                <a:cxn ang="0">
                  <a:pos x="217" y="420"/>
                </a:cxn>
              </a:cxnLst>
              <a:rect l="0" t="0" r="r" b="b"/>
              <a:pathLst>
                <a:path w="234" h="449">
                  <a:moveTo>
                    <a:pt x="217" y="420"/>
                  </a:moveTo>
                  <a:lnTo>
                    <a:pt x="160" y="449"/>
                  </a:lnTo>
                  <a:lnTo>
                    <a:pt x="139" y="449"/>
                  </a:lnTo>
                  <a:lnTo>
                    <a:pt x="133" y="428"/>
                  </a:lnTo>
                  <a:lnTo>
                    <a:pt x="139" y="375"/>
                  </a:lnTo>
                  <a:lnTo>
                    <a:pt x="156" y="167"/>
                  </a:lnTo>
                  <a:lnTo>
                    <a:pt x="126" y="120"/>
                  </a:lnTo>
                  <a:lnTo>
                    <a:pt x="88" y="88"/>
                  </a:lnTo>
                  <a:lnTo>
                    <a:pt x="46" y="61"/>
                  </a:lnTo>
                  <a:lnTo>
                    <a:pt x="4" y="27"/>
                  </a:lnTo>
                  <a:lnTo>
                    <a:pt x="0" y="2"/>
                  </a:lnTo>
                  <a:lnTo>
                    <a:pt x="25" y="0"/>
                  </a:lnTo>
                  <a:lnTo>
                    <a:pt x="72" y="29"/>
                  </a:lnTo>
                  <a:lnTo>
                    <a:pt x="120" y="65"/>
                  </a:lnTo>
                  <a:lnTo>
                    <a:pt x="192" y="152"/>
                  </a:lnTo>
                  <a:lnTo>
                    <a:pt x="230" y="285"/>
                  </a:lnTo>
                  <a:lnTo>
                    <a:pt x="234" y="358"/>
                  </a:lnTo>
                  <a:lnTo>
                    <a:pt x="217" y="420"/>
                  </a:lnTo>
                  <a:lnTo>
                    <a:pt x="217" y="4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21" name="Freeform 93"/>
            <p:cNvSpPr>
              <a:spLocks/>
            </p:cNvSpPr>
            <p:nvPr/>
          </p:nvSpPr>
          <p:spPr bwMode="auto">
            <a:xfrm flipH="1">
              <a:off x="4233" y="2085"/>
              <a:ext cx="56" cy="141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57" y="45"/>
                </a:cxn>
                <a:cxn ang="0">
                  <a:pos x="84" y="93"/>
                </a:cxn>
                <a:cxn ang="0">
                  <a:pos x="112" y="197"/>
                </a:cxn>
                <a:cxn ang="0">
                  <a:pos x="97" y="230"/>
                </a:cxn>
                <a:cxn ang="0">
                  <a:pos x="65" y="266"/>
                </a:cxn>
                <a:cxn ang="0">
                  <a:pos x="34" y="281"/>
                </a:cxn>
                <a:cxn ang="0">
                  <a:pos x="25" y="258"/>
                </a:cxn>
                <a:cxn ang="0">
                  <a:pos x="34" y="137"/>
                </a:cxn>
                <a:cxn ang="0">
                  <a:pos x="25" y="81"/>
                </a:cxn>
                <a:cxn ang="0">
                  <a:pos x="0" y="23"/>
                </a:cxn>
                <a:cxn ang="0">
                  <a:pos x="4" y="0"/>
                </a:cxn>
                <a:cxn ang="0">
                  <a:pos x="27" y="4"/>
                </a:cxn>
                <a:cxn ang="0">
                  <a:pos x="27" y="4"/>
                </a:cxn>
              </a:cxnLst>
              <a:rect l="0" t="0" r="r" b="b"/>
              <a:pathLst>
                <a:path w="112" h="281">
                  <a:moveTo>
                    <a:pt x="27" y="4"/>
                  </a:moveTo>
                  <a:lnTo>
                    <a:pt x="57" y="45"/>
                  </a:lnTo>
                  <a:lnTo>
                    <a:pt x="84" y="93"/>
                  </a:lnTo>
                  <a:lnTo>
                    <a:pt x="112" y="197"/>
                  </a:lnTo>
                  <a:lnTo>
                    <a:pt x="97" y="230"/>
                  </a:lnTo>
                  <a:lnTo>
                    <a:pt x="65" y="266"/>
                  </a:lnTo>
                  <a:lnTo>
                    <a:pt x="34" y="281"/>
                  </a:lnTo>
                  <a:lnTo>
                    <a:pt x="25" y="258"/>
                  </a:lnTo>
                  <a:lnTo>
                    <a:pt x="34" y="137"/>
                  </a:lnTo>
                  <a:lnTo>
                    <a:pt x="25" y="81"/>
                  </a:lnTo>
                  <a:lnTo>
                    <a:pt x="0" y="23"/>
                  </a:lnTo>
                  <a:lnTo>
                    <a:pt x="4" y="0"/>
                  </a:lnTo>
                  <a:lnTo>
                    <a:pt x="27" y="4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22" name="Freeform 94"/>
            <p:cNvSpPr>
              <a:spLocks/>
            </p:cNvSpPr>
            <p:nvPr/>
          </p:nvSpPr>
          <p:spPr bwMode="auto">
            <a:xfrm flipH="1">
              <a:off x="5089" y="3299"/>
              <a:ext cx="134" cy="382"/>
            </a:xfrm>
            <a:custGeom>
              <a:avLst/>
              <a:gdLst/>
              <a:ahLst/>
              <a:cxnLst>
                <a:cxn ang="0">
                  <a:pos x="45" y="21"/>
                </a:cxn>
                <a:cxn ang="0">
                  <a:pos x="38" y="133"/>
                </a:cxn>
                <a:cxn ang="0">
                  <a:pos x="51" y="192"/>
                </a:cxn>
                <a:cxn ang="0">
                  <a:pos x="74" y="245"/>
                </a:cxn>
                <a:cxn ang="0">
                  <a:pos x="104" y="297"/>
                </a:cxn>
                <a:cxn ang="0">
                  <a:pos x="137" y="344"/>
                </a:cxn>
                <a:cxn ang="0">
                  <a:pos x="171" y="392"/>
                </a:cxn>
                <a:cxn ang="0">
                  <a:pos x="203" y="437"/>
                </a:cxn>
                <a:cxn ang="0">
                  <a:pos x="247" y="536"/>
                </a:cxn>
                <a:cxn ang="0">
                  <a:pos x="268" y="654"/>
                </a:cxn>
                <a:cxn ang="0">
                  <a:pos x="260" y="682"/>
                </a:cxn>
                <a:cxn ang="0">
                  <a:pos x="237" y="732"/>
                </a:cxn>
                <a:cxn ang="0">
                  <a:pos x="213" y="764"/>
                </a:cxn>
                <a:cxn ang="0">
                  <a:pos x="194" y="751"/>
                </a:cxn>
                <a:cxn ang="0">
                  <a:pos x="169" y="660"/>
                </a:cxn>
                <a:cxn ang="0">
                  <a:pos x="146" y="567"/>
                </a:cxn>
                <a:cxn ang="0">
                  <a:pos x="129" y="511"/>
                </a:cxn>
                <a:cxn ang="0">
                  <a:pos x="104" y="458"/>
                </a:cxn>
                <a:cxn ang="0">
                  <a:pos x="78" y="409"/>
                </a:cxn>
                <a:cxn ang="0">
                  <a:pos x="51" y="357"/>
                </a:cxn>
                <a:cxn ang="0">
                  <a:pos x="7" y="243"/>
                </a:cxn>
                <a:cxn ang="0">
                  <a:pos x="0" y="95"/>
                </a:cxn>
                <a:cxn ang="0">
                  <a:pos x="13" y="13"/>
                </a:cxn>
                <a:cxn ang="0">
                  <a:pos x="34" y="0"/>
                </a:cxn>
                <a:cxn ang="0">
                  <a:pos x="45" y="21"/>
                </a:cxn>
                <a:cxn ang="0">
                  <a:pos x="45" y="21"/>
                </a:cxn>
              </a:cxnLst>
              <a:rect l="0" t="0" r="r" b="b"/>
              <a:pathLst>
                <a:path w="268" h="764">
                  <a:moveTo>
                    <a:pt x="45" y="21"/>
                  </a:moveTo>
                  <a:lnTo>
                    <a:pt x="38" y="133"/>
                  </a:lnTo>
                  <a:lnTo>
                    <a:pt x="51" y="192"/>
                  </a:lnTo>
                  <a:lnTo>
                    <a:pt x="74" y="245"/>
                  </a:lnTo>
                  <a:lnTo>
                    <a:pt x="104" y="297"/>
                  </a:lnTo>
                  <a:lnTo>
                    <a:pt x="137" y="344"/>
                  </a:lnTo>
                  <a:lnTo>
                    <a:pt x="171" y="392"/>
                  </a:lnTo>
                  <a:lnTo>
                    <a:pt x="203" y="437"/>
                  </a:lnTo>
                  <a:lnTo>
                    <a:pt x="247" y="536"/>
                  </a:lnTo>
                  <a:lnTo>
                    <a:pt x="268" y="654"/>
                  </a:lnTo>
                  <a:lnTo>
                    <a:pt x="260" y="682"/>
                  </a:lnTo>
                  <a:lnTo>
                    <a:pt x="237" y="732"/>
                  </a:lnTo>
                  <a:lnTo>
                    <a:pt x="213" y="764"/>
                  </a:lnTo>
                  <a:lnTo>
                    <a:pt x="194" y="751"/>
                  </a:lnTo>
                  <a:lnTo>
                    <a:pt x="169" y="660"/>
                  </a:lnTo>
                  <a:lnTo>
                    <a:pt x="146" y="567"/>
                  </a:lnTo>
                  <a:lnTo>
                    <a:pt x="129" y="511"/>
                  </a:lnTo>
                  <a:lnTo>
                    <a:pt x="104" y="458"/>
                  </a:lnTo>
                  <a:lnTo>
                    <a:pt x="78" y="409"/>
                  </a:lnTo>
                  <a:lnTo>
                    <a:pt x="51" y="357"/>
                  </a:lnTo>
                  <a:lnTo>
                    <a:pt x="7" y="243"/>
                  </a:lnTo>
                  <a:lnTo>
                    <a:pt x="0" y="95"/>
                  </a:lnTo>
                  <a:lnTo>
                    <a:pt x="13" y="13"/>
                  </a:lnTo>
                  <a:lnTo>
                    <a:pt x="34" y="0"/>
                  </a:lnTo>
                  <a:lnTo>
                    <a:pt x="45" y="21"/>
                  </a:lnTo>
                  <a:lnTo>
                    <a:pt x="4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23" name="Freeform 95"/>
            <p:cNvSpPr>
              <a:spLocks/>
            </p:cNvSpPr>
            <p:nvPr/>
          </p:nvSpPr>
          <p:spPr bwMode="auto">
            <a:xfrm flipH="1">
              <a:off x="5158" y="3494"/>
              <a:ext cx="92" cy="217"/>
            </a:xfrm>
            <a:custGeom>
              <a:avLst/>
              <a:gdLst/>
              <a:ahLst/>
              <a:cxnLst>
                <a:cxn ang="0">
                  <a:pos x="184" y="351"/>
                </a:cxn>
                <a:cxn ang="0">
                  <a:pos x="167" y="410"/>
                </a:cxn>
                <a:cxn ang="0">
                  <a:pos x="152" y="433"/>
                </a:cxn>
                <a:cxn ang="0">
                  <a:pos x="133" y="416"/>
                </a:cxn>
                <a:cxn ang="0">
                  <a:pos x="114" y="361"/>
                </a:cxn>
                <a:cxn ang="0">
                  <a:pos x="91" y="291"/>
                </a:cxn>
                <a:cxn ang="0">
                  <a:pos x="53" y="180"/>
                </a:cxn>
                <a:cxn ang="0">
                  <a:pos x="17" y="74"/>
                </a:cxn>
                <a:cxn ang="0">
                  <a:pos x="0" y="21"/>
                </a:cxn>
                <a:cxn ang="0">
                  <a:pos x="11" y="0"/>
                </a:cxn>
                <a:cxn ang="0">
                  <a:pos x="32" y="9"/>
                </a:cxn>
                <a:cxn ang="0">
                  <a:pos x="64" y="89"/>
                </a:cxn>
                <a:cxn ang="0">
                  <a:pos x="97" y="154"/>
                </a:cxn>
                <a:cxn ang="0">
                  <a:pos x="131" y="216"/>
                </a:cxn>
                <a:cxn ang="0">
                  <a:pos x="184" y="351"/>
                </a:cxn>
                <a:cxn ang="0">
                  <a:pos x="184" y="351"/>
                </a:cxn>
              </a:cxnLst>
              <a:rect l="0" t="0" r="r" b="b"/>
              <a:pathLst>
                <a:path w="184" h="433">
                  <a:moveTo>
                    <a:pt x="184" y="351"/>
                  </a:moveTo>
                  <a:lnTo>
                    <a:pt x="167" y="410"/>
                  </a:lnTo>
                  <a:lnTo>
                    <a:pt x="152" y="433"/>
                  </a:lnTo>
                  <a:lnTo>
                    <a:pt x="133" y="416"/>
                  </a:lnTo>
                  <a:lnTo>
                    <a:pt x="114" y="361"/>
                  </a:lnTo>
                  <a:lnTo>
                    <a:pt x="91" y="291"/>
                  </a:lnTo>
                  <a:lnTo>
                    <a:pt x="53" y="180"/>
                  </a:lnTo>
                  <a:lnTo>
                    <a:pt x="17" y="74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32" y="9"/>
                  </a:lnTo>
                  <a:lnTo>
                    <a:pt x="64" y="89"/>
                  </a:lnTo>
                  <a:lnTo>
                    <a:pt x="97" y="154"/>
                  </a:lnTo>
                  <a:lnTo>
                    <a:pt x="131" y="216"/>
                  </a:lnTo>
                  <a:lnTo>
                    <a:pt x="184" y="351"/>
                  </a:lnTo>
                  <a:lnTo>
                    <a:pt x="184" y="3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24" name="Freeform 96"/>
            <p:cNvSpPr>
              <a:spLocks/>
            </p:cNvSpPr>
            <p:nvPr/>
          </p:nvSpPr>
          <p:spPr bwMode="auto">
            <a:xfrm flipH="1">
              <a:off x="3912" y="3805"/>
              <a:ext cx="94" cy="127"/>
            </a:xfrm>
            <a:custGeom>
              <a:avLst/>
              <a:gdLst/>
              <a:ahLst/>
              <a:cxnLst>
                <a:cxn ang="0">
                  <a:pos x="99" y="139"/>
                </a:cxn>
                <a:cxn ang="0">
                  <a:pos x="133" y="82"/>
                </a:cxn>
                <a:cxn ang="0">
                  <a:pos x="141" y="17"/>
                </a:cxn>
                <a:cxn ang="0">
                  <a:pos x="156" y="0"/>
                </a:cxn>
                <a:cxn ang="0">
                  <a:pos x="173" y="16"/>
                </a:cxn>
                <a:cxn ang="0">
                  <a:pos x="189" y="133"/>
                </a:cxn>
                <a:cxn ang="0">
                  <a:pos x="177" y="192"/>
                </a:cxn>
                <a:cxn ang="0">
                  <a:pos x="149" y="240"/>
                </a:cxn>
                <a:cxn ang="0">
                  <a:pos x="122" y="255"/>
                </a:cxn>
                <a:cxn ang="0">
                  <a:pos x="92" y="251"/>
                </a:cxn>
                <a:cxn ang="0">
                  <a:pos x="40" y="215"/>
                </a:cxn>
                <a:cxn ang="0">
                  <a:pos x="12" y="154"/>
                </a:cxn>
                <a:cxn ang="0">
                  <a:pos x="0" y="23"/>
                </a:cxn>
                <a:cxn ang="0">
                  <a:pos x="18" y="6"/>
                </a:cxn>
                <a:cxn ang="0">
                  <a:pos x="35" y="23"/>
                </a:cxn>
                <a:cxn ang="0">
                  <a:pos x="50" y="90"/>
                </a:cxn>
                <a:cxn ang="0">
                  <a:pos x="69" y="116"/>
                </a:cxn>
                <a:cxn ang="0">
                  <a:pos x="99" y="139"/>
                </a:cxn>
                <a:cxn ang="0">
                  <a:pos x="99" y="139"/>
                </a:cxn>
              </a:cxnLst>
              <a:rect l="0" t="0" r="r" b="b"/>
              <a:pathLst>
                <a:path w="189" h="255">
                  <a:moveTo>
                    <a:pt x="99" y="139"/>
                  </a:moveTo>
                  <a:lnTo>
                    <a:pt x="133" y="82"/>
                  </a:lnTo>
                  <a:lnTo>
                    <a:pt x="141" y="17"/>
                  </a:lnTo>
                  <a:lnTo>
                    <a:pt x="156" y="0"/>
                  </a:lnTo>
                  <a:lnTo>
                    <a:pt x="173" y="16"/>
                  </a:lnTo>
                  <a:lnTo>
                    <a:pt x="189" y="133"/>
                  </a:lnTo>
                  <a:lnTo>
                    <a:pt x="177" y="192"/>
                  </a:lnTo>
                  <a:lnTo>
                    <a:pt x="149" y="240"/>
                  </a:lnTo>
                  <a:lnTo>
                    <a:pt x="122" y="255"/>
                  </a:lnTo>
                  <a:lnTo>
                    <a:pt x="92" y="251"/>
                  </a:lnTo>
                  <a:lnTo>
                    <a:pt x="40" y="215"/>
                  </a:lnTo>
                  <a:lnTo>
                    <a:pt x="12" y="154"/>
                  </a:lnTo>
                  <a:lnTo>
                    <a:pt x="0" y="23"/>
                  </a:lnTo>
                  <a:lnTo>
                    <a:pt x="18" y="6"/>
                  </a:lnTo>
                  <a:lnTo>
                    <a:pt x="35" y="23"/>
                  </a:lnTo>
                  <a:lnTo>
                    <a:pt x="50" y="90"/>
                  </a:lnTo>
                  <a:lnTo>
                    <a:pt x="69" y="116"/>
                  </a:lnTo>
                  <a:lnTo>
                    <a:pt x="99" y="139"/>
                  </a:lnTo>
                  <a:lnTo>
                    <a:pt x="99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25" name="Freeform 97"/>
            <p:cNvSpPr>
              <a:spLocks/>
            </p:cNvSpPr>
            <p:nvPr/>
          </p:nvSpPr>
          <p:spPr bwMode="auto">
            <a:xfrm flipH="1">
              <a:off x="4946" y="2874"/>
              <a:ext cx="49" cy="421"/>
            </a:xfrm>
            <a:custGeom>
              <a:avLst/>
              <a:gdLst/>
              <a:ahLst/>
              <a:cxnLst>
                <a:cxn ang="0">
                  <a:pos x="99" y="21"/>
                </a:cxn>
                <a:cxn ang="0">
                  <a:pos x="65" y="192"/>
                </a:cxn>
                <a:cxn ang="0">
                  <a:pos x="59" y="346"/>
                </a:cxn>
                <a:cxn ang="0">
                  <a:pos x="72" y="679"/>
                </a:cxn>
                <a:cxn ang="0">
                  <a:pos x="53" y="825"/>
                </a:cxn>
                <a:cxn ang="0">
                  <a:pos x="36" y="842"/>
                </a:cxn>
                <a:cxn ang="0">
                  <a:pos x="19" y="825"/>
                </a:cxn>
                <a:cxn ang="0">
                  <a:pos x="0" y="679"/>
                </a:cxn>
                <a:cxn ang="0">
                  <a:pos x="8" y="343"/>
                </a:cxn>
                <a:cxn ang="0">
                  <a:pos x="27" y="187"/>
                </a:cxn>
                <a:cxn ang="0">
                  <a:pos x="44" y="103"/>
                </a:cxn>
                <a:cxn ang="0">
                  <a:pos x="66" y="12"/>
                </a:cxn>
                <a:cxn ang="0">
                  <a:pos x="87" y="0"/>
                </a:cxn>
                <a:cxn ang="0">
                  <a:pos x="99" y="21"/>
                </a:cxn>
                <a:cxn ang="0">
                  <a:pos x="99" y="21"/>
                </a:cxn>
              </a:cxnLst>
              <a:rect l="0" t="0" r="r" b="b"/>
              <a:pathLst>
                <a:path w="99" h="842">
                  <a:moveTo>
                    <a:pt x="99" y="21"/>
                  </a:moveTo>
                  <a:lnTo>
                    <a:pt x="65" y="192"/>
                  </a:lnTo>
                  <a:lnTo>
                    <a:pt x="59" y="346"/>
                  </a:lnTo>
                  <a:lnTo>
                    <a:pt x="72" y="679"/>
                  </a:lnTo>
                  <a:lnTo>
                    <a:pt x="53" y="825"/>
                  </a:lnTo>
                  <a:lnTo>
                    <a:pt x="36" y="842"/>
                  </a:lnTo>
                  <a:lnTo>
                    <a:pt x="19" y="825"/>
                  </a:lnTo>
                  <a:lnTo>
                    <a:pt x="0" y="679"/>
                  </a:lnTo>
                  <a:lnTo>
                    <a:pt x="8" y="343"/>
                  </a:lnTo>
                  <a:lnTo>
                    <a:pt x="27" y="187"/>
                  </a:lnTo>
                  <a:lnTo>
                    <a:pt x="44" y="103"/>
                  </a:lnTo>
                  <a:lnTo>
                    <a:pt x="66" y="12"/>
                  </a:lnTo>
                  <a:lnTo>
                    <a:pt x="87" y="0"/>
                  </a:lnTo>
                  <a:lnTo>
                    <a:pt x="99" y="21"/>
                  </a:lnTo>
                  <a:lnTo>
                    <a:pt x="9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26" name="Freeform 98"/>
            <p:cNvSpPr>
              <a:spLocks/>
            </p:cNvSpPr>
            <p:nvPr/>
          </p:nvSpPr>
          <p:spPr bwMode="auto">
            <a:xfrm flipH="1">
              <a:off x="4637" y="2114"/>
              <a:ext cx="109" cy="188"/>
            </a:xfrm>
            <a:custGeom>
              <a:avLst/>
              <a:gdLst/>
              <a:ahLst/>
              <a:cxnLst>
                <a:cxn ang="0">
                  <a:pos x="218" y="376"/>
                </a:cxn>
                <a:cxn ang="0">
                  <a:pos x="91" y="344"/>
                </a:cxn>
                <a:cxn ang="0">
                  <a:pos x="19" y="249"/>
                </a:cxn>
                <a:cxn ang="0">
                  <a:pos x="0" y="125"/>
                </a:cxn>
                <a:cxn ang="0">
                  <a:pos x="9" y="68"/>
                </a:cxn>
                <a:cxn ang="0">
                  <a:pos x="36" y="24"/>
                </a:cxn>
                <a:cxn ang="0">
                  <a:pos x="53" y="9"/>
                </a:cxn>
                <a:cxn ang="0">
                  <a:pos x="76" y="0"/>
                </a:cxn>
                <a:cxn ang="0">
                  <a:pos x="131" y="4"/>
                </a:cxn>
                <a:cxn ang="0">
                  <a:pos x="150" y="24"/>
                </a:cxn>
                <a:cxn ang="0">
                  <a:pos x="150" y="91"/>
                </a:cxn>
                <a:cxn ang="0">
                  <a:pos x="127" y="112"/>
                </a:cxn>
                <a:cxn ang="0">
                  <a:pos x="103" y="97"/>
                </a:cxn>
                <a:cxn ang="0">
                  <a:pos x="101" y="53"/>
                </a:cxn>
                <a:cxn ang="0">
                  <a:pos x="72" y="95"/>
                </a:cxn>
                <a:cxn ang="0">
                  <a:pos x="70" y="150"/>
                </a:cxn>
                <a:cxn ang="0">
                  <a:pos x="87" y="207"/>
                </a:cxn>
                <a:cxn ang="0">
                  <a:pos x="120" y="247"/>
                </a:cxn>
                <a:cxn ang="0">
                  <a:pos x="161" y="273"/>
                </a:cxn>
                <a:cxn ang="0">
                  <a:pos x="211" y="285"/>
                </a:cxn>
                <a:cxn ang="0">
                  <a:pos x="218" y="376"/>
                </a:cxn>
                <a:cxn ang="0">
                  <a:pos x="218" y="376"/>
                </a:cxn>
              </a:cxnLst>
              <a:rect l="0" t="0" r="r" b="b"/>
              <a:pathLst>
                <a:path w="218" h="376">
                  <a:moveTo>
                    <a:pt x="218" y="376"/>
                  </a:moveTo>
                  <a:lnTo>
                    <a:pt x="91" y="344"/>
                  </a:lnTo>
                  <a:lnTo>
                    <a:pt x="19" y="249"/>
                  </a:lnTo>
                  <a:lnTo>
                    <a:pt x="0" y="125"/>
                  </a:lnTo>
                  <a:lnTo>
                    <a:pt x="9" y="68"/>
                  </a:lnTo>
                  <a:lnTo>
                    <a:pt x="36" y="24"/>
                  </a:lnTo>
                  <a:lnTo>
                    <a:pt x="53" y="9"/>
                  </a:lnTo>
                  <a:lnTo>
                    <a:pt x="76" y="0"/>
                  </a:lnTo>
                  <a:lnTo>
                    <a:pt x="131" y="4"/>
                  </a:lnTo>
                  <a:lnTo>
                    <a:pt x="150" y="24"/>
                  </a:lnTo>
                  <a:lnTo>
                    <a:pt x="150" y="91"/>
                  </a:lnTo>
                  <a:lnTo>
                    <a:pt x="127" y="112"/>
                  </a:lnTo>
                  <a:lnTo>
                    <a:pt x="103" y="97"/>
                  </a:lnTo>
                  <a:lnTo>
                    <a:pt x="101" y="53"/>
                  </a:lnTo>
                  <a:lnTo>
                    <a:pt x="72" y="95"/>
                  </a:lnTo>
                  <a:lnTo>
                    <a:pt x="70" y="150"/>
                  </a:lnTo>
                  <a:lnTo>
                    <a:pt x="87" y="207"/>
                  </a:lnTo>
                  <a:lnTo>
                    <a:pt x="120" y="247"/>
                  </a:lnTo>
                  <a:lnTo>
                    <a:pt x="161" y="273"/>
                  </a:lnTo>
                  <a:lnTo>
                    <a:pt x="211" y="285"/>
                  </a:lnTo>
                  <a:lnTo>
                    <a:pt x="218" y="376"/>
                  </a:lnTo>
                  <a:lnTo>
                    <a:pt x="218" y="3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27" name="Freeform 99"/>
            <p:cNvSpPr>
              <a:spLocks/>
            </p:cNvSpPr>
            <p:nvPr/>
          </p:nvSpPr>
          <p:spPr bwMode="auto">
            <a:xfrm flipH="1">
              <a:off x="4438" y="1937"/>
              <a:ext cx="184" cy="355"/>
            </a:xfrm>
            <a:custGeom>
              <a:avLst/>
              <a:gdLst/>
              <a:ahLst/>
              <a:cxnLst>
                <a:cxn ang="0">
                  <a:pos x="137" y="610"/>
                </a:cxn>
                <a:cxn ang="0">
                  <a:pos x="196" y="580"/>
                </a:cxn>
                <a:cxn ang="0">
                  <a:pos x="245" y="546"/>
                </a:cxn>
                <a:cxn ang="0">
                  <a:pos x="289" y="472"/>
                </a:cxn>
                <a:cxn ang="0">
                  <a:pos x="266" y="428"/>
                </a:cxn>
                <a:cxn ang="0">
                  <a:pos x="243" y="407"/>
                </a:cxn>
                <a:cxn ang="0">
                  <a:pos x="213" y="386"/>
                </a:cxn>
                <a:cxn ang="0">
                  <a:pos x="179" y="367"/>
                </a:cxn>
                <a:cxn ang="0">
                  <a:pos x="142" y="346"/>
                </a:cxn>
                <a:cxn ang="0">
                  <a:pos x="74" y="302"/>
                </a:cxn>
                <a:cxn ang="0">
                  <a:pos x="21" y="249"/>
                </a:cxn>
                <a:cxn ang="0">
                  <a:pos x="0" y="185"/>
                </a:cxn>
                <a:cxn ang="0">
                  <a:pos x="6" y="147"/>
                </a:cxn>
                <a:cxn ang="0">
                  <a:pos x="25" y="105"/>
                </a:cxn>
                <a:cxn ang="0">
                  <a:pos x="61" y="57"/>
                </a:cxn>
                <a:cxn ang="0">
                  <a:pos x="114" y="4"/>
                </a:cxn>
                <a:cxn ang="0">
                  <a:pos x="140" y="0"/>
                </a:cxn>
                <a:cxn ang="0">
                  <a:pos x="144" y="27"/>
                </a:cxn>
                <a:cxn ang="0">
                  <a:pos x="64" y="150"/>
                </a:cxn>
                <a:cxn ang="0">
                  <a:pos x="72" y="206"/>
                </a:cxn>
                <a:cxn ang="0">
                  <a:pos x="104" y="245"/>
                </a:cxn>
                <a:cxn ang="0">
                  <a:pos x="150" y="276"/>
                </a:cxn>
                <a:cxn ang="0">
                  <a:pos x="205" y="302"/>
                </a:cxn>
                <a:cxn ang="0">
                  <a:pos x="262" y="329"/>
                </a:cxn>
                <a:cxn ang="0">
                  <a:pos x="312" y="361"/>
                </a:cxn>
                <a:cxn ang="0">
                  <a:pos x="350" y="405"/>
                </a:cxn>
                <a:cxn ang="0">
                  <a:pos x="367" y="466"/>
                </a:cxn>
                <a:cxn ang="0">
                  <a:pos x="351" y="548"/>
                </a:cxn>
                <a:cxn ang="0">
                  <a:pos x="329" y="584"/>
                </a:cxn>
                <a:cxn ang="0">
                  <a:pos x="298" y="618"/>
                </a:cxn>
                <a:cxn ang="0">
                  <a:pos x="260" y="646"/>
                </a:cxn>
                <a:cxn ang="0">
                  <a:pos x="218" y="673"/>
                </a:cxn>
                <a:cxn ang="0">
                  <a:pos x="171" y="694"/>
                </a:cxn>
                <a:cxn ang="0">
                  <a:pos x="121" y="709"/>
                </a:cxn>
                <a:cxn ang="0">
                  <a:pos x="137" y="610"/>
                </a:cxn>
                <a:cxn ang="0">
                  <a:pos x="137" y="610"/>
                </a:cxn>
              </a:cxnLst>
              <a:rect l="0" t="0" r="r" b="b"/>
              <a:pathLst>
                <a:path w="367" h="709">
                  <a:moveTo>
                    <a:pt x="137" y="610"/>
                  </a:moveTo>
                  <a:lnTo>
                    <a:pt x="196" y="580"/>
                  </a:lnTo>
                  <a:lnTo>
                    <a:pt x="245" y="546"/>
                  </a:lnTo>
                  <a:lnTo>
                    <a:pt x="289" y="472"/>
                  </a:lnTo>
                  <a:lnTo>
                    <a:pt x="266" y="428"/>
                  </a:lnTo>
                  <a:lnTo>
                    <a:pt x="243" y="407"/>
                  </a:lnTo>
                  <a:lnTo>
                    <a:pt x="213" y="386"/>
                  </a:lnTo>
                  <a:lnTo>
                    <a:pt x="179" y="367"/>
                  </a:lnTo>
                  <a:lnTo>
                    <a:pt x="142" y="346"/>
                  </a:lnTo>
                  <a:lnTo>
                    <a:pt x="74" y="302"/>
                  </a:lnTo>
                  <a:lnTo>
                    <a:pt x="21" y="249"/>
                  </a:lnTo>
                  <a:lnTo>
                    <a:pt x="0" y="185"/>
                  </a:lnTo>
                  <a:lnTo>
                    <a:pt x="6" y="147"/>
                  </a:lnTo>
                  <a:lnTo>
                    <a:pt x="25" y="105"/>
                  </a:lnTo>
                  <a:lnTo>
                    <a:pt x="61" y="57"/>
                  </a:lnTo>
                  <a:lnTo>
                    <a:pt x="114" y="4"/>
                  </a:lnTo>
                  <a:lnTo>
                    <a:pt x="140" y="0"/>
                  </a:lnTo>
                  <a:lnTo>
                    <a:pt x="144" y="27"/>
                  </a:lnTo>
                  <a:lnTo>
                    <a:pt x="64" y="150"/>
                  </a:lnTo>
                  <a:lnTo>
                    <a:pt x="72" y="206"/>
                  </a:lnTo>
                  <a:lnTo>
                    <a:pt x="104" y="245"/>
                  </a:lnTo>
                  <a:lnTo>
                    <a:pt x="150" y="276"/>
                  </a:lnTo>
                  <a:lnTo>
                    <a:pt x="205" y="302"/>
                  </a:lnTo>
                  <a:lnTo>
                    <a:pt x="262" y="329"/>
                  </a:lnTo>
                  <a:lnTo>
                    <a:pt x="312" y="361"/>
                  </a:lnTo>
                  <a:lnTo>
                    <a:pt x="350" y="405"/>
                  </a:lnTo>
                  <a:lnTo>
                    <a:pt x="367" y="466"/>
                  </a:lnTo>
                  <a:lnTo>
                    <a:pt x="351" y="548"/>
                  </a:lnTo>
                  <a:lnTo>
                    <a:pt x="329" y="584"/>
                  </a:lnTo>
                  <a:lnTo>
                    <a:pt x="298" y="618"/>
                  </a:lnTo>
                  <a:lnTo>
                    <a:pt x="260" y="646"/>
                  </a:lnTo>
                  <a:lnTo>
                    <a:pt x="218" y="673"/>
                  </a:lnTo>
                  <a:lnTo>
                    <a:pt x="171" y="694"/>
                  </a:lnTo>
                  <a:lnTo>
                    <a:pt x="121" y="709"/>
                  </a:lnTo>
                  <a:lnTo>
                    <a:pt x="137" y="610"/>
                  </a:lnTo>
                  <a:lnTo>
                    <a:pt x="137" y="6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3828" name="Picture 100" descr="sc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5067300"/>
            <a:ext cx="2705100" cy="1333500"/>
          </a:xfrm>
          <a:prstGeom prst="rect">
            <a:avLst/>
          </a:prstGeom>
          <a:noFill/>
        </p:spPr>
      </p:pic>
      <p:sp>
        <p:nvSpPr>
          <p:cNvPr id="73829" name="AutoShape 101"/>
          <p:cNvSpPr>
            <a:spLocks noChangeArrowheads="1"/>
          </p:cNvSpPr>
          <p:nvPr/>
        </p:nvSpPr>
        <p:spPr bwMode="auto">
          <a:xfrm>
            <a:off x="7162800" y="838200"/>
            <a:ext cx="1143000" cy="914400"/>
          </a:xfrm>
          <a:prstGeom prst="wedgeRoundRectCallout">
            <a:avLst>
              <a:gd name="adj1" fmla="val -70278"/>
              <a:gd name="adj2" fmla="val -6250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Weigh</a:t>
            </a:r>
          </a:p>
          <a:p>
            <a:pPr algn="ctr" defTabSz="914400"/>
            <a:r>
              <a:rPr lang="en-US"/>
              <a:t>Weigh</a:t>
            </a:r>
            <a:br>
              <a:rPr lang="en-US"/>
            </a:br>
            <a:r>
              <a:rPr lang="en-US"/>
              <a:t>Open</a:t>
            </a:r>
          </a:p>
        </p:txBody>
      </p:sp>
      <p:sp>
        <p:nvSpPr>
          <p:cNvPr id="73841" name="AutoShape 113"/>
          <p:cNvSpPr>
            <a:spLocks noChangeArrowheads="1"/>
          </p:cNvSpPr>
          <p:nvPr/>
        </p:nvSpPr>
        <p:spPr bwMode="auto">
          <a:xfrm>
            <a:off x="8382000" y="1427163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45" name="Text Box 117"/>
          <p:cNvSpPr txBox="1">
            <a:spLocks noChangeArrowheads="1"/>
          </p:cNvSpPr>
          <p:nvPr/>
        </p:nvSpPr>
        <p:spPr bwMode="auto">
          <a:xfrm>
            <a:off x="1535113" y="4843463"/>
            <a:ext cx="4794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Fay</a:t>
            </a:r>
          </a:p>
        </p:txBody>
      </p:sp>
      <p:pic>
        <p:nvPicPr>
          <p:cNvPr id="73848" name="Picture 120" descr="box-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332288"/>
            <a:ext cx="428625" cy="392112"/>
          </a:xfrm>
          <a:prstGeom prst="rect">
            <a:avLst/>
          </a:prstGeom>
          <a:noFill/>
        </p:spPr>
      </p:pic>
      <p:pic>
        <p:nvPicPr>
          <p:cNvPr id="73849" name="Picture 121" descr="box-b-ba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5525" y="4327525"/>
            <a:ext cx="401638" cy="382588"/>
          </a:xfrm>
          <a:prstGeom prst="rect">
            <a:avLst/>
          </a:prstGeom>
          <a:noFill/>
        </p:spPr>
      </p:pic>
      <p:pic>
        <p:nvPicPr>
          <p:cNvPr id="73852" name="Picture 124" descr="box-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5575" y="4332288"/>
            <a:ext cx="428625" cy="392112"/>
          </a:xfrm>
          <a:prstGeom prst="rect">
            <a:avLst/>
          </a:prstGeom>
          <a:noFill/>
        </p:spPr>
      </p:pic>
      <p:pic>
        <p:nvPicPr>
          <p:cNvPr id="73853" name="Picture 125" descr="box-b-ba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5100" y="4327525"/>
            <a:ext cx="401638" cy="382588"/>
          </a:xfrm>
          <a:prstGeom prst="rect">
            <a:avLst/>
          </a:prstGeom>
          <a:noFill/>
        </p:spPr>
      </p:pic>
      <p:pic>
        <p:nvPicPr>
          <p:cNvPr id="73854" name="Picture 126" descr="weight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0350" y="4303713"/>
            <a:ext cx="207963" cy="307975"/>
          </a:xfrm>
          <a:prstGeom prst="rect">
            <a:avLst/>
          </a:prstGeom>
          <a:noFill/>
        </p:spPr>
      </p:pic>
      <p:pic>
        <p:nvPicPr>
          <p:cNvPr id="73857" name="Picture 129" descr="box-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2775" y="4332288"/>
            <a:ext cx="428625" cy="392112"/>
          </a:xfrm>
          <a:prstGeom prst="rect">
            <a:avLst/>
          </a:prstGeom>
          <a:noFill/>
        </p:spPr>
      </p:pic>
      <p:pic>
        <p:nvPicPr>
          <p:cNvPr id="73858" name="Picture 130" descr="box-b-ba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2300" y="4327525"/>
            <a:ext cx="401638" cy="382588"/>
          </a:xfrm>
          <a:prstGeom prst="rect">
            <a:avLst/>
          </a:prstGeom>
          <a:noFill/>
        </p:spPr>
      </p:pic>
      <p:pic>
        <p:nvPicPr>
          <p:cNvPr id="73865" name="Picture 137" descr="weight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4310063"/>
            <a:ext cx="254000" cy="381000"/>
          </a:xfrm>
          <a:prstGeom prst="rect">
            <a:avLst/>
          </a:prstGeom>
          <a:noFill/>
        </p:spPr>
      </p:pic>
      <p:pic>
        <p:nvPicPr>
          <p:cNvPr id="73861" name="Picture 133" descr="box-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4332288"/>
            <a:ext cx="428625" cy="392112"/>
          </a:xfrm>
          <a:prstGeom prst="rect">
            <a:avLst/>
          </a:prstGeom>
          <a:noFill/>
        </p:spPr>
      </p:pic>
      <p:pic>
        <p:nvPicPr>
          <p:cNvPr id="73862" name="Picture 134" descr="box-b-ba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7125" y="4327525"/>
            <a:ext cx="401638" cy="382588"/>
          </a:xfrm>
          <a:prstGeom prst="rect">
            <a:avLst/>
          </a:prstGeom>
          <a:noFill/>
        </p:spPr>
      </p:pic>
      <p:pic>
        <p:nvPicPr>
          <p:cNvPr id="73851" name="Picture 123" descr="box-b-fron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05525" y="4341813"/>
            <a:ext cx="406400" cy="381000"/>
          </a:xfrm>
          <a:prstGeom prst="rect">
            <a:avLst/>
          </a:prstGeom>
          <a:noFill/>
        </p:spPr>
      </p:pic>
      <p:grpSp>
        <p:nvGrpSpPr>
          <p:cNvPr id="73738" name="Group 10"/>
          <p:cNvGrpSpPr>
            <a:grpSpLocks/>
          </p:cNvGrpSpPr>
          <p:nvPr/>
        </p:nvGrpSpPr>
        <p:grpSpPr bwMode="auto">
          <a:xfrm>
            <a:off x="5867400" y="4532313"/>
            <a:ext cx="476250" cy="382587"/>
            <a:chOff x="3928" y="2877"/>
            <a:chExt cx="300" cy="241"/>
          </a:xfrm>
        </p:grpSpPr>
        <p:pic>
          <p:nvPicPr>
            <p:cNvPr id="73739" name="Picture 11" descr="box-closed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3740" name="Text Box 12"/>
            <p:cNvSpPr txBox="1">
              <a:spLocks noChangeArrowheads="1"/>
            </p:cNvSpPr>
            <p:nvPr/>
          </p:nvSpPr>
          <p:spPr bwMode="auto">
            <a:xfrm>
              <a:off x="3928" y="2912"/>
              <a:ext cx="284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Ernie</a:t>
              </a:r>
            </a:p>
          </p:txBody>
        </p:sp>
      </p:grpSp>
      <p:pic>
        <p:nvPicPr>
          <p:cNvPr id="73855" name="Picture 127" descr="box-b-fron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5100" y="4341813"/>
            <a:ext cx="406400" cy="381000"/>
          </a:xfrm>
          <a:prstGeom prst="rect">
            <a:avLst/>
          </a:prstGeom>
          <a:noFill/>
        </p:spPr>
      </p:pic>
      <p:pic>
        <p:nvPicPr>
          <p:cNvPr id="73869" name="Picture 141" descr="weight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7863" y="4324350"/>
            <a:ext cx="254000" cy="381000"/>
          </a:xfrm>
          <a:prstGeom prst="rect">
            <a:avLst/>
          </a:prstGeom>
          <a:noFill/>
        </p:spPr>
      </p:pic>
      <p:pic>
        <p:nvPicPr>
          <p:cNvPr id="73860" name="Picture 132" descr="box-b-fron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72300" y="4341813"/>
            <a:ext cx="406400" cy="381000"/>
          </a:xfrm>
          <a:prstGeom prst="rect">
            <a:avLst/>
          </a:prstGeom>
          <a:noFill/>
        </p:spPr>
      </p:pic>
      <p:pic>
        <p:nvPicPr>
          <p:cNvPr id="73870" name="Picture 142" descr="weight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4324350"/>
            <a:ext cx="254000" cy="381000"/>
          </a:xfrm>
          <a:prstGeom prst="rect">
            <a:avLst/>
          </a:prstGeom>
          <a:noFill/>
        </p:spPr>
      </p:pic>
      <p:pic>
        <p:nvPicPr>
          <p:cNvPr id="73864" name="Picture 136" descr="box-b-fron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77125" y="4341813"/>
            <a:ext cx="406400" cy="381000"/>
          </a:xfrm>
          <a:prstGeom prst="rect">
            <a:avLst/>
          </a:prstGeom>
          <a:noFill/>
        </p:spPr>
      </p:pic>
      <p:grpSp>
        <p:nvGrpSpPr>
          <p:cNvPr id="73741" name="Group 13"/>
          <p:cNvGrpSpPr>
            <a:grpSpLocks/>
          </p:cNvGrpSpPr>
          <p:nvPr/>
        </p:nvGrpSpPr>
        <p:grpSpPr bwMode="auto">
          <a:xfrm>
            <a:off x="6315075" y="4551363"/>
            <a:ext cx="476250" cy="382587"/>
            <a:chOff x="3928" y="2877"/>
            <a:chExt cx="300" cy="241"/>
          </a:xfrm>
        </p:grpSpPr>
        <p:pic>
          <p:nvPicPr>
            <p:cNvPr id="73742" name="Picture 14" descr="box-closed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3743" name="Text Box 15"/>
            <p:cNvSpPr txBox="1">
              <a:spLocks noChangeArrowheads="1"/>
            </p:cNvSpPr>
            <p:nvPr/>
          </p:nvSpPr>
          <p:spPr bwMode="auto">
            <a:xfrm>
              <a:off x="3928" y="2912"/>
              <a:ext cx="23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900"/>
                <a:t>Fay</a:t>
              </a:r>
            </a:p>
          </p:txBody>
        </p:sp>
      </p:grpSp>
      <p:grpSp>
        <p:nvGrpSpPr>
          <p:cNvPr id="73744" name="Group 16"/>
          <p:cNvGrpSpPr>
            <a:grpSpLocks/>
          </p:cNvGrpSpPr>
          <p:nvPr/>
        </p:nvGrpSpPr>
        <p:grpSpPr bwMode="auto">
          <a:xfrm>
            <a:off x="6772275" y="4570413"/>
            <a:ext cx="476250" cy="382587"/>
            <a:chOff x="3928" y="2877"/>
            <a:chExt cx="300" cy="241"/>
          </a:xfrm>
        </p:grpSpPr>
        <p:pic>
          <p:nvPicPr>
            <p:cNvPr id="73745" name="Picture 17" descr="box-closed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3746" name="Text Box 18"/>
            <p:cNvSpPr txBox="1">
              <a:spLocks noChangeArrowheads="1"/>
            </p:cNvSpPr>
            <p:nvPr/>
          </p:nvSpPr>
          <p:spPr bwMode="auto">
            <a:xfrm>
              <a:off x="3928" y="2912"/>
              <a:ext cx="248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Guy</a:t>
              </a:r>
            </a:p>
          </p:txBody>
        </p:sp>
      </p:grpSp>
      <p:grpSp>
        <p:nvGrpSpPr>
          <p:cNvPr id="73747" name="Group 19"/>
          <p:cNvGrpSpPr>
            <a:grpSpLocks/>
          </p:cNvGrpSpPr>
          <p:nvPr/>
        </p:nvGrpSpPr>
        <p:grpSpPr bwMode="auto">
          <a:xfrm>
            <a:off x="7229475" y="4570413"/>
            <a:ext cx="476250" cy="382587"/>
            <a:chOff x="3928" y="2877"/>
            <a:chExt cx="300" cy="241"/>
          </a:xfrm>
        </p:grpSpPr>
        <p:pic>
          <p:nvPicPr>
            <p:cNvPr id="73748" name="Picture 20" descr="box-closed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3749" name="Text Box 21"/>
            <p:cNvSpPr txBox="1">
              <a:spLocks noChangeArrowheads="1"/>
            </p:cNvSpPr>
            <p:nvPr/>
          </p:nvSpPr>
          <p:spPr bwMode="auto">
            <a:xfrm>
              <a:off x="3928" y="2912"/>
              <a:ext cx="28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Heidi</a:t>
              </a:r>
            </a:p>
          </p:txBody>
        </p:sp>
      </p:grpSp>
      <p:sp>
        <p:nvSpPr>
          <p:cNvPr id="73871" name="Rectangle 1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Counting the Votes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00017 -0.0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3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3.33333E-6 -0.035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3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00017 -0.0527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3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00017 -0.0527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3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Mr. Drew’s tally is bad</a:t>
            </a:r>
          </a:p>
          <a:p>
            <a:pPr lvl="1"/>
            <a:r>
              <a:rPr lang="en-US"/>
              <a:t>The new boxes don’t match</a:t>
            </a:r>
            <a:br>
              <a:rPr lang="en-US"/>
            </a:br>
            <a:r>
              <a:rPr lang="en-US"/>
              <a:t>the tally</a:t>
            </a:r>
          </a:p>
          <a:p>
            <a:pPr lvl="2">
              <a:buFont typeface="Wingdings" pitchFamily="2" charset="2"/>
              <a:buNone/>
            </a:pPr>
            <a:r>
              <a:rPr lang="en-US"/>
              <a:t>			Or</a:t>
            </a:r>
          </a:p>
          <a:p>
            <a:pPr lvl="1"/>
            <a:r>
              <a:rPr lang="en-US"/>
              <a:t>They are not a permutation</a:t>
            </a:r>
            <a:br>
              <a:rPr lang="en-US"/>
            </a:br>
            <a:r>
              <a:rPr lang="en-US"/>
              <a:t>of the committed votes</a:t>
            </a:r>
          </a:p>
          <a:p>
            <a:r>
              <a:rPr lang="en-US"/>
              <a:t>Drew succeeds with prob.</a:t>
            </a:r>
            <a:br>
              <a:rPr lang="en-US"/>
            </a:br>
            <a:r>
              <a:rPr lang="en-US"/>
              <a:t>at most 2</a:t>
            </a:r>
            <a:r>
              <a:rPr lang="en-US" baseline="30000"/>
              <a:t>-k</a:t>
            </a:r>
          </a:p>
        </p:txBody>
      </p:sp>
      <p:pic>
        <p:nvPicPr>
          <p:cNvPr id="76803" name="Picture 3" descr="dr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895600"/>
            <a:ext cx="933450" cy="2114550"/>
          </a:xfrm>
          <a:prstGeom prst="rect">
            <a:avLst/>
          </a:prstGeom>
          <a:noFill/>
        </p:spPr>
      </p:pic>
      <p:pic>
        <p:nvPicPr>
          <p:cNvPr id="76804" name="Picture 4" descr="wooden_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419600"/>
            <a:ext cx="3048000" cy="1685925"/>
          </a:xfrm>
          <a:prstGeom prst="rect">
            <a:avLst/>
          </a:prstGeom>
          <a:noFill/>
        </p:spPr>
      </p:pic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7162800" y="1828800"/>
            <a:ext cx="1143000" cy="685800"/>
          </a:xfrm>
          <a:prstGeom prst="wedgeRoundRectCallout">
            <a:avLst>
              <a:gd name="adj1" fmla="val 33750"/>
              <a:gd name="adj2" fmla="val 150000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Alice: 3</a:t>
            </a:r>
            <a:br>
              <a:rPr lang="en-US"/>
            </a:br>
            <a:r>
              <a:rPr lang="en-US"/>
              <a:t>Bob: 1</a:t>
            </a:r>
          </a:p>
        </p:txBody>
      </p:sp>
      <p:grpSp>
        <p:nvGrpSpPr>
          <p:cNvPr id="76806" name="Group 6"/>
          <p:cNvGrpSpPr>
            <a:grpSpLocks/>
          </p:cNvGrpSpPr>
          <p:nvPr/>
        </p:nvGrpSpPr>
        <p:grpSpPr bwMode="auto">
          <a:xfrm>
            <a:off x="5486400" y="381000"/>
            <a:ext cx="1473200" cy="2192338"/>
            <a:chOff x="3806" y="1937"/>
            <a:chExt cx="1444" cy="2149"/>
          </a:xfrm>
        </p:grpSpPr>
        <p:sp>
          <p:nvSpPr>
            <p:cNvPr id="76807" name="Freeform 7"/>
            <p:cNvSpPr>
              <a:spLocks/>
            </p:cNvSpPr>
            <p:nvPr/>
          </p:nvSpPr>
          <p:spPr bwMode="auto">
            <a:xfrm flipH="1">
              <a:off x="4104" y="2145"/>
              <a:ext cx="816" cy="325"/>
            </a:xfrm>
            <a:custGeom>
              <a:avLst/>
              <a:gdLst/>
              <a:ahLst/>
              <a:cxnLst>
                <a:cxn ang="0">
                  <a:pos x="0" y="483"/>
                </a:cxn>
                <a:cxn ang="0">
                  <a:pos x="160" y="396"/>
                </a:cxn>
                <a:cxn ang="0">
                  <a:pos x="393" y="369"/>
                </a:cxn>
                <a:cxn ang="0">
                  <a:pos x="561" y="350"/>
                </a:cxn>
                <a:cxn ang="0">
                  <a:pos x="547" y="96"/>
                </a:cxn>
                <a:cxn ang="0">
                  <a:pos x="656" y="0"/>
                </a:cxn>
                <a:cxn ang="0">
                  <a:pos x="823" y="14"/>
                </a:cxn>
                <a:cxn ang="0">
                  <a:pos x="903" y="96"/>
                </a:cxn>
                <a:cxn ang="0">
                  <a:pos x="943" y="223"/>
                </a:cxn>
                <a:cxn ang="0">
                  <a:pos x="895" y="343"/>
                </a:cxn>
                <a:cxn ang="0">
                  <a:pos x="1245" y="324"/>
                </a:cxn>
                <a:cxn ang="0">
                  <a:pos x="1612" y="430"/>
                </a:cxn>
                <a:cxn ang="0">
                  <a:pos x="1633" y="531"/>
                </a:cxn>
                <a:cxn ang="0">
                  <a:pos x="1425" y="618"/>
                </a:cxn>
                <a:cxn ang="0">
                  <a:pos x="863" y="651"/>
                </a:cxn>
                <a:cxn ang="0">
                  <a:pos x="348" y="584"/>
                </a:cxn>
                <a:cxn ang="0">
                  <a:pos x="46" y="518"/>
                </a:cxn>
                <a:cxn ang="0">
                  <a:pos x="0" y="483"/>
                </a:cxn>
                <a:cxn ang="0">
                  <a:pos x="0" y="483"/>
                </a:cxn>
              </a:cxnLst>
              <a:rect l="0" t="0" r="r" b="b"/>
              <a:pathLst>
                <a:path w="1633" h="651">
                  <a:moveTo>
                    <a:pt x="0" y="483"/>
                  </a:moveTo>
                  <a:lnTo>
                    <a:pt x="160" y="396"/>
                  </a:lnTo>
                  <a:lnTo>
                    <a:pt x="393" y="369"/>
                  </a:lnTo>
                  <a:lnTo>
                    <a:pt x="561" y="350"/>
                  </a:lnTo>
                  <a:lnTo>
                    <a:pt x="547" y="96"/>
                  </a:lnTo>
                  <a:lnTo>
                    <a:pt x="656" y="0"/>
                  </a:lnTo>
                  <a:lnTo>
                    <a:pt x="823" y="14"/>
                  </a:lnTo>
                  <a:lnTo>
                    <a:pt x="903" y="96"/>
                  </a:lnTo>
                  <a:lnTo>
                    <a:pt x="943" y="223"/>
                  </a:lnTo>
                  <a:lnTo>
                    <a:pt x="895" y="343"/>
                  </a:lnTo>
                  <a:lnTo>
                    <a:pt x="1245" y="324"/>
                  </a:lnTo>
                  <a:lnTo>
                    <a:pt x="1612" y="430"/>
                  </a:lnTo>
                  <a:lnTo>
                    <a:pt x="1633" y="531"/>
                  </a:lnTo>
                  <a:lnTo>
                    <a:pt x="1425" y="618"/>
                  </a:lnTo>
                  <a:lnTo>
                    <a:pt x="863" y="651"/>
                  </a:lnTo>
                  <a:lnTo>
                    <a:pt x="348" y="584"/>
                  </a:lnTo>
                  <a:lnTo>
                    <a:pt x="46" y="518"/>
                  </a:lnTo>
                  <a:lnTo>
                    <a:pt x="0" y="483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8" name="Freeform 8"/>
            <p:cNvSpPr>
              <a:spLocks/>
            </p:cNvSpPr>
            <p:nvPr/>
          </p:nvSpPr>
          <p:spPr bwMode="auto">
            <a:xfrm flipH="1">
              <a:off x="4030" y="2470"/>
              <a:ext cx="988" cy="878"/>
            </a:xfrm>
            <a:custGeom>
              <a:avLst/>
              <a:gdLst/>
              <a:ahLst/>
              <a:cxnLst>
                <a:cxn ang="0">
                  <a:pos x="531" y="0"/>
                </a:cxn>
                <a:cxn ang="0">
                  <a:pos x="289" y="20"/>
                </a:cxn>
                <a:cxn ang="0">
                  <a:pos x="168" y="108"/>
                </a:cxn>
                <a:cxn ang="0">
                  <a:pos x="114" y="182"/>
                </a:cxn>
                <a:cxn ang="0">
                  <a:pos x="122" y="249"/>
                </a:cxn>
                <a:cxn ang="0">
                  <a:pos x="55" y="302"/>
                </a:cxn>
                <a:cxn ang="0">
                  <a:pos x="93" y="372"/>
                </a:cxn>
                <a:cxn ang="0">
                  <a:pos x="0" y="456"/>
                </a:cxn>
                <a:cxn ang="0">
                  <a:pos x="0" y="583"/>
                </a:cxn>
                <a:cxn ang="0">
                  <a:pos x="21" y="737"/>
                </a:cxn>
                <a:cxn ang="0">
                  <a:pos x="69" y="779"/>
                </a:cxn>
                <a:cxn ang="0">
                  <a:pos x="255" y="583"/>
                </a:cxn>
                <a:cxn ang="0">
                  <a:pos x="342" y="604"/>
                </a:cxn>
                <a:cxn ang="0">
                  <a:pos x="422" y="861"/>
                </a:cxn>
                <a:cxn ang="0">
                  <a:pos x="1374" y="1448"/>
                </a:cxn>
                <a:cxn ang="0">
                  <a:pos x="1601" y="1756"/>
                </a:cxn>
                <a:cxn ang="0">
                  <a:pos x="1772" y="1684"/>
                </a:cxn>
                <a:cxn ang="0">
                  <a:pos x="1975" y="1689"/>
                </a:cxn>
                <a:cxn ang="0">
                  <a:pos x="1948" y="1575"/>
                </a:cxn>
                <a:cxn ang="0">
                  <a:pos x="1762" y="1515"/>
                </a:cxn>
                <a:cxn ang="0">
                  <a:pos x="1667" y="1340"/>
                </a:cxn>
                <a:cxn ang="0">
                  <a:pos x="1848" y="1400"/>
                </a:cxn>
                <a:cxn ang="0">
                  <a:pos x="1920" y="1349"/>
                </a:cxn>
                <a:cxn ang="0">
                  <a:pos x="1850" y="1226"/>
                </a:cxn>
                <a:cxn ang="0">
                  <a:pos x="1882" y="1106"/>
                </a:cxn>
                <a:cxn ang="0">
                  <a:pos x="1821" y="1013"/>
                </a:cxn>
                <a:cxn ang="0">
                  <a:pos x="1534" y="891"/>
                </a:cxn>
                <a:cxn ang="0">
                  <a:pos x="1420" y="771"/>
                </a:cxn>
                <a:cxn ang="0">
                  <a:pos x="1279" y="503"/>
                </a:cxn>
                <a:cxn ang="0">
                  <a:pos x="1099" y="408"/>
                </a:cxn>
                <a:cxn ang="0">
                  <a:pos x="1006" y="389"/>
                </a:cxn>
                <a:cxn ang="0">
                  <a:pos x="846" y="435"/>
                </a:cxn>
                <a:cxn ang="0">
                  <a:pos x="723" y="298"/>
                </a:cxn>
                <a:cxn ang="0">
                  <a:pos x="698" y="114"/>
                </a:cxn>
                <a:cxn ang="0">
                  <a:pos x="531" y="0"/>
                </a:cxn>
                <a:cxn ang="0">
                  <a:pos x="531" y="0"/>
                </a:cxn>
              </a:cxnLst>
              <a:rect l="0" t="0" r="r" b="b"/>
              <a:pathLst>
                <a:path w="1975" h="1756">
                  <a:moveTo>
                    <a:pt x="531" y="0"/>
                  </a:moveTo>
                  <a:lnTo>
                    <a:pt x="289" y="20"/>
                  </a:lnTo>
                  <a:lnTo>
                    <a:pt x="168" y="108"/>
                  </a:lnTo>
                  <a:lnTo>
                    <a:pt x="114" y="182"/>
                  </a:lnTo>
                  <a:lnTo>
                    <a:pt x="122" y="249"/>
                  </a:lnTo>
                  <a:lnTo>
                    <a:pt x="55" y="302"/>
                  </a:lnTo>
                  <a:lnTo>
                    <a:pt x="93" y="372"/>
                  </a:lnTo>
                  <a:lnTo>
                    <a:pt x="0" y="456"/>
                  </a:lnTo>
                  <a:lnTo>
                    <a:pt x="0" y="583"/>
                  </a:lnTo>
                  <a:lnTo>
                    <a:pt x="21" y="737"/>
                  </a:lnTo>
                  <a:lnTo>
                    <a:pt x="69" y="779"/>
                  </a:lnTo>
                  <a:lnTo>
                    <a:pt x="255" y="583"/>
                  </a:lnTo>
                  <a:lnTo>
                    <a:pt x="342" y="604"/>
                  </a:lnTo>
                  <a:lnTo>
                    <a:pt x="422" y="861"/>
                  </a:lnTo>
                  <a:lnTo>
                    <a:pt x="1374" y="1448"/>
                  </a:lnTo>
                  <a:lnTo>
                    <a:pt x="1601" y="1756"/>
                  </a:lnTo>
                  <a:lnTo>
                    <a:pt x="1772" y="1684"/>
                  </a:lnTo>
                  <a:lnTo>
                    <a:pt x="1975" y="1689"/>
                  </a:lnTo>
                  <a:lnTo>
                    <a:pt x="1948" y="1575"/>
                  </a:lnTo>
                  <a:lnTo>
                    <a:pt x="1762" y="1515"/>
                  </a:lnTo>
                  <a:lnTo>
                    <a:pt x="1667" y="1340"/>
                  </a:lnTo>
                  <a:lnTo>
                    <a:pt x="1848" y="1400"/>
                  </a:lnTo>
                  <a:lnTo>
                    <a:pt x="1920" y="1349"/>
                  </a:lnTo>
                  <a:lnTo>
                    <a:pt x="1850" y="1226"/>
                  </a:lnTo>
                  <a:lnTo>
                    <a:pt x="1882" y="1106"/>
                  </a:lnTo>
                  <a:lnTo>
                    <a:pt x="1821" y="1013"/>
                  </a:lnTo>
                  <a:lnTo>
                    <a:pt x="1534" y="891"/>
                  </a:lnTo>
                  <a:lnTo>
                    <a:pt x="1420" y="771"/>
                  </a:lnTo>
                  <a:lnTo>
                    <a:pt x="1279" y="503"/>
                  </a:lnTo>
                  <a:lnTo>
                    <a:pt x="1099" y="408"/>
                  </a:lnTo>
                  <a:lnTo>
                    <a:pt x="1006" y="389"/>
                  </a:lnTo>
                  <a:lnTo>
                    <a:pt x="846" y="435"/>
                  </a:lnTo>
                  <a:lnTo>
                    <a:pt x="723" y="298"/>
                  </a:lnTo>
                  <a:lnTo>
                    <a:pt x="698" y="114"/>
                  </a:lnTo>
                  <a:lnTo>
                    <a:pt x="531" y="0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9" name="Freeform 9"/>
            <p:cNvSpPr>
              <a:spLocks/>
            </p:cNvSpPr>
            <p:nvPr/>
          </p:nvSpPr>
          <p:spPr bwMode="auto">
            <a:xfrm flipH="1">
              <a:off x="3980" y="3311"/>
              <a:ext cx="1107" cy="634"/>
            </a:xfrm>
            <a:custGeom>
              <a:avLst/>
              <a:gdLst/>
              <a:ahLst/>
              <a:cxnLst>
                <a:cxn ang="0">
                  <a:pos x="247" y="690"/>
                </a:cxn>
                <a:cxn ang="0">
                  <a:pos x="414" y="597"/>
                </a:cxn>
                <a:cxn ang="0">
                  <a:pos x="568" y="523"/>
                </a:cxn>
                <a:cxn ang="0">
                  <a:pos x="292" y="350"/>
                </a:cxn>
                <a:cxn ang="0">
                  <a:pos x="72" y="161"/>
                </a:cxn>
                <a:cxn ang="0">
                  <a:pos x="0" y="40"/>
                </a:cxn>
                <a:cxn ang="0">
                  <a:pos x="300" y="21"/>
                </a:cxn>
                <a:cxn ang="0">
                  <a:pos x="568" y="0"/>
                </a:cxn>
                <a:cxn ang="0">
                  <a:pos x="754" y="7"/>
                </a:cxn>
                <a:cxn ang="0">
                  <a:pos x="902" y="61"/>
                </a:cxn>
                <a:cxn ang="0">
                  <a:pos x="976" y="135"/>
                </a:cxn>
                <a:cxn ang="0">
                  <a:pos x="916" y="194"/>
                </a:cxn>
                <a:cxn ang="0">
                  <a:pos x="862" y="289"/>
                </a:cxn>
                <a:cxn ang="0">
                  <a:pos x="897" y="384"/>
                </a:cxn>
                <a:cxn ang="0">
                  <a:pos x="809" y="477"/>
                </a:cxn>
                <a:cxn ang="0">
                  <a:pos x="1189" y="443"/>
                </a:cxn>
                <a:cxn ang="0">
                  <a:pos x="1606" y="437"/>
                </a:cxn>
                <a:cxn ang="0">
                  <a:pos x="1919" y="504"/>
                </a:cxn>
                <a:cxn ang="0">
                  <a:pos x="2100" y="591"/>
                </a:cxn>
                <a:cxn ang="0">
                  <a:pos x="2134" y="644"/>
                </a:cxn>
                <a:cxn ang="0">
                  <a:pos x="2214" y="705"/>
                </a:cxn>
                <a:cxn ang="0">
                  <a:pos x="2149" y="1024"/>
                </a:cxn>
                <a:cxn ang="0">
                  <a:pos x="1606" y="1201"/>
                </a:cxn>
                <a:cxn ang="0">
                  <a:pos x="902" y="1268"/>
                </a:cxn>
                <a:cxn ang="0">
                  <a:pos x="486" y="1157"/>
                </a:cxn>
                <a:cxn ang="0">
                  <a:pos x="321" y="1098"/>
                </a:cxn>
                <a:cxn ang="0">
                  <a:pos x="287" y="811"/>
                </a:cxn>
                <a:cxn ang="0">
                  <a:pos x="247" y="690"/>
                </a:cxn>
                <a:cxn ang="0">
                  <a:pos x="247" y="690"/>
                </a:cxn>
              </a:cxnLst>
              <a:rect l="0" t="0" r="r" b="b"/>
              <a:pathLst>
                <a:path w="2214" h="1268">
                  <a:moveTo>
                    <a:pt x="247" y="690"/>
                  </a:moveTo>
                  <a:lnTo>
                    <a:pt x="414" y="597"/>
                  </a:lnTo>
                  <a:lnTo>
                    <a:pt x="568" y="523"/>
                  </a:lnTo>
                  <a:lnTo>
                    <a:pt x="292" y="350"/>
                  </a:lnTo>
                  <a:lnTo>
                    <a:pt x="72" y="161"/>
                  </a:lnTo>
                  <a:lnTo>
                    <a:pt x="0" y="40"/>
                  </a:lnTo>
                  <a:lnTo>
                    <a:pt x="300" y="21"/>
                  </a:lnTo>
                  <a:lnTo>
                    <a:pt x="568" y="0"/>
                  </a:lnTo>
                  <a:lnTo>
                    <a:pt x="754" y="7"/>
                  </a:lnTo>
                  <a:lnTo>
                    <a:pt x="902" y="61"/>
                  </a:lnTo>
                  <a:lnTo>
                    <a:pt x="976" y="135"/>
                  </a:lnTo>
                  <a:lnTo>
                    <a:pt x="916" y="194"/>
                  </a:lnTo>
                  <a:lnTo>
                    <a:pt x="862" y="289"/>
                  </a:lnTo>
                  <a:lnTo>
                    <a:pt x="897" y="384"/>
                  </a:lnTo>
                  <a:lnTo>
                    <a:pt x="809" y="477"/>
                  </a:lnTo>
                  <a:lnTo>
                    <a:pt x="1189" y="443"/>
                  </a:lnTo>
                  <a:lnTo>
                    <a:pt x="1606" y="437"/>
                  </a:lnTo>
                  <a:lnTo>
                    <a:pt x="1919" y="504"/>
                  </a:lnTo>
                  <a:lnTo>
                    <a:pt x="2100" y="591"/>
                  </a:lnTo>
                  <a:lnTo>
                    <a:pt x="2134" y="644"/>
                  </a:lnTo>
                  <a:lnTo>
                    <a:pt x="2214" y="705"/>
                  </a:lnTo>
                  <a:lnTo>
                    <a:pt x="2149" y="1024"/>
                  </a:lnTo>
                  <a:lnTo>
                    <a:pt x="1606" y="1201"/>
                  </a:lnTo>
                  <a:lnTo>
                    <a:pt x="902" y="1268"/>
                  </a:lnTo>
                  <a:lnTo>
                    <a:pt x="486" y="1157"/>
                  </a:lnTo>
                  <a:lnTo>
                    <a:pt x="321" y="1098"/>
                  </a:lnTo>
                  <a:lnTo>
                    <a:pt x="287" y="811"/>
                  </a:lnTo>
                  <a:lnTo>
                    <a:pt x="247" y="690"/>
                  </a:lnTo>
                  <a:lnTo>
                    <a:pt x="247" y="6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0" name="Freeform 10"/>
            <p:cNvSpPr>
              <a:spLocks/>
            </p:cNvSpPr>
            <p:nvPr/>
          </p:nvSpPr>
          <p:spPr bwMode="auto">
            <a:xfrm flipH="1">
              <a:off x="4207" y="3634"/>
              <a:ext cx="686" cy="171"/>
            </a:xfrm>
            <a:custGeom>
              <a:avLst/>
              <a:gdLst/>
              <a:ahLst/>
              <a:cxnLst>
                <a:cxn ang="0">
                  <a:pos x="21" y="166"/>
                </a:cxn>
                <a:cxn ang="0">
                  <a:pos x="502" y="0"/>
                </a:cxn>
                <a:cxn ang="0">
                  <a:pos x="1372" y="67"/>
                </a:cxn>
                <a:cxn ang="0">
                  <a:pos x="1353" y="249"/>
                </a:cxn>
                <a:cxn ang="0">
                  <a:pos x="730" y="329"/>
                </a:cxn>
                <a:cxn ang="0">
                  <a:pos x="187" y="342"/>
                </a:cxn>
                <a:cxn ang="0">
                  <a:pos x="0" y="242"/>
                </a:cxn>
                <a:cxn ang="0">
                  <a:pos x="21" y="166"/>
                </a:cxn>
                <a:cxn ang="0">
                  <a:pos x="21" y="166"/>
                </a:cxn>
              </a:cxnLst>
              <a:rect l="0" t="0" r="r" b="b"/>
              <a:pathLst>
                <a:path w="1372" h="342">
                  <a:moveTo>
                    <a:pt x="21" y="166"/>
                  </a:moveTo>
                  <a:lnTo>
                    <a:pt x="502" y="0"/>
                  </a:lnTo>
                  <a:lnTo>
                    <a:pt x="1372" y="67"/>
                  </a:lnTo>
                  <a:lnTo>
                    <a:pt x="1353" y="249"/>
                  </a:lnTo>
                  <a:lnTo>
                    <a:pt x="730" y="329"/>
                  </a:lnTo>
                  <a:lnTo>
                    <a:pt x="187" y="342"/>
                  </a:lnTo>
                  <a:lnTo>
                    <a:pt x="0" y="242"/>
                  </a:lnTo>
                  <a:lnTo>
                    <a:pt x="21" y="166"/>
                  </a:lnTo>
                  <a:lnTo>
                    <a:pt x="21" y="166"/>
                  </a:lnTo>
                  <a:close/>
                </a:path>
              </a:pathLst>
            </a:custGeom>
            <a:solidFill>
              <a:srgbClr val="FFE0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1" name="Freeform 11"/>
            <p:cNvSpPr>
              <a:spLocks/>
            </p:cNvSpPr>
            <p:nvPr/>
          </p:nvSpPr>
          <p:spPr bwMode="auto">
            <a:xfrm flipH="1">
              <a:off x="4070" y="3589"/>
              <a:ext cx="813" cy="166"/>
            </a:xfrm>
            <a:custGeom>
              <a:avLst/>
              <a:gdLst/>
              <a:ahLst/>
              <a:cxnLst>
                <a:cxn ang="0">
                  <a:pos x="59" y="308"/>
                </a:cxn>
                <a:cxn ang="0">
                  <a:pos x="80" y="298"/>
                </a:cxn>
                <a:cxn ang="0">
                  <a:pos x="137" y="274"/>
                </a:cxn>
                <a:cxn ang="0">
                  <a:pos x="215" y="245"/>
                </a:cxn>
                <a:cxn ang="0">
                  <a:pos x="299" y="220"/>
                </a:cxn>
                <a:cxn ang="0">
                  <a:pos x="437" y="205"/>
                </a:cxn>
                <a:cxn ang="0">
                  <a:pos x="508" y="226"/>
                </a:cxn>
                <a:cxn ang="0">
                  <a:pos x="502" y="260"/>
                </a:cxn>
                <a:cxn ang="0">
                  <a:pos x="489" y="289"/>
                </a:cxn>
                <a:cxn ang="0">
                  <a:pos x="650" y="270"/>
                </a:cxn>
                <a:cxn ang="0">
                  <a:pos x="768" y="236"/>
                </a:cxn>
                <a:cxn ang="0">
                  <a:pos x="831" y="226"/>
                </a:cxn>
                <a:cxn ang="0">
                  <a:pos x="823" y="239"/>
                </a:cxn>
                <a:cxn ang="0">
                  <a:pos x="802" y="262"/>
                </a:cxn>
                <a:cxn ang="0">
                  <a:pos x="778" y="298"/>
                </a:cxn>
                <a:cxn ang="0">
                  <a:pos x="854" y="293"/>
                </a:cxn>
                <a:cxn ang="0">
                  <a:pos x="988" y="260"/>
                </a:cxn>
                <a:cxn ang="0">
                  <a:pos x="1112" y="236"/>
                </a:cxn>
                <a:cxn ang="0">
                  <a:pos x="1194" y="245"/>
                </a:cxn>
                <a:cxn ang="0">
                  <a:pos x="1226" y="294"/>
                </a:cxn>
                <a:cxn ang="0">
                  <a:pos x="1243" y="319"/>
                </a:cxn>
                <a:cxn ang="0">
                  <a:pos x="1275" y="332"/>
                </a:cxn>
                <a:cxn ang="0">
                  <a:pos x="1397" y="310"/>
                </a:cxn>
                <a:cxn ang="0">
                  <a:pos x="1471" y="283"/>
                </a:cxn>
                <a:cxn ang="0">
                  <a:pos x="1540" y="255"/>
                </a:cxn>
                <a:cxn ang="0">
                  <a:pos x="1625" y="209"/>
                </a:cxn>
                <a:cxn ang="0">
                  <a:pos x="1623" y="186"/>
                </a:cxn>
                <a:cxn ang="0">
                  <a:pos x="1580" y="158"/>
                </a:cxn>
                <a:cxn ang="0">
                  <a:pos x="1540" y="141"/>
                </a:cxn>
                <a:cxn ang="0">
                  <a:pos x="1492" y="122"/>
                </a:cxn>
                <a:cxn ang="0">
                  <a:pos x="1386" y="87"/>
                </a:cxn>
                <a:cxn ang="0">
                  <a:pos x="1298" y="61"/>
                </a:cxn>
                <a:cxn ang="0">
                  <a:pos x="1262" y="49"/>
                </a:cxn>
                <a:cxn ang="0">
                  <a:pos x="690" y="0"/>
                </a:cxn>
                <a:cxn ang="0">
                  <a:pos x="352" y="49"/>
                </a:cxn>
                <a:cxn ang="0">
                  <a:pos x="177" y="99"/>
                </a:cxn>
                <a:cxn ang="0">
                  <a:pos x="53" y="152"/>
                </a:cxn>
                <a:cxn ang="0">
                  <a:pos x="0" y="255"/>
                </a:cxn>
                <a:cxn ang="0">
                  <a:pos x="59" y="308"/>
                </a:cxn>
                <a:cxn ang="0">
                  <a:pos x="59" y="308"/>
                </a:cxn>
              </a:cxnLst>
              <a:rect l="0" t="0" r="r" b="b"/>
              <a:pathLst>
                <a:path w="1625" h="332">
                  <a:moveTo>
                    <a:pt x="59" y="308"/>
                  </a:moveTo>
                  <a:lnTo>
                    <a:pt x="80" y="298"/>
                  </a:lnTo>
                  <a:lnTo>
                    <a:pt x="137" y="274"/>
                  </a:lnTo>
                  <a:lnTo>
                    <a:pt x="215" y="245"/>
                  </a:lnTo>
                  <a:lnTo>
                    <a:pt x="299" y="220"/>
                  </a:lnTo>
                  <a:lnTo>
                    <a:pt x="437" y="205"/>
                  </a:lnTo>
                  <a:lnTo>
                    <a:pt x="508" y="226"/>
                  </a:lnTo>
                  <a:lnTo>
                    <a:pt x="502" y="260"/>
                  </a:lnTo>
                  <a:lnTo>
                    <a:pt x="489" y="289"/>
                  </a:lnTo>
                  <a:lnTo>
                    <a:pt x="650" y="270"/>
                  </a:lnTo>
                  <a:lnTo>
                    <a:pt x="768" y="236"/>
                  </a:lnTo>
                  <a:lnTo>
                    <a:pt x="831" y="226"/>
                  </a:lnTo>
                  <a:lnTo>
                    <a:pt x="823" y="239"/>
                  </a:lnTo>
                  <a:lnTo>
                    <a:pt x="802" y="262"/>
                  </a:lnTo>
                  <a:lnTo>
                    <a:pt x="778" y="298"/>
                  </a:lnTo>
                  <a:lnTo>
                    <a:pt x="854" y="293"/>
                  </a:lnTo>
                  <a:lnTo>
                    <a:pt x="988" y="260"/>
                  </a:lnTo>
                  <a:lnTo>
                    <a:pt x="1112" y="236"/>
                  </a:lnTo>
                  <a:lnTo>
                    <a:pt x="1194" y="245"/>
                  </a:lnTo>
                  <a:lnTo>
                    <a:pt x="1226" y="294"/>
                  </a:lnTo>
                  <a:lnTo>
                    <a:pt x="1243" y="319"/>
                  </a:lnTo>
                  <a:lnTo>
                    <a:pt x="1275" y="332"/>
                  </a:lnTo>
                  <a:lnTo>
                    <a:pt x="1397" y="310"/>
                  </a:lnTo>
                  <a:lnTo>
                    <a:pt x="1471" y="283"/>
                  </a:lnTo>
                  <a:lnTo>
                    <a:pt x="1540" y="255"/>
                  </a:lnTo>
                  <a:lnTo>
                    <a:pt x="1625" y="209"/>
                  </a:lnTo>
                  <a:lnTo>
                    <a:pt x="1623" y="186"/>
                  </a:lnTo>
                  <a:lnTo>
                    <a:pt x="1580" y="158"/>
                  </a:lnTo>
                  <a:lnTo>
                    <a:pt x="1540" y="141"/>
                  </a:lnTo>
                  <a:lnTo>
                    <a:pt x="1492" y="122"/>
                  </a:lnTo>
                  <a:lnTo>
                    <a:pt x="1386" y="87"/>
                  </a:lnTo>
                  <a:lnTo>
                    <a:pt x="1298" y="61"/>
                  </a:lnTo>
                  <a:lnTo>
                    <a:pt x="1262" y="49"/>
                  </a:lnTo>
                  <a:lnTo>
                    <a:pt x="690" y="0"/>
                  </a:lnTo>
                  <a:lnTo>
                    <a:pt x="352" y="49"/>
                  </a:lnTo>
                  <a:lnTo>
                    <a:pt x="177" y="99"/>
                  </a:lnTo>
                  <a:lnTo>
                    <a:pt x="53" y="152"/>
                  </a:lnTo>
                  <a:lnTo>
                    <a:pt x="0" y="255"/>
                  </a:lnTo>
                  <a:lnTo>
                    <a:pt x="59" y="308"/>
                  </a:lnTo>
                  <a:lnTo>
                    <a:pt x="59" y="308"/>
                  </a:lnTo>
                  <a:close/>
                </a:path>
              </a:pathLst>
            </a:custGeom>
            <a:solidFill>
              <a:srgbClr val="C891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2" name="Freeform 12"/>
            <p:cNvSpPr>
              <a:spLocks/>
            </p:cNvSpPr>
            <p:nvPr/>
          </p:nvSpPr>
          <p:spPr bwMode="auto">
            <a:xfrm flipH="1">
              <a:off x="4012" y="3742"/>
              <a:ext cx="898" cy="192"/>
            </a:xfrm>
            <a:custGeom>
              <a:avLst/>
              <a:gdLst/>
              <a:ahLst/>
              <a:cxnLst>
                <a:cxn ang="0">
                  <a:pos x="131" y="296"/>
                </a:cxn>
                <a:cxn ang="0">
                  <a:pos x="0" y="256"/>
                </a:cxn>
                <a:cxn ang="0">
                  <a:pos x="0" y="101"/>
                </a:cxn>
                <a:cxn ang="0">
                  <a:pos x="30" y="112"/>
                </a:cxn>
                <a:cxn ang="0">
                  <a:pos x="87" y="144"/>
                </a:cxn>
                <a:cxn ang="0">
                  <a:pos x="137" y="196"/>
                </a:cxn>
                <a:cxn ang="0">
                  <a:pos x="173" y="224"/>
                </a:cxn>
                <a:cxn ang="0">
                  <a:pos x="230" y="253"/>
                </a:cxn>
                <a:cxn ang="0">
                  <a:pos x="308" y="277"/>
                </a:cxn>
                <a:cxn ang="0">
                  <a:pos x="397" y="296"/>
                </a:cxn>
                <a:cxn ang="0">
                  <a:pos x="542" y="291"/>
                </a:cxn>
                <a:cxn ang="0">
                  <a:pos x="570" y="262"/>
                </a:cxn>
                <a:cxn ang="0">
                  <a:pos x="572" y="224"/>
                </a:cxn>
                <a:cxn ang="0">
                  <a:pos x="557" y="179"/>
                </a:cxn>
                <a:cxn ang="0">
                  <a:pos x="635" y="218"/>
                </a:cxn>
                <a:cxn ang="0">
                  <a:pos x="802" y="243"/>
                </a:cxn>
                <a:cxn ang="0">
                  <a:pos x="967" y="232"/>
                </a:cxn>
                <a:cxn ang="0">
                  <a:pos x="1216" y="194"/>
                </a:cxn>
                <a:cxn ang="0">
                  <a:pos x="1268" y="165"/>
                </a:cxn>
                <a:cxn ang="0">
                  <a:pos x="1270" y="137"/>
                </a:cxn>
                <a:cxn ang="0">
                  <a:pos x="1252" y="114"/>
                </a:cxn>
                <a:cxn ang="0">
                  <a:pos x="1241" y="106"/>
                </a:cxn>
                <a:cxn ang="0">
                  <a:pos x="1325" y="129"/>
                </a:cxn>
                <a:cxn ang="0">
                  <a:pos x="1366" y="116"/>
                </a:cxn>
                <a:cxn ang="0">
                  <a:pos x="1465" y="82"/>
                </a:cxn>
                <a:cxn ang="0">
                  <a:pos x="1524" y="59"/>
                </a:cxn>
                <a:cxn ang="0">
                  <a:pos x="1579" y="36"/>
                </a:cxn>
                <a:cxn ang="0">
                  <a:pos x="1667" y="2"/>
                </a:cxn>
                <a:cxn ang="0">
                  <a:pos x="1703" y="0"/>
                </a:cxn>
                <a:cxn ang="0">
                  <a:pos x="1726" y="42"/>
                </a:cxn>
                <a:cxn ang="0">
                  <a:pos x="1745" y="80"/>
                </a:cxn>
                <a:cxn ang="0">
                  <a:pos x="1768" y="120"/>
                </a:cxn>
                <a:cxn ang="0">
                  <a:pos x="1794" y="163"/>
                </a:cxn>
                <a:cxn ang="0">
                  <a:pos x="1422" y="287"/>
                </a:cxn>
                <a:cxn ang="0">
                  <a:pos x="756" y="350"/>
                </a:cxn>
                <a:cxn ang="0">
                  <a:pos x="498" y="384"/>
                </a:cxn>
                <a:cxn ang="0">
                  <a:pos x="249" y="355"/>
                </a:cxn>
                <a:cxn ang="0">
                  <a:pos x="131" y="296"/>
                </a:cxn>
                <a:cxn ang="0">
                  <a:pos x="131" y="296"/>
                </a:cxn>
              </a:cxnLst>
              <a:rect l="0" t="0" r="r" b="b"/>
              <a:pathLst>
                <a:path w="1794" h="384">
                  <a:moveTo>
                    <a:pt x="131" y="296"/>
                  </a:moveTo>
                  <a:lnTo>
                    <a:pt x="0" y="256"/>
                  </a:lnTo>
                  <a:lnTo>
                    <a:pt x="0" y="101"/>
                  </a:lnTo>
                  <a:lnTo>
                    <a:pt x="30" y="112"/>
                  </a:lnTo>
                  <a:lnTo>
                    <a:pt x="87" y="144"/>
                  </a:lnTo>
                  <a:lnTo>
                    <a:pt x="137" y="196"/>
                  </a:lnTo>
                  <a:lnTo>
                    <a:pt x="173" y="224"/>
                  </a:lnTo>
                  <a:lnTo>
                    <a:pt x="230" y="253"/>
                  </a:lnTo>
                  <a:lnTo>
                    <a:pt x="308" y="277"/>
                  </a:lnTo>
                  <a:lnTo>
                    <a:pt x="397" y="296"/>
                  </a:lnTo>
                  <a:lnTo>
                    <a:pt x="542" y="291"/>
                  </a:lnTo>
                  <a:lnTo>
                    <a:pt x="570" y="262"/>
                  </a:lnTo>
                  <a:lnTo>
                    <a:pt x="572" y="224"/>
                  </a:lnTo>
                  <a:lnTo>
                    <a:pt x="557" y="179"/>
                  </a:lnTo>
                  <a:lnTo>
                    <a:pt x="635" y="218"/>
                  </a:lnTo>
                  <a:lnTo>
                    <a:pt x="802" y="243"/>
                  </a:lnTo>
                  <a:lnTo>
                    <a:pt x="967" y="232"/>
                  </a:lnTo>
                  <a:lnTo>
                    <a:pt x="1216" y="194"/>
                  </a:lnTo>
                  <a:lnTo>
                    <a:pt x="1268" y="165"/>
                  </a:lnTo>
                  <a:lnTo>
                    <a:pt x="1270" y="137"/>
                  </a:lnTo>
                  <a:lnTo>
                    <a:pt x="1252" y="114"/>
                  </a:lnTo>
                  <a:lnTo>
                    <a:pt x="1241" y="106"/>
                  </a:lnTo>
                  <a:lnTo>
                    <a:pt x="1325" y="129"/>
                  </a:lnTo>
                  <a:lnTo>
                    <a:pt x="1366" y="116"/>
                  </a:lnTo>
                  <a:lnTo>
                    <a:pt x="1465" y="82"/>
                  </a:lnTo>
                  <a:lnTo>
                    <a:pt x="1524" y="59"/>
                  </a:lnTo>
                  <a:lnTo>
                    <a:pt x="1579" y="36"/>
                  </a:lnTo>
                  <a:lnTo>
                    <a:pt x="1667" y="2"/>
                  </a:lnTo>
                  <a:lnTo>
                    <a:pt x="1703" y="0"/>
                  </a:lnTo>
                  <a:lnTo>
                    <a:pt x="1726" y="42"/>
                  </a:lnTo>
                  <a:lnTo>
                    <a:pt x="1745" y="80"/>
                  </a:lnTo>
                  <a:lnTo>
                    <a:pt x="1768" y="120"/>
                  </a:lnTo>
                  <a:lnTo>
                    <a:pt x="1794" y="163"/>
                  </a:lnTo>
                  <a:lnTo>
                    <a:pt x="1422" y="287"/>
                  </a:lnTo>
                  <a:lnTo>
                    <a:pt x="756" y="350"/>
                  </a:lnTo>
                  <a:lnTo>
                    <a:pt x="498" y="384"/>
                  </a:lnTo>
                  <a:lnTo>
                    <a:pt x="249" y="355"/>
                  </a:lnTo>
                  <a:lnTo>
                    <a:pt x="131" y="296"/>
                  </a:lnTo>
                  <a:lnTo>
                    <a:pt x="131" y="296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3" name="Freeform 13"/>
            <p:cNvSpPr>
              <a:spLocks/>
            </p:cNvSpPr>
            <p:nvPr/>
          </p:nvSpPr>
          <p:spPr bwMode="auto">
            <a:xfrm flipH="1">
              <a:off x="4059" y="3558"/>
              <a:ext cx="839" cy="205"/>
            </a:xfrm>
            <a:custGeom>
              <a:avLst/>
              <a:gdLst/>
              <a:ahLst/>
              <a:cxnLst>
                <a:cxn ang="0">
                  <a:pos x="25" y="234"/>
                </a:cxn>
                <a:cxn ang="0">
                  <a:pos x="104" y="131"/>
                </a:cxn>
                <a:cxn ang="0">
                  <a:pos x="304" y="69"/>
                </a:cxn>
                <a:cxn ang="0">
                  <a:pos x="768" y="0"/>
                </a:cxn>
                <a:cxn ang="0">
                  <a:pos x="1302" y="34"/>
                </a:cxn>
                <a:cxn ang="0">
                  <a:pos x="1503" y="76"/>
                </a:cxn>
                <a:cxn ang="0">
                  <a:pos x="1594" y="116"/>
                </a:cxn>
                <a:cxn ang="0">
                  <a:pos x="1659" y="141"/>
                </a:cxn>
                <a:cxn ang="0">
                  <a:pos x="1678" y="175"/>
                </a:cxn>
                <a:cxn ang="0">
                  <a:pos x="1659" y="207"/>
                </a:cxn>
                <a:cxn ang="0">
                  <a:pos x="1629" y="240"/>
                </a:cxn>
                <a:cxn ang="0">
                  <a:pos x="1591" y="280"/>
                </a:cxn>
                <a:cxn ang="0">
                  <a:pos x="1408" y="175"/>
                </a:cxn>
                <a:cxn ang="0">
                  <a:pos x="1018" y="97"/>
                </a:cxn>
                <a:cxn ang="0">
                  <a:pos x="646" y="88"/>
                </a:cxn>
                <a:cxn ang="0">
                  <a:pos x="416" y="131"/>
                </a:cxn>
                <a:cxn ang="0">
                  <a:pos x="239" y="209"/>
                </a:cxn>
                <a:cxn ang="0">
                  <a:pos x="104" y="302"/>
                </a:cxn>
                <a:cxn ang="0">
                  <a:pos x="40" y="411"/>
                </a:cxn>
                <a:cxn ang="0">
                  <a:pos x="0" y="342"/>
                </a:cxn>
                <a:cxn ang="0">
                  <a:pos x="25" y="234"/>
                </a:cxn>
                <a:cxn ang="0">
                  <a:pos x="25" y="234"/>
                </a:cxn>
              </a:cxnLst>
              <a:rect l="0" t="0" r="r" b="b"/>
              <a:pathLst>
                <a:path w="1678" h="411">
                  <a:moveTo>
                    <a:pt x="25" y="234"/>
                  </a:moveTo>
                  <a:lnTo>
                    <a:pt x="104" y="131"/>
                  </a:lnTo>
                  <a:lnTo>
                    <a:pt x="304" y="69"/>
                  </a:lnTo>
                  <a:lnTo>
                    <a:pt x="768" y="0"/>
                  </a:lnTo>
                  <a:lnTo>
                    <a:pt x="1302" y="34"/>
                  </a:lnTo>
                  <a:lnTo>
                    <a:pt x="1503" y="76"/>
                  </a:lnTo>
                  <a:lnTo>
                    <a:pt x="1594" y="116"/>
                  </a:lnTo>
                  <a:lnTo>
                    <a:pt x="1659" y="141"/>
                  </a:lnTo>
                  <a:lnTo>
                    <a:pt x="1678" y="175"/>
                  </a:lnTo>
                  <a:lnTo>
                    <a:pt x="1659" y="207"/>
                  </a:lnTo>
                  <a:lnTo>
                    <a:pt x="1629" y="240"/>
                  </a:lnTo>
                  <a:lnTo>
                    <a:pt x="1591" y="280"/>
                  </a:lnTo>
                  <a:lnTo>
                    <a:pt x="1408" y="175"/>
                  </a:lnTo>
                  <a:lnTo>
                    <a:pt x="1018" y="97"/>
                  </a:lnTo>
                  <a:lnTo>
                    <a:pt x="646" y="88"/>
                  </a:lnTo>
                  <a:lnTo>
                    <a:pt x="416" y="131"/>
                  </a:lnTo>
                  <a:lnTo>
                    <a:pt x="239" y="209"/>
                  </a:lnTo>
                  <a:lnTo>
                    <a:pt x="104" y="302"/>
                  </a:lnTo>
                  <a:lnTo>
                    <a:pt x="40" y="411"/>
                  </a:lnTo>
                  <a:lnTo>
                    <a:pt x="0" y="342"/>
                  </a:lnTo>
                  <a:lnTo>
                    <a:pt x="25" y="234"/>
                  </a:lnTo>
                  <a:lnTo>
                    <a:pt x="25" y="234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4" name="Freeform 14"/>
            <p:cNvSpPr>
              <a:spLocks/>
            </p:cNvSpPr>
            <p:nvPr/>
          </p:nvSpPr>
          <p:spPr bwMode="auto">
            <a:xfrm flipH="1">
              <a:off x="4166" y="2174"/>
              <a:ext cx="715" cy="267"/>
            </a:xfrm>
            <a:custGeom>
              <a:avLst/>
              <a:gdLst/>
              <a:ahLst/>
              <a:cxnLst>
                <a:cxn ang="0">
                  <a:pos x="528" y="279"/>
                </a:cxn>
                <a:cxn ang="0">
                  <a:pos x="553" y="127"/>
                </a:cxn>
                <a:cxn ang="0">
                  <a:pos x="656" y="0"/>
                </a:cxn>
                <a:cxn ang="0">
                  <a:pos x="720" y="43"/>
                </a:cxn>
                <a:cxn ang="0">
                  <a:pos x="813" y="83"/>
                </a:cxn>
                <a:cxn ang="0">
                  <a:pos x="774" y="157"/>
                </a:cxn>
                <a:cxn ang="0">
                  <a:pos x="768" y="220"/>
                </a:cxn>
                <a:cxn ang="0">
                  <a:pos x="749" y="298"/>
                </a:cxn>
                <a:cxn ang="0">
                  <a:pos x="882" y="328"/>
                </a:cxn>
                <a:cxn ang="0">
                  <a:pos x="1017" y="342"/>
                </a:cxn>
                <a:cxn ang="0">
                  <a:pos x="1258" y="382"/>
                </a:cxn>
                <a:cxn ang="0">
                  <a:pos x="1395" y="439"/>
                </a:cxn>
                <a:cxn ang="0">
                  <a:pos x="1429" y="471"/>
                </a:cxn>
                <a:cxn ang="0">
                  <a:pos x="1106" y="534"/>
                </a:cxn>
                <a:cxn ang="0">
                  <a:pos x="435" y="509"/>
                </a:cxn>
                <a:cxn ang="0">
                  <a:pos x="158" y="484"/>
                </a:cxn>
                <a:cxn ang="0">
                  <a:pos x="0" y="425"/>
                </a:cxn>
                <a:cxn ang="0">
                  <a:pos x="34" y="412"/>
                </a:cxn>
                <a:cxn ang="0">
                  <a:pos x="118" y="391"/>
                </a:cxn>
                <a:cxn ang="0">
                  <a:pos x="348" y="387"/>
                </a:cxn>
                <a:cxn ang="0">
                  <a:pos x="538" y="401"/>
                </a:cxn>
                <a:cxn ang="0">
                  <a:pos x="483" y="382"/>
                </a:cxn>
                <a:cxn ang="0">
                  <a:pos x="426" y="344"/>
                </a:cxn>
                <a:cxn ang="0">
                  <a:pos x="441" y="321"/>
                </a:cxn>
                <a:cxn ang="0">
                  <a:pos x="477" y="300"/>
                </a:cxn>
                <a:cxn ang="0">
                  <a:pos x="528" y="279"/>
                </a:cxn>
                <a:cxn ang="0">
                  <a:pos x="528" y="279"/>
                </a:cxn>
              </a:cxnLst>
              <a:rect l="0" t="0" r="r" b="b"/>
              <a:pathLst>
                <a:path w="1429" h="534">
                  <a:moveTo>
                    <a:pt x="528" y="279"/>
                  </a:moveTo>
                  <a:lnTo>
                    <a:pt x="553" y="127"/>
                  </a:lnTo>
                  <a:lnTo>
                    <a:pt x="656" y="0"/>
                  </a:lnTo>
                  <a:lnTo>
                    <a:pt x="720" y="43"/>
                  </a:lnTo>
                  <a:lnTo>
                    <a:pt x="813" y="83"/>
                  </a:lnTo>
                  <a:lnTo>
                    <a:pt x="774" y="157"/>
                  </a:lnTo>
                  <a:lnTo>
                    <a:pt x="768" y="220"/>
                  </a:lnTo>
                  <a:lnTo>
                    <a:pt x="749" y="298"/>
                  </a:lnTo>
                  <a:lnTo>
                    <a:pt x="882" y="328"/>
                  </a:lnTo>
                  <a:lnTo>
                    <a:pt x="1017" y="342"/>
                  </a:lnTo>
                  <a:lnTo>
                    <a:pt x="1258" y="382"/>
                  </a:lnTo>
                  <a:lnTo>
                    <a:pt x="1395" y="439"/>
                  </a:lnTo>
                  <a:lnTo>
                    <a:pt x="1429" y="471"/>
                  </a:lnTo>
                  <a:lnTo>
                    <a:pt x="1106" y="534"/>
                  </a:lnTo>
                  <a:lnTo>
                    <a:pt x="435" y="509"/>
                  </a:lnTo>
                  <a:lnTo>
                    <a:pt x="158" y="484"/>
                  </a:lnTo>
                  <a:lnTo>
                    <a:pt x="0" y="425"/>
                  </a:lnTo>
                  <a:lnTo>
                    <a:pt x="34" y="412"/>
                  </a:lnTo>
                  <a:lnTo>
                    <a:pt x="118" y="391"/>
                  </a:lnTo>
                  <a:lnTo>
                    <a:pt x="348" y="387"/>
                  </a:lnTo>
                  <a:lnTo>
                    <a:pt x="538" y="401"/>
                  </a:lnTo>
                  <a:lnTo>
                    <a:pt x="483" y="382"/>
                  </a:lnTo>
                  <a:lnTo>
                    <a:pt x="426" y="344"/>
                  </a:lnTo>
                  <a:lnTo>
                    <a:pt x="441" y="321"/>
                  </a:lnTo>
                  <a:lnTo>
                    <a:pt x="477" y="300"/>
                  </a:lnTo>
                  <a:lnTo>
                    <a:pt x="528" y="279"/>
                  </a:lnTo>
                  <a:lnTo>
                    <a:pt x="528" y="279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5" name="Freeform 15"/>
            <p:cNvSpPr>
              <a:spLocks/>
            </p:cNvSpPr>
            <p:nvPr/>
          </p:nvSpPr>
          <p:spPr bwMode="auto">
            <a:xfrm flipH="1">
              <a:off x="4656" y="3345"/>
              <a:ext cx="342" cy="8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31" y="44"/>
                </a:cxn>
                <a:cxn ang="0">
                  <a:pos x="304" y="0"/>
                </a:cxn>
                <a:cxn ang="0">
                  <a:pos x="392" y="82"/>
                </a:cxn>
                <a:cxn ang="0">
                  <a:pos x="576" y="44"/>
                </a:cxn>
                <a:cxn ang="0">
                  <a:pos x="684" y="54"/>
                </a:cxn>
                <a:cxn ang="0">
                  <a:pos x="669" y="65"/>
                </a:cxn>
                <a:cxn ang="0">
                  <a:pos x="627" y="93"/>
                </a:cxn>
                <a:cxn ang="0">
                  <a:pos x="570" y="128"/>
                </a:cxn>
                <a:cxn ang="0">
                  <a:pos x="508" y="156"/>
                </a:cxn>
                <a:cxn ang="0">
                  <a:pos x="399" y="175"/>
                </a:cxn>
                <a:cxn ang="0">
                  <a:pos x="318" y="156"/>
                </a:cxn>
                <a:cxn ang="0">
                  <a:pos x="263" y="126"/>
                </a:cxn>
                <a:cxn ang="0">
                  <a:pos x="215" y="103"/>
                </a:cxn>
                <a:cxn ang="0">
                  <a:pos x="137" y="103"/>
                </a:cxn>
                <a:cxn ang="0">
                  <a:pos x="29" y="63"/>
                </a:cxn>
                <a:cxn ang="0">
                  <a:pos x="0" y="57"/>
                </a:cxn>
                <a:cxn ang="0">
                  <a:pos x="0" y="57"/>
                </a:cxn>
              </a:cxnLst>
              <a:rect l="0" t="0" r="r" b="b"/>
              <a:pathLst>
                <a:path w="684" h="175">
                  <a:moveTo>
                    <a:pt x="0" y="57"/>
                  </a:moveTo>
                  <a:lnTo>
                    <a:pt x="131" y="44"/>
                  </a:lnTo>
                  <a:lnTo>
                    <a:pt x="304" y="0"/>
                  </a:lnTo>
                  <a:lnTo>
                    <a:pt x="392" y="82"/>
                  </a:lnTo>
                  <a:lnTo>
                    <a:pt x="576" y="44"/>
                  </a:lnTo>
                  <a:lnTo>
                    <a:pt x="684" y="54"/>
                  </a:lnTo>
                  <a:lnTo>
                    <a:pt x="669" y="65"/>
                  </a:lnTo>
                  <a:lnTo>
                    <a:pt x="627" y="93"/>
                  </a:lnTo>
                  <a:lnTo>
                    <a:pt x="570" y="128"/>
                  </a:lnTo>
                  <a:lnTo>
                    <a:pt x="508" y="156"/>
                  </a:lnTo>
                  <a:lnTo>
                    <a:pt x="399" y="175"/>
                  </a:lnTo>
                  <a:lnTo>
                    <a:pt x="318" y="156"/>
                  </a:lnTo>
                  <a:lnTo>
                    <a:pt x="263" y="126"/>
                  </a:lnTo>
                  <a:lnTo>
                    <a:pt x="215" y="103"/>
                  </a:lnTo>
                  <a:lnTo>
                    <a:pt x="137" y="103"/>
                  </a:lnTo>
                  <a:lnTo>
                    <a:pt x="29" y="63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82EB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6" name="Freeform 16"/>
            <p:cNvSpPr>
              <a:spLocks/>
            </p:cNvSpPr>
            <p:nvPr/>
          </p:nvSpPr>
          <p:spPr bwMode="auto">
            <a:xfrm flipH="1">
              <a:off x="4612" y="3384"/>
              <a:ext cx="4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8" y="34"/>
                </a:cxn>
                <a:cxn ang="0">
                  <a:pos x="211" y="61"/>
                </a:cxn>
                <a:cxn ang="0">
                  <a:pos x="275" y="92"/>
                </a:cxn>
                <a:cxn ang="0">
                  <a:pos x="334" y="120"/>
                </a:cxn>
                <a:cxn ang="0">
                  <a:pos x="382" y="143"/>
                </a:cxn>
                <a:cxn ang="0">
                  <a:pos x="442" y="150"/>
                </a:cxn>
                <a:cxn ang="0">
                  <a:pos x="509" y="137"/>
                </a:cxn>
                <a:cxn ang="0">
                  <a:pos x="754" y="118"/>
                </a:cxn>
                <a:cxn ang="0">
                  <a:pos x="824" y="103"/>
                </a:cxn>
                <a:cxn ang="0">
                  <a:pos x="836" y="107"/>
                </a:cxn>
                <a:cxn ang="0">
                  <a:pos x="804" y="147"/>
                </a:cxn>
                <a:cxn ang="0">
                  <a:pos x="783" y="187"/>
                </a:cxn>
                <a:cxn ang="0">
                  <a:pos x="807" y="202"/>
                </a:cxn>
                <a:cxn ang="0">
                  <a:pos x="783" y="240"/>
                </a:cxn>
                <a:cxn ang="0">
                  <a:pos x="756" y="261"/>
                </a:cxn>
                <a:cxn ang="0">
                  <a:pos x="720" y="283"/>
                </a:cxn>
                <a:cxn ang="0">
                  <a:pos x="680" y="310"/>
                </a:cxn>
                <a:cxn ang="0">
                  <a:pos x="636" y="337"/>
                </a:cxn>
                <a:cxn ang="0">
                  <a:pos x="591" y="363"/>
                </a:cxn>
                <a:cxn ang="0">
                  <a:pos x="547" y="386"/>
                </a:cxn>
                <a:cxn ang="0">
                  <a:pos x="475" y="417"/>
                </a:cxn>
                <a:cxn ang="0">
                  <a:pos x="433" y="418"/>
                </a:cxn>
                <a:cxn ang="0">
                  <a:pos x="410" y="399"/>
                </a:cxn>
                <a:cxn ang="0">
                  <a:pos x="391" y="369"/>
                </a:cxn>
                <a:cxn ang="0">
                  <a:pos x="357" y="339"/>
                </a:cxn>
                <a:cxn ang="0">
                  <a:pos x="300" y="312"/>
                </a:cxn>
                <a:cxn ang="0">
                  <a:pos x="235" y="293"/>
                </a:cxn>
                <a:cxn ang="0">
                  <a:pos x="157" y="280"/>
                </a:cxn>
                <a:cxn ang="0">
                  <a:pos x="98" y="10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36" h="418">
                  <a:moveTo>
                    <a:pt x="0" y="0"/>
                  </a:moveTo>
                  <a:lnTo>
                    <a:pt x="148" y="34"/>
                  </a:lnTo>
                  <a:lnTo>
                    <a:pt x="211" y="61"/>
                  </a:lnTo>
                  <a:lnTo>
                    <a:pt x="275" y="92"/>
                  </a:lnTo>
                  <a:lnTo>
                    <a:pt x="334" y="120"/>
                  </a:lnTo>
                  <a:lnTo>
                    <a:pt x="382" y="143"/>
                  </a:lnTo>
                  <a:lnTo>
                    <a:pt x="442" y="150"/>
                  </a:lnTo>
                  <a:lnTo>
                    <a:pt x="509" y="137"/>
                  </a:lnTo>
                  <a:lnTo>
                    <a:pt x="754" y="118"/>
                  </a:lnTo>
                  <a:lnTo>
                    <a:pt x="824" y="103"/>
                  </a:lnTo>
                  <a:lnTo>
                    <a:pt x="836" y="107"/>
                  </a:lnTo>
                  <a:lnTo>
                    <a:pt x="804" y="147"/>
                  </a:lnTo>
                  <a:lnTo>
                    <a:pt x="783" y="187"/>
                  </a:lnTo>
                  <a:lnTo>
                    <a:pt x="807" y="202"/>
                  </a:lnTo>
                  <a:lnTo>
                    <a:pt x="783" y="240"/>
                  </a:lnTo>
                  <a:lnTo>
                    <a:pt x="756" y="261"/>
                  </a:lnTo>
                  <a:lnTo>
                    <a:pt x="720" y="283"/>
                  </a:lnTo>
                  <a:lnTo>
                    <a:pt x="680" y="310"/>
                  </a:lnTo>
                  <a:lnTo>
                    <a:pt x="636" y="337"/>
                  </a:lnTo>
                  <a:lnTo>
                    <a:pt x="591" y="363"/>
                  </a:lnTo>
                  <a:lnTo>
                    <a:pt x="547" y="386"/>
                  </a:lnTo>
                  <a:lnTo>
                    <a:pt x="475" y="417"/>
                  </a:lnTo>
                  <a:lnTo>
                    <a:pt x="433" y="418"/>
                  </a:lnTo>
                  <a:lnTo>
                    <a:pt x="410" y="399"/>
                  </a:lnTo>
                  <a:lnTo>
                    <a:pt x="391" y="369"/>
                  </a:lnTo>
                  <a:lnTo>
                    <a:pt x="357" y="339"/>
                  </a:lnTo>
                  <a:lnTo>
                    <a:pt x="300" y="312"/>
                  </a:lnTo>
                  <a:lnTo>
                    <a:pt x="235" y="293"/>
                  </a:lnTo>
                  <a:lnTo>
                    <a:pt x="157" y="280"/>
                  </a:lnTo>
                  <a:lnTo>
                    <a:pt x="98" y="1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7" name="Freeform 17"/>
            <p:cNvSpPr>
              <a:spLocks/>
            </p:cNvSpPr>
            <p:nvPr/>
          </p:nvSpPr>
          <p:spPr bwMode="auto">
            <a:xfrm flipH="1">
              <a:off x="4301" y="3109"/>
              <a:ext cx="411" cy="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9" y="99"/>
                </a:cxn>
                <a:cxn ang="0">
                  <a:pos x="821" y="177"/>
                </a:cxn>
                <a:cxn ang="0">
                  <a:pos x="753" y="367"/>
                </a:cxn>
                <a:cxn ang="0">
                  <a:pos x="660" y="378"/>
                </a:cxn>
                <a:cxn ang="0">
                  <a:pos x="513" y="314"/>
                </a:cxn>
                <a:cxn ang="0">
                  <a:pos x="10" y="16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21" h="378">
                  <a:moveTo>
                    <a:pt x="0" y="0"/>
                  </a:moveTo>
                  <a:lnTo>
                    <a:pt x="719" y="99"/>
                  </a:lnTo>
                  <a:lnTo>
                    <a:pt x="821" y="177"/>
                  </a:lnTo>
                  <a:lnTo>
                    <a:pt x="753" y="367"/>
                  </a:lnTo>
                  <a:lnTo>
                    <a:pt x="660" y="378"/>
                  </a:lnTo>
                  <a:lnTo>
                    <a:pt x="513" y="314"/>
                  </a:lnTo>
                  <a:lnTo>
                    <a:pt x="10" y="1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2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8" name="Freeform 18"/>
            <p:cNvSpPr>
              <a:spLocks/>
            </p:cNvSpPr>
            <p:nvPr/>
          </p:nvSpPr>
          <p:spPr bwMode="auto">
            <a:xfrm flipH="1">
              <a:off x="4661" y="3082"/>
              <a:ext cx="134" cy="154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30" y="53"/>
                </a:cxn>
                <a:cxn ang="0">
                  <a:pos x="0" y="146"/>
                </a:cxn>
                <a:cxn ang="0">
                  <a:pos x="30" y="201"/>
                </a:cxn>
                <a:cxn ang="0">
                  <a:pos x="108" y="235"/>
                </a:cxn>
                <a:cxn ang="0">
                  <a:pos x="167" y="308"/>
                </a:cxn>
                <a:cxn ang="0">
                  <a:pos x="226" y="254"/>
                </a:cxn>
                <a:cxn ang="0">
                  <a:pos x="211" y="211"/>
                </a:cxn>
                <a:cxn ang="0">
                  <a:pos x="270" y="131"/>
                </a:cxn>
                <a:cxn ang="0">
                  <a:pos x="118" y="0"/>
                </a:cxn>
                <a:cxn ang="0">
                  <a:pos x="118" y="0"/>
                </a:cxn>
              </a:cxnLst>
              <a:rect l="0" t="0" r="r" b="b"/>
              <a:pathLst>
                <a:path w="270" h="308">
                  <a:moveTo>
                    <a:pt x="118" y="0"/>
                  </a:moveTo>
                  <a:lnTo>
                    <a:pt x="30" y="53"/>
                  </a:lnTo>
                  <a:lnTo>
                    <a:pt x="0" y="146"/>
                  </a:lnTo>
                  <a:lnTo>
                    <a:pt x="30" y="201"/>
                  </a:lnTo>
                  <a:lnTo>
                    <a:pt x="108" y="235"/>
                  </a:lnTo>
                  <a:lnTo>
                    <a:pt x="167" y="308"/>
                  </a:lnTo>
                  <a:lnTo>
                    <a:pt x="226" y="254"/>
                  </a:lnTo>
                  <a:lnTo>
                    <a:pt x="211" y="211"/>
                  </a:lnTo>
                  <a:lnTo>
                    <a:pt x="270" y="131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CC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9" name="Freeform 19"/>
            <p:cNvSpPr>
              <a:spLocks/>
            </p:cNvSpPr>
            <p:nvPr/>
          </p:nvSpPr>
          <p:spPr bwMode="auto">
            <a:xfrm flipH="1">
              <a:off x="4373" y="3148"/>
              <a:ext cx="180" cy="150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9" y="80"/>
                </a:cxn>
                <a:cxn ang="0">
                  <a:pos x="0" y="167"/>
                </a:cxn>
                <a:cxn ang="0">
                  <a:pos x="21" y="270"/>
                </a:cxn>
                <a:cxn ang="0">
                  <a:pos x="108" y="279"/>
                </a:cxn>
                <a:cxn ang="0">
                  <a:pos x="137" y="236"/>
                </a:cxn>
                <a:cxn ang="0">
                  <a:pos x="192" y="300"/>
                </a:cxn>
                <a:cxn ang="0">
                  <a:pos x="245" y="275"/>
                </a:cxn>
                <a:cxn ang="0">
                  <a:pos x="279" y="148"/>
                </a:cxn>
                <a:cxn ang="0">
                  <a:pos x="279" y="104"/>
                </a:cxn>
                <a:cxn ang="0">
                  <a:pos x="361" y="70"/>
                </a:cxn>
                <a:cxn ang="0">
                  <a:pos x="270" y="6"/>
                </a:cxn>
                <a:cxn ang="0">
                  <a:pos x="146" y="0"/>
                </a:cxn>
                <a:cxn ang="0">
                  <a:pos x="93" y="15"/>
                </a:cxn>
                <a:cxn ang="0">
                  <a:pos x="93" y="15"/>
                </a:cxn>
              </a:cxnLst>
              <a:rect l="0" t="0" r="r" b="b"/>
              <a:pathLst>
                <a:path w="361" h="300">
                  <a:moveTo>
                    <a:pt x="93" y="15"/>
                  </a:moveTo>
                  <a:lnTo>
                    <a:pt x="9" y="80"/>
                  </a:lnTo>
                  <a:lnTo>
                    <a:pt x="0" y="167"/>
                  </a:lnTo>
                  <a:lnTo>
                    <a:pt x="21" y="270"/>
                  </a:lnTo>
                  <a:lnTo>
                    <a:pt x="108" y="279"/>
                  </a:lnTo>
                  <a:lnTo>
                    <a:pt x="137" y="236"/>
                  </a:lnTo>
                  <a:lnTo>
                    <a:pt x="192" y="300"/>
                  </a:lnTo>
                  <a:lnTo>
                    <a:pt x="245" y="275"/>
                  </a:lnTo>
                  <a:lnTo>
                    <a:pt x="279" y="148"/>
                  </a:lnTo>
                  <a:lnTo>
                    <a:pt x="279" y="104"/>
                  </a:lnTo>
                  <a:lnTo>
                    <a:pt x="361" y="70"/>
                  </a:lnTo>
                  <a:lnTo>
                    <a:pt x="270" y="6"/>
                  </a:lnTo>
                  <a:lnTo>
                    <a:pt x="146" y="0"/>
                  </a:lnTo>
                  <a:lnTo>
                    <a:pt x="93" y="15"/>
                  </a:lnTo>
                  <a:lnTo>
                    <a:pt x="93" y="15"/>
                  </a:lnTo>
                  <a:close/>
                </a:path>
              </a:pathLst>
            </a:custGeom>
            <a:solidFill>
              <a:srgbClr val="CC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0" name="Freeform 20"/>
            <p:cNvSpPr>
              <a:spLocks/>
            </p:cNvSpPr>
            <p:nvPr/>
          </p:nvSpPr>
          <p:spPr bwMode="auto">
            <a:xfrm flipH="1">
              <a:off x="4045" y="2507"/>
              <a:ext cx="884" cy="970"/>
            </a:xfrm>
            <a:custGeom>
              <a:avLst/>
              <a:gdLst/>
              <a:ahLst/>
              <a:cxnLst>
                <a:cxn ang="0">
                  <a:pos x="23" y="125"/>
                </a:cxn>
                <a:cxn ang="0">
                  <a:pos x="78" y="47"/>
                </a:cxn>
                <a:cxn ang="0">
                  <a:pos x="152" y="7"/>
                </a:cxn>
                <a:cxn ang="0">
                  <a:pos x="401" y="23"/>
                </a:cxn>
                <a:cxn ang="0">
                  <a:pos x="540" y="184"/>
                </a:cxn>
                <a:cxn ang="0">
                  <a:pos x="597" y="264"/>
                </a:cxn>
                <a:cxn ang="0">
                  <a:pos x="686" y="304"/>
                </a:cxn>
                <a:cxn ang="0">
                  <a:pos x="737" y="351"/>
                </a:cxn>
                <a:cxn ang="0">
                  <a:pos x="680" y="395"/>
                </a:cxn>
                <a:cxn ang="0">
                  <a:pos x="705" y="471"/>
                </a:cxn>
                <a:cxn ang="0">
                  <a:pos x="758" y="395"/>
                </a:cxn>
                <a:cxn ang="0">
                  <a:pos x="817" y="363"/>
                </a:cxn>
                <a:cxn ang="0">
                  <a:pos x="943" y="406"/>
                </a:cxn>
                <a:cxn ang="0">
                  <a:pos x="1043" y="486"/>
                </a:cxn>
                <a:cxn ang="0">
                  <a:pos x="1133" y="595"/>
                </a:cxn>
                <a:cxn ang="0">
                  <a:pos x="1199" y="709"/>
                </a:cxn>
                <a:cxn ang="0">
                  <a:pos x="1251" y="798"/>
                </a:cxn>
                <a:cxn ang="0">
                  <a:pos x="1306" y="857"/>
                </a:cxn>
                <a:cxn ang="0">
                  <a:pos x="1395" y="905"/>
                </a:cxn>
                <a:cxn ang="0">
                  <a:pos x="1513" y="950"/>
                </a:cxn>
                <a:cxn ang="0">
                  <a:pos x="1633" y="1015"/>
                </a:cxn>
                <a:cxn ang="0">
                  <a:pos x="1654" y="1085"/>
                </a:cxn>
                <a:cxn ang="0">
                  <a:pos x="1602" y="1053"/>
                </a:cxn>
                <a:cxn ang="0">
                  <a:pos x="1560" y="1032"/>
                </a:cxn>
                <a:cxn ang="0">
                  <a:pos x="1627" y="1106"/>
                </a:cxn>
                <a:cxn ang="0">
                  <a:pos x="1716" y="1209"/>
                </a:cxn>
                <a:cxn ang="0">
                  <a:pos x="1722" y="1292"/>
                </a:cxn>
                <a:cxn ang="0">
                  <a:pos x="1629" y="1321"/>
                </a:cxn>
                <a:cxn ang="0">
                  <a:pos x="1530" y="1287"/>
                </a:cxn>
                <a:cxn ang="0">
                  <a:pos x="1526" y="1420"/>
                </a:cxn>
                <a:cxn ang="0">
                  <a:pos x="1693" y="1534"/>
                </a:cxn>
                <a:cxn ang="0">
                  <a:pos x="1718" y="1577"/>
                </a:cxn>
                <a:cxn ang="0">
                  <a:pos x="1595" y="1610"/>
                </a:cxn>
                <a:cxn ang="0">
                  <a:pos x="1722" y="1870"/>
                </a:cxn>
                <a:cxn ang="0">
                  <a:pos x="1496" y="1802"/>
                </a:cxn>
                <a:cxn ang="0">
                  <a:pos x="1433" y="1889"/>
                </a:cxn>
                <a:cxn ang="0">
                  <a:pos x="1253" y="1933"/>
                </a:cxn>
                <a:cxn ang="0">
                  <a:pos x="1072" y="1591"/>
                </a:cxn>
                <a:cxn ang="0">
                  <a:pos x="1256" y="1477"/>
                </a:cxn>
                <a:cxn ang="0">
                  <a:pos x="1085" y="1355"/>
                </a:cxn>
                <a:cxn ang="0">
                  <a:pos x="812" y="1292"/>
                </a:cxn>
                <a:cxn ang="0">
                  <a:pos x="464" y="1237"/>
                </a:cxn>
                <a:cxn ang="0">
                  <a:pos x="327" y="1131"/>
                </a:cxn>
                <a:cxn ang="0">
                  <a:pos x="241" y="1020"/>
                </a:cxn>
                <a:cxn ang="0">
                  <a:pos x="173" y="895"/>
                </a:cxn>
                <a:cxn ang="0">
                  <a:pos x="84" y="572"/>
                </a:cxn>
                <a:cxn ang="0">
                  <a:pos x="298" y="479"/>
                </a:cxn>
                <a:cxn ang="0">
                  <a:pos x="196" y="332"/>
                </a:cxn>
                <a:cxn ang="0">
                  <a:pos x="49" y="220"/>
                </a:cxn>
                <a:cxn ang="0">
                  <a:pos x="0" y="171"/>
                </a:cxn>
              </a:cxnLst>
              <a:rect l="0" t="0" r="r" b="b"/>
              <a:pathLst>
                <a:path w="1769" h="1939">
                  <a:moveTo>
                    <a:pt x="0" y="171"/>
                  </a:moveTo>
                  <a:lnTo>
                    <a:pt x="23" y="125"/>
                  </a:lnTo>
                  <a:lnTo>
                    <a:pt x="48" y="85"/>
                  </a:lnTo>
                  <a:lnTo>
                    <a:pt x="78" y="47"/>
                  </a:lnTo>
                  <a:lnTo>
                    <a:pt x="112" y="23"/>
                  </a:lnTo>
                  <a:lnTo>
                    <a:pt x="152" y="7"/>
                  </a:lnTo>
                  <a:lnTo>
                    <a:pt x="236" y="0"/>
                  </a:lnTo>
                  <a:lnTo>
                    <a:pt x="401" y="23"/>
                  </a:lnTo>
                  <a:lnTo>
                    <a:pt x="504" y="102"/>
                  </a:lnTo>
                  <a:lnTo>
                    <a:pt x="540" y="184"/>
                  </a:lnTo>
                  <a:lnTo>
                    <a:pt x="563" y="228"/>
                  </a:lnTo>
                  <a:lnTo>
                    <a:pt x="597" y="264"/>
                  </a:lnTo>
                  <a:lnTo>
                    <a:pt x="641" y="287"/>
                  </a:lnTo>
                  <a:lnTo>
                    <a:pt x="686" y="304"/>
                  </a:lnTo>
                  <a:lnTo>
                    <a:pt x="743" y="332"/>
                  </a:lnTo>
                  <a:lnTo>
                    <a:pt x="737" y="351"/>
                  </a:lnTo>
                  <a:lnTo>
                    <a:pt x="715" y="372"/>
                  </a:lnTo>
                  <a:lnTo>
                    <a:pt x="680" y="395"/>
                  </a:lnTo>
                  <a:lnTo>
                    <a:pt x="680" y="519"/>
                  </a:lnTo>
                  <a:lnTo>
                    <a:pt x="705" y="471"/>
                  </a:lnTo>
                  <a:lnTo>
                    <a:pt x="732" y="431"/>
                  </a:lnTo>
                  <a:lnTo>
                    <a:pt x="758" y="395"/>
                  </a:lnTo>
                  <a:lnTo>
                    <a:pt x="785" y="372"/>
                  </a:lnTo>
                  <a:lnTo>
                    <a:pt x="817" y="363"/>
                  </a:lnTo>
                  <a:lnTo>
                    <a:pt x="895" y="382"/>
                  </a:lnTo>
                  <a:lnTo>
                    <a:pt x="943" y="406"/>
                  </a:lnTo>
                  <a:lnTo>
                    <a:pt x="992" y="443"/>
                  </a:lnTo>
                  <a:lnTo>
                    <a:pt x="1043" y="486"/>
                  </a:lnTo>
                  <a:lnTo>
                    <a:pt x="1091" y="538"/>
                  </a:lnTo>
                  <a:lnTo>
                    <a:pt x="1133" y="595"/>
                  </a:lnTo>
                  <a:lnTo>
                    <a:pt x="1169" y="652"/>
                  </a:lnTo>
                  <a:lnTo>
                    <a:pt x="1199" y="709"/>
                  </a:lnTo>
                  <a:lnTo>
                    <a:pt x="1228" y="758"/>
                  </a:lnTo>
                  <a:lnTo>
                    <a:pt x="1251" y="798"/>
                  </a:lnTo>
                  <a:lnTo>
                    <a:pt x="1275" y="830"/>
                  </a:lnTo>
                  <a:lnTo>
                    <a:pt x="1306" y="857"/>
                  </a:lnTo>
                  <a:lnTo>
                    <a:pt x="1344" y="880"/>
                  </a:lnTo>
                  <a:lnTo>
                    <a:pt x="1395" y="905"/>
                  </a:lnTo>
                  <a:lnTo>
                    <a:pt x="1454" y="927"/>
                  </a:lnTo>
                  <a:lnTo>
                    <a:pt x="1513" y="950"/>
                  </a:lnTo>
                  <a:lnTo>
                    <a:pt x="1564" y="973"/>
                  </a:lnTo>
                  <a:lnTo>
                    <a:pt x="1633" y="1015"/>
                  </a:lnTo>
                  <a:lnTo>
                    <a:pt x="1654" y="1032"/>
                  </a:lnTo>
                  <a:lnTo>
                    <a:pt x="1654" y="1085"/>
                  </a:lnTo>
                  <a:lnTo>
                    <a:pt x="1636" y="1076"/>
                  </a:lnTo>
                  <a:lnTo>
                    <a:pt x="1602" y="1053"/>
                  </a:lnTo>
                  <a:lnTo>
                    <a:pt x="1568" y="1032"/>
                  </a:lnTo>
                  <a:lnTo>
                    <a:pt x="1560" y="1032"/>
                  </a:lnTo>
                  <a:lnTo>
                    <a:pt x="1583" y="1060"/>
                  </a:lnTo>
                  <a:lnTo>
                    <a:pt x="1627" y="1106"/>
                  </a:lnTo>
                  <a:lnTo>
                    <a:pt x="1676" y="1159"/>
                  </a:lnTo>
                  <a:lnTo>
                    <a:pt x="1716" y="1209"/>
                  </a:lnTo>
                  <a:lnTo>
                    <a:pt x="1743" y="1266"/>
                  </a:lnTo>
                  <a:lnTo>
                    <a:pt x="1722" y="1292"/>
                  </a:lnTo>
                  <a:lnTo>
                    <a:pt x="1682" y="1313"/>
                  </a:lnTo>
                  <a:lnTo>
                    <a:pt x="1629" y="1321"/>
                  </a:lnTo>
                  <a:lnTo>
                    <a:pt x="1564" y="1302"/>
                  </a:lnTo>
                  <a:lnTo>
                    <a:pt x="1530" y="1287"/>
                  </a:lnTo>
                  <a:lnTo>
                    <a:pt x="1462" y="1258"/>
                  </a:lnTo>
                  <a:lnTo>
                    <a:pt x="1526" y="1420"/>
                  </a:lnTo>
                  <a:lnTo>
                    <a:pt x="1633" y="1522"/>
                  </a:lnTo>
                  <a:lnTo>
                    <a:pt x="1693" y="1534"/>
                  </a:lnTo>
                  <a:lnTo>
                    <a:pt x="1745" y="1560"/>
                  </a:lnTo>
                  <a:lnTo>
                    <a:pt x="1718" y="1577"/>
                  </a:lnTo>
                  <a:lnTo>
                    <a:pt x="1667" y="1593"/>
                  </a:lnTo>
                  <a:lnTo>
                    <a:pt x="1595" y="1610"/>
                  </a:lnTo>
                  <a:lnTo>
                    <a:pt x="1769" y="1786"/>
                  </a:lnTo>
                  <a:lnTo>
                    <a:pt x="1722" y="1870"/>
                  </a:lnTo>
                  <a:lnTo>
                    <a:pt x="1608" y="1895"/>
                  </a:lnTo>
                  <a:lnTo>
                    <a:pt x="1496" y="1802"/>
                  </a:lnTo>
                  <a:lnTo>
                    <a:pt x="1433" y="1777"/>
                  </a:lnTo>
                  <a:lnTo>
                    <a:pt x="1433" y="1889"/>
                  </a:lnTo>
                  <a:lnTo>
                    <a:pt x="1349" y="1939"/>
                  </a:lnTo>
                  <a:lnTo>
                    <a:pt x="1253" y="1933"/>
                  </a:lnTo>
                  <a:lnTo>
                    <a:pt x="1163" y="1830"/>
                  </a:lnTo>
                  <a:lnTo>
                    <a:pt x="1072" y="1591"/>
                  </a:lnTo>
                  <a:lnTo>
                    <a:pt x="1188" y="1570"/>
                  </a:lnTo>
                  <a:lnTo>
                    <a:pt x="1256" y="1477"/>
                  </a:lnTo>
                  <a:lnTo>
                    <a:pt x="1197" y="1374"/>
                  </a:lnTo>
                  <a:lnTo>
                    <a:pt x="1085" y="1355"/>
                  </a:lnTo>
                  <a:lnTo>
                    <a:pt x="899" y="1281"/>
                  </a:lnTo>
                  <a:lnTo>
                    <a:pt x="812" y="1292"/>
                  </a:lnTo>
                  <a:lnTo>
                    <a:pt x="631" y="1292"/>
                  </a:lnTo>
                  <a:lnTo>
                    <a:pt x="464" y="1237"/>
                  </a:lnTo>
                  <a:lnTo>
                    <a:pt x="393" y="1190"/>
                  </a:lnTo>
                  <a:lnTo>
                    <a:pt x="327" y="1131"/>
                  </a:lnTo>
                  <a:lnTo>
                    <a:pt x="268" y="1058"/>
                  </a:lnTo>
                  <a:lnTo>
                    <a:pt x="241" y="1020"/>
                  </a:lnTo>
                  <a:lnTo>
                    <a:pt x="217" y="979"/>
                  </a:lnTo>
                  <a:lnTo>
                    <a:pt x="173" y="895"/>
                  </a:lnTo>
                  <a:lnTo>
                    <a:pt x="137" y="808"/>
                  </a:lnTo>
                  <a:lnTo>
                    <a:pt x="84" y="572"/>
                  </a:lnTo>
                  <a:lnTo>
                    <a:pt x="264" y="547"/>
                  </a:lnTo>
                  <a:lnTo>
                    <a:pt x="298" y="479"/>
                  </a:lnTo>
                  <a:lnTo>
                    <a:pt x="264" y="336"/>
                  </a:lnTo>
                  <a:lnTo>
                    <a:pt x="196" y="332"/>
                  </a:lnTo>
                  <a:lnTo>
                    <a:pt x="74" y="268"/>
                  </a:lnTo>
                  <a:lnTo>
                    <a:pt x="49" y="220"/>
                  </a:lnTo>
                  <a:lnTo>
                    <a:pt x="0" y="171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66D1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1" name="Freeform 21"/>
            <p:cNvSpPr>
              <a:spLocks/>
            </p:cNvSpPr>
            <p:nvPr/>
          </p:nvSpPr>
          <p:spPr bwMode="auto">
            <a:xfrm flipH="1">
              <a:off x="4788" y="2537"/>
              <a:ext cx="68" cy="85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44" y="19"/>
                </a:cxn>
                <a:cxn ang="0">
                  <a:pos x="0" y="72"/>
                </a:cxn>
                <a:cxn ang="0">
                  <a:pos x="0" y="131"/>
                </a:cxn>
                <a:cxn ang="0">
                  <a:pos x="54" y="171"/>
                </a:cxn>
                <a:cxn ang="0">
                  <a:pos x="137" y="165"/>
                </a:cxn>
                <a:cxn ang="0">
                  <a:pos x="99" y="87"/>
                </a:cxn>
                <a:cxn ang="0">
                  <a:pos x="94" y="0"/>
                </a:cxn>
                <a:cxn ang="0">
                  <a:pos x="94" y="0"/>
                </a:cxn>
              </a:cxnLst>
              <a:rect l="0" t="0" r="r" b="b"/>
              <a:pathLst>
                <a:path w="137" h="171">
                  <a:moveTo>
                    <a:pt x="94" y="0"/>
                  </a:moveTo>
                  <a:lnTo>
                    <a:pt x="44" y="19"/>
                  </a:lnTo>
                  <a:lnTo>
                    <a:pt x="0" y="72"/>
                  </a:lnTo>
                  <a:lnTo>
                    <a:pt x="0" y="131"/>
                  </a:lnTo>
                  <a:lnTo>
                    <a:pt x="54" y="171"/>
                  </a:lnTo>
                  <a:lnTo>
                    <a:pt x="137" y="165"/>
                  </a:lnTo>
                  <a:lnTo>
                    <a:pt x="99" y="87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2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2" name="Freeform 22"/>
            <p:cNvSpPr>
              <a:spLocks/>
            </p:cNvSpPr>
            <p:nvPr/>
          </p:nvSpPr>
          <p:spPr bwMode="auto">
            <a:xfrm flipH="1">
              <a:off x="4788" y="2627"/>
              <a:ext cx="196" cy="232"/>
            </a:xfrm>
            <a:custGeom>
              <a:avLst/>
              <a:gdLst/>
              <a:ahLst/>
              <a:cxnLst>
                <a:cxn ang="0">
                  <a:pos x="30" y="386"/>
                </a:cxn>
                <a:cxn ang="0">
                  <a:pos x="21" y="230"/>
                </a:cxn>
                <a:cxn ang="0">
                  <a:pos x="26" y="150"/>
                </a:cxn>
                <a:cxn ang="0">
                  <a:pos x="49" y="109"/>
                </a:cxn>
                <a:cxn ang="0">
                  <a:pos x="89" y="82"/>
                </a:cxn>
                <a:cxn ang="0">
                  <a:pos x="53" y="69"/>
                </a:cxn>
                <a:cxn ang="0">
                  <a:pos x="24" y="59"/>
                </a:cxn>
                <a:cxn ang="0">
                  <a:pos x="49" y="10"/>
                </a:cxn>
                <a:cxn ang="0">
                  <a:pos x="99" y="0"/>
                </a:cxn>
                <a:cxn ang="0">
                  <a:pos x="182" y="29"/>
                </a:cxn>
                <a:cxn ang="0">
                  <a:pos x="230" y="44"/>
                </a:cxn>
                <a:cxn ang="0">
                  <a:pos x="304" y="93"/>
                </a:cxn>
                <a:cxn ang="0">
                  <a:pos x="338" y="93"/>
                </a:cxn>
                <a:cxn ang="0">
                  <a:pos x="387" y="175"/>
                </a:cxn>
                <a:cxn ang="0">
                  <a:pos x="391" y="280"/>
                </a:cxn>
                <a:cxn ang="0">
                  <a:pos x="313" y="302"/>
                </a:cxn>
                <a:cxn ang="0">
                  <a:pos x="254" y="323"/>
                </a:cxn>
                <a:cxn ang="0">
                  <a:pos x="167" y="333"/>
                </a:cxn>
                <a:cxn ang="0">
                  <a:pos x="148" y="358"/>
                </a:cxn>
                <a:cxn ang="0">
                  <a:pos x="114" y="407"/>
                </a:cxn>
                <a:cxn ang="0">
                  <a:pos x="81" y="441"/>
                </a:cxn>
                <a:cxn ang="0">
                  <a:pos x="49" y="460"/>
                </a:cxn>
                <a:cxn ang="0">
                  <a:pos x="17" y="464"/>
                </a:cxn>
                <a:cxn ang="0">
                  <a:pos x="0" y="445"/>
                </a:cxn>
                <a:cxn ang="0">
                  <a:pos x="15" y="409"/>
                </a:cxn>
                <a:cxn ang="0">
                  <a:pos x="30" y="386"/>
                </a:cxn>
                <a:cxn ang="0">
                  <a:pos x="30" y="386"/>
                </a:cxn>
              </a:cxnLst>
              <a:rect l="0" t="0" r="r" b="b"/>
              <a:pathLst>
                <a:path w="391" h="464">
                  <a:moveTo>
                    <a:pt x="30" y="386"/>
                  </a:moveTo>
                  <a:lnTo>
                    <a:pt x="21" y="230"/>
                  </a:lnTo>
                  <a:lnTo>
                    <a:pt x="26" y="150"/>
                  </a:lnTo>
                  <a:lnTo>
                    <a:pt x="49" y="109"/>
                  </a:lnTo>
                  <a:lnTo>
                    <a:pt x="89" y="82"/>
                  </a:lnTo>
                  <a:lnTo>
                    <a:pt x="53" y="69"/>
                  </a:lnTo>
                  <a:lnTo>
                    <a:pt x="24" y="59"/>
                  </a:lnTo>
                  <a:lnTo>
                    <a:pt x="49" y="10"/>
                  </a:lnTo>
                  <a:lnTo>
                    <a:pt x="99" y="0"/>
                  </a:lnTo>
                  <a:lnTo>
                    <a:pt x="182" y="29"/>
                  </a:lnTo>
                  <a:lnTo>
                    <a:pt x="230" y="44"/>
                  </a:lnTo>
                  <a:lnTo>
                    <a:pt x="304" y="93"/>
                  </a:lnTo>
                  <a:lnTo>
                    <a:pt x="338" y="93"/>
                  </a:lnTo>
                  <a:lnTo>
                    <a:pt x="387" y="175"/>
                  </a:lnTo>
                  <a:lnTo>
                    <a:pt x="391" y="280"/>
                  </a:lnTo>
                  <a:lnTo>
                    <a:pt x="313" y="302"/>
                  </a:lnTo>
                  <a:lnTo>
                    <a:pt x="254" y="323"/>
                  </a:lnTo>
                  <a:lnTo>
                    <a:pt x="167" y="333"/>
                  </a:lnTo>
                  <a:lnTo>
                    <a:pt x="148" y="358"/>
                  </a:lnTo>
                  <a:lnTo>
                    <a:pt x="114" y="407"/>
                  </a:lnTo>
                  <a:lnTo>
                    <a:pt x="81" y="441"/>
                  </a:lnTo>
                  <a:lnTo>
                    <a:pt x="49" y="460"/>
                  </a:lnTo>
                  <a:lnTo>
                    <a:pt x="17" y="464"/>
                  </a:lnTo>
                  <a:lnTo>
                    <a:pt x="0" y="445"/>
                  </a:lnTo>
                  <a:lnTo>
                    <a:pt x="15" y="409"/>
                  </a:lnTo>
                  <a:lnTo>
                    <a:pt x="30" y="386"/>
                  </a:lnTo>
                  <a:lnTo>
                    <a:pt x="30" y="386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3" name="Freeform 23"/>
            <p:cNvSpPr>
              <a:spLocks/>
            </p:cNvSpPr>
            <p:nvPr/>
          </p:nvSpPr>
          <p:spPr bwMode="auto">
            <a:xfrm flipH="1">
              <a:off x="4734" y="2676"/>
              <a:ext cx="154" cy="231"/>
            </a:xfrm>
            <a:custGeom>
              <a:avLst/>
              <a:gdLst/>
              <a:ahLst/>
              <a:cxnLst>
                <a:cxn ang="0">
                  <a:pos x="13" y="270"/>
                </a:cxn>
                <a:cxn ang="0">
                  <a:pos x="38" y="354"/>
                </a:cxn>
                <a:cxn ang="0">
                  <a:pos x="59" y="418"/>
                </a:cxn>
                <a:cxn ang="0">
                  <a:pos x="78" y="460"/>
                </a:cxn>
                <a:cxn ang="0">
                  <a:pos x="87" y="462"/>
                </a:cxn>
                <a:cxn ang="0">
                  <a:pos x="93" y="435"/>
                </a:cxn>
                <a:cxn ang="0">
                  <a:pos x="102" y="378"/>
                </a:cxn>
                <a:cxn ang="0">
                  <a:pos x="131" y="409"/>
                </a:cxn>
                <a:cxn ang="0">
                  <a:pos x="148" y="437"/>
                </a:cxn>
                <a:cxn ang="0">
                  <a:pos x="161" y="451"/>
                </a:cxn>
                <a:cxn ang="0">
                  <a:pos x="171" y="415"/>
                </a:cxn>
                <a:cxn ang="0">
                  <a:pos x="180" y="358"/>
                </a:cxn>
                <a:cxn ang="0">
                  <a:pos x="207" y="350"/>
                </a:cxn>
                <a:cxn ang="0">
                  <a:pos x="230" y="354"/>
                </a:cxn>
                <a:cxn ang="0">
                  <a:pos x="224" y="270"/>
                </a:cxn>
                <a:cxn ang="0">
                  <a:pos x="237" y="240"/>
                </a:cxn>
                <a:cxn ang="0">
                  <a:pos x="258" y="209"/>
                </a:cxn>
                <a:cxn ang="0">
                  <a:pos x="298" y="152"/>
                </a:cxn>
                <a:cxn ang="0">
                  <a:pos x="308" y="110"/>
                </a:cxn>
                <a:cxn ang="0">
                  <a:pos x="277" y="69"/>
                </a:cxn>
                <a:cxn ang="0">
                  <a:pos x="249" y="46"/>
                </a:cxn>
                <a:cxn ang="0">
                  <a:pos x="216" y="25"/>
                </a:cxn>
                <a:cxn ang="0">
                  <a:pos x="180" y="0"/>
                </a:cxn>
                <a:cxn ang="0">
                  <a:pos x="199" y="183"/>
                </a:cxn>
                <a:cxn ang="0">
                  <a:pos x="152" y="211"/>
                </a:cxn>
                <a:cxn ang="0">
                  <a:pos x="62" y="226"/>
                </a:cxn>
                <a:cxn ang="0">
                  <a:pos x="0" y="236"/>
                </a:cxn>
                <a:cxn ang="0">
                  <a:pos x="13" y="270"/>
                </a:cxn>
                <a:cxn ang="0">
                  <a:pos x="13" y="270"/>
                </a:cxn>
              </a:cxnLst>
              <a:rect l="0" t="0" r="r" b="b"/>
              <a:pathLst>
                <a:path w="308" h="462">
                  <a:moveTo>
                    <a:pt x="13" y="270"/>
                  </a:moveTo>
                  <a:lnTo>
                    <a:pt x="38" y="354"/>
                  </a:lnTo>
                  <a:lnTo>
                    <a:pt x="59" y="418"/>
                  </a:lnTo>
                  <a:lnTo>
                    <a:pt x="78" y="460"/>
                  </a:lnTo>
                  <a:lnTo>
                    <a:pt x="87" y="462"/>
                  </a:lnTo>
                  <a:lnTo>
                    <a:pt x="93" y="435"/>
                  </a:lnTo>
                  <a:lnTo>
                    <a:pt x="102" y="378"/>
                  </a:lnTo>
                  <a:lnTo>
                    <a:pt x="131" y="409"/>
                  </a:lnTo>
                  <a:lnTo>
                    <a:pt x="148" y="437"/>
                  </a:lnTo>
                  <a:lnTo>
                    <a:pt x="161" y="451"/>
                  </a:lnTo>
                  <a:lnTo>
                    <a:pt x="171" y="415"/>
                  </a:lnTo>
                  <a:lnTo>
                    <a:pt x="180" y="358"/>
                  </a:lnTo>
                  <a:lnTo>
                    <a:pt x="207" y="350"/>
                  </a:lnTo>
                  <a:lnTo>
                    <a:pt x="230" y="354"/>
                  </a:lnTo>
                  <a:lnTo>
                    <a:pt x="224" y="270"/>
                  </a:lnTo>
                  <a:lnTo>
                    <a:pt x="237" y="240"/>
                  </a:lnTo>
                  <a:lnTo>
                    <a:pt x="258" y="209"/>
                  </a:lnTo>
                  <a:lnTo>
                    <a:pt x="298" y="152"/>
                  </a:lnTo>
                  <a:lnTo>
                    <a:pt x="308" y="110"/>
                  </a:lnTo>
                  <a:lnTo>
                    <a:pt x="277" y="69"/>
                  </a:lnTo>
                  <a:lnTo>
                    <a:pt x="249" y="46"/>
                  </a:lnTo>
                  <a:lnTo>
                    <a:pt x="216" y="25"/>
                  </a:lnTo>
                  <a:lnTo>
                    <a:pt x="180" y="0"/>
                  </a:lnTo>
                  <a:lnTo>
                    <a:pt x="199" y="183"/>
                  </a:lnTo>
                  <a:lnTo>
                    <a:pt x="152" y="211"/>
                  </a:lnTo>
                  <a:lnTo>
                    <a:pt x="62" y="226"/>
                  </a:lnTo>
                  <a:lnTo>
                    <a:pt x="0" y="236"/>
                  </a:lnTo>
                  <a:lnTo>
                    <a:pt x="13" y="270"/>
                  </a:lnTo>
                  <a:lnTo>
                    <a:pt x="13" y="270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4" name="Freeform 24"/>
            <p:cNvSpPr>
              <a:spLocks/>
            </p:cNvSpPr>
            <p:nvPr/>
          </p:nvSpPr>
          <p:spPr bwMode="auto">
            <a:xfrm flipH="1">
              <a:off x="4137" y="2832"/>
              <a:ext cx="661" cy="589"/>
            </a:xfrm>
            <a:custGeom>
              <a:avLst/>
              <a:gdLst/>
              <a:ahLst/>
              <a:cxnLst>
                <a:cxn ang="0">
                  <a:pos x="208" y="82"/>
                </a:cxn>
                <a:cxn ang="0">
                  <a:pos x="196" y="199"/>
                </a:cxn>
                <a:cxn ang="0">
                  <a:pos x="150" y="165"/>
                </a:cxn>
                <a:cxn ang="0">
                  <a:pos x="154" y="232"/>
                </a:cxn>
                <a:cxn ang="0">
                  <a:pos x="93" y="268"/>
                </a:cxn>
                <a:cxn ang="0">
                  <a:pos x="17" y="226"/>
                </a:cxn>
                <a:cxn ang="0">
                  <a:pos x="0" y="270"/>
                </a:cxn>
                <a:cxn ang="0">
                  <a:pos x="36" y="357"/>
                </a:cxn>
                <a:cxn ang="0">
                  <a:pos x="95" y="426"/>
                </a:cxn>
                <a:cxn ang="0">
                  <a:pos x="168" y="469"/>
                </a:cxn>
                <a:cxn ang="0">
                  <a:pos x="263" y="557"/>
                </a:cxn>
                <a:cxn ang="0">
                  <a:pos x="217" y="587"/>
                </a:cxn>
                <a:cxn ang="0">
                  <a:pos x="643" y="656"/>
                </a:cxn>
                <a:cxn ang="0">
                  <a:pos x="823" y="705"/>
                </a:cxn>
                <a:cxn ang="0">
                  <a:pos x="966" y="808"/>
                </a:cxn>
                <a:cxn ang="0">
                  <a:pos x="878" y="950"/>
                </a:cxn>
                <a:cxn ang="0">
                  <a:pos x="916" y="1040"/>
                </a:cxn>
                <a:cxn ang="0">
                  <a:pos x="966" y="1116"/>
                </a:cxn>
                <a:cxn ang="0">
                  <a:pos x="1048" y="1165"/>
                </a:cxn>
                <a:cxn ang="0">
                  <a:pos x="1141" y="1146"/>
                </a:cxn>
                <a:cxn ang="0">
                  <a:pos x="1097" y="1019"/>
                </a:cxn>
                <a:cxn ang="0">
                  <a:pos x="1118" y="952"/>
                </a:cxn>
                <a:cxn ang="0">
                  <a:pos x="1209" y="1043"/>
                </a:cxn>
                <a:cxn ang="0">
                  <a:pos x="1297" y="1116"/>
                </a:cxn>
                <a:cxn ang="0">
                  <a:pos x="1323" y="1116"/>
                </a:cxn>
                <a:cxn ang="0">
                  <a:pos x="1253" y="1019"/>
                </a:cxn>
                <a:cxn ang="0">
                  <a:pos x="1186" y="916"/>
                </a:cxn>
                <a:cxn ang="0">
                  <a:pos x="1217" y="899"/>
                </a:cxn>
                <a:cxn ang="0">
                  <a:pos x="1300" y="901"/>
                </a:cxn>
                <a:cxn ang="0">
                  <a:pos x="1291" y="849"/>
                </a:cxn>
                <a:cxn ang="0">
                  <a:pos x="1224" y="775"/>
                </a:cxn>
                <a:cxn ang="0">
                  <a:pos x="1122" y="695"/>
                </a:cxn>
                <a:cxn ang="0">
                  <a:pos x="1196" y="701"/>
                </a:cxn>
                <a:cxn ang="0">
                  <a:pos x="1200" y="608"/>
                </a:cxn>
                <a:cxn ang="0">
                  <a:pos x="711" y="500"/>
                </a:cxn>
                <a:cxn ang="0">
                  <a:pos x="310" y="215"/>
                </a:cxn>
                <a:cxn ang="0">
                  <a:pos x="192" y="0"/>
                </a:cxn>
              </a:cxnLst>
              <a:rect l="0" t="0" r="r" b="b"/>
              <a:pathLst>
                <a:path w="1323" h="1176">
                  <a:moveTo>
                    <a:pt x="192" y="0"/>
                  </a:moveTo>
                  <a:lnTo>
                    <a:pt x="208" y="82"/>
                  </a:lnTo>
                  <a:lnTo>
                    <a:pt x="213" y="192"/>
                  </a:lnTo>
                  <a:lnTo>
                    <a:pt x="196" y="199"/>
                  </a:lnTo>
                  <a:lnTo>
                    <a:pt x="173" y="184"/>
                  </a:lnTo>
                  <a:lnTo>
                    <a:pt x="150" y="165"/>
                  </a:lnTo>
                  <a:lnTo>
                    <a:pt x="139" y="161"/>
                  </a:lnTo>
                  <a:lnTo>
                    <a:pt x="154" y="232"/>
                  </a:lnTo>
                  <a:lnTo>
                    <a:pt x="158" y="298"/>
                  </a:lnTo>
                  <a:lnTo>
                    <a:pt x="93" y="268"/>
                  </a:lnTo>
                  <a:lnTo>
                    <a:pt x="50" y="239"/>
                  </a:lnTo>
                  <a:lnTo>
                    <a:pt x="17" y="226"/>
                  </a:lnTo>
                  <a:lnTo>
                    <a:pt x="0" y="237"/>
                  </a:lnTo>
                  <a:lnTo>
                    <a:pt x="0" y="270"/>
                  </a:lnTo>
                  <a:lnTo>
                    <a:pt x="14" y="313"/>
                  </a:lnTo>
                  <a:lnTo>
                    <a:pt x="36" y="357"/>
                  </a:lnTo>
                  <a:lnTo>
                    <a:pt x="65" y="395"/>
                  </a:lnTo>
                  <a:lnTo>
                    <a:pt x="95" y="426"/>
                  </a:lnTo>
                  <a:lnTo>
                    <a:pt x="131" y="450"/>
                  </a:lnTo>
                  <a:lnTo>
                    <a:pt x="168" y="469"/>
                  </a:lnTo>
                  <a:lnTo>
                    <a:pt x="270" y="538"/>
                  </a:lnTo>
                  <a:lnTo>
                    <a:pt x="263" y="557"/>
                  </a:lnTo>
                  <a:lnTo>
                    <a:pt x="244" y="572"/>
                  </a:lnTo>
                  <a:lnTo>
                    <a:pt x="217" y="587"/>
                  </a:lnTo>
                  <a:lnTo>
                    <a:pt x="441" y="656"/>
                  </a:lnTo>
                  <a:lnTo>
                    <a:pt x="643" y="656"/>
                  </a:lnTo>
                  <a:lnTo>
                    <a:pt x="745" y="671"/>
                  </a:lnTo>
                  <a:lnTo>
                    <a:pt x="823" y="705"/>
                  </a:lnTo>
                  <a:lnTo>
                    <a:pt x="935" y="724"/>
                  </a:lnTo>
                  <a:lnTo>
                    <a:pt x="966" y="808"/>
                  </a:lnTo>
                  <a:lnTo>
                    <a:pt x="926" y="920"/>
                  </a:lnTo>
                  <a:lnTo>
                    <a:pt x="878" y="950"/>
                  </a:lnTo>
                  <a:lnTo>
                    <a:pt x="897" y="998"/>
                  </a:lnTo>
                  <a:lnTo>
                    <a:pt x="916" y="1040"/>
                  </a:lnTo>
                  <a:lnTo>
                    <a:pt x="941" y="1081"/>
                  </a:lnTo>
                  <a:lnTo>
                    <a:pt x="966" y="1116"/>
                  </a:lnTo>
                  <a:lnTo>
                    <a:pt x="991" y="1138"/>
                  </a:lnTo>
                  <a:lnTo>
                    <a:pt x="1048" y="1165"/>
                  </a:lnTo>
                  <a:lnTo>
                    <a:pt x="1110" y="1176"/>
                  </a:lnTo>
                  <a:lnTo>
                    <a:pt x="1141" y="1146"/>
                  </a:lnTo>
                  <a:lnTo>
                    <a:pt x="1120" y="1066"/>
                  </a:lnTo>
                  <a:lnTo>
                    <a:pt x="1097" y="1019"/>
                  </a:lnTo>
                  <a:lnTo>
                    <a:pt x="1072" y="906"/>
                  </a:lnTo>
                  <a:lnTo>
                    <a:pt x="1118" y="952"/>
                  </a:lnTo>
                  <a:lnTo>
                    <a:pt x="1162" y="996"/>
                  </a:lnTo>
                  <a:lnTo>
                    <a:pt x="1209" y="1043"/>
                  </a:lnTo>
                  <a:lnTo>
                    <a:pt x="1257" y="1085"/>
                  </a:lnTo>
                  <a:lnTo>
                    <a:pt x="1297" y="1116"/>
                  </a:lnTo>
                  <a:lnTo>
                    <a:pt x="1321" y="1129"/>
                  </a:lnTo>
                  <a:lnTo>
                    <a:pt x="1323" y="1116"/>
                  </a:lnTo>
                  <a:lnTo>
                    <a:pt x="1295" y="1076"/>
                  </a:lnTo>
                  <a:lnTo>
                    <a:pt x="1253" y="1019"/>
                  </a:lnTo>
                  <a:lnTo>
                    <a:pt x="1209" y="960"/>
                  </a:lnTo>
                  <a:lnTo>
                    <a:pt x="1186" y="916"/>
                  </a:lnTo>
                  <a:lnTo>
                    <a:pt x="1190" y="897"/>
                  </a:lnTo>
                  <a:lnTo>
                    <a:pt x="1217" y="899"/>
                  </a:lnTo>
                  <a:lnTo>
                    <a:pt x="1283" y="910"/>
                  </a:lnTo>
                  <a:lnTo>
                    <a:pt x="1300" y="901"/>
                  </a:lnTo>
                  <a:lnTo>
                    <a:pt x="1304" y="880"/>
                  </a:lnTo>
                  <a:lnTo>
                    <a:pt x="1291" y="849"/>
                  </a:lnTo>
                  <a:lnTo>
                    <a:pt x="1264" y="813"/>
                  </a:lnTo>
                  <a:lnTo>
                    <a:pt x="1224" y="775"/>
                  </a:lnTo>
                  <a:lnTo>
                    <a:pt x="1179" y="739"/>
                  </a:lnTo>
                  <a:lnTo>
                    <a:pt x="1122" y="695"/>
                  </a:lnTo>
                  <a:lnTo>
                    <a:pt x="1146" y="701"/>
                  </a:lnTo>
                  <a:lnTo>
                    <a:pt x="1196" y="701"/>
                  </a:lnTo>
                  <a:lnTo>
                    <a:pt x="1205" y="646"/>
                  </a:lnTo>
                  <a:lnTo>
                    <a:pt x="1200" y="608"/>
                  </a:lnTo>
                  <a:lnTo>
                    <a:pt x="1000" y="509"/>
                  </a:lnTo>
                  <a:lnTo>
                    <a:pt x="711" y="500"/>
                  </a:lnTo>
                  <a:lnTo>
                    <a:pt x="512" y="460"/>
                  </a:lnTo>
                  <a:lnTo>
                    <a:pt x="310" y="215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5" name="Freeform 25"/>
            <p:cNvSpPr>
              <a:spLocks/>
            </p:cNvSpPr>
            <p:nvPr/>
          </p:nvSpPr>
          <p:spPr bwMode="auto">
            <a:xfrm flipH="1">
              <a:off x="4602" y="2600"/>
              <a:ext cx="164" cy="161"/>
            </a:xfrm>
            <a:custGeom>
              <a:avLst/>
              <a:gdLst/>
              <a:ahLst/>
              <a:cxnLst>
                <a:cxn ang="0">
                  <a:pos x="236" y="112"/>
                </a:cxn>
                <a:cxn ang="0">
                  <a:pos x="181" y="72"/>
                </a:cxn>
                <a:cxn ang="0">
                  <a:pos x="156" y="21"/>
                </a:cxn>
                <a:cxn ang="0">
                  <a:pos x="143" y="0"/>
                </a:cxn>
                <a:cxn ang="0">
                  <a:pos x="124" y="91"/>
                </a:cxn>
                <a:cxn ang="0">
                  <a:pos x="82" y="86"/>
                </a:cxn>
                <a:cxn ang="0">
                  <a:pos x="34" y="63"/>
                </a:cxn>
                <a:cxn ang="0">
                  <a:pos x="6" y="68"/>
                </a:cxn>
                <a:cxn ang="0">
                  <a:pos x="0" y="87"/>
                </a:cxn>
                <a:cxn ang="0">
                  <a:pos x="59" y="146"/>
                </a:cxn>
                <a:cxn ang="0">
                  <a:pos x="87" y="188"/>
                </a:cxn>
                <a:cxn ang="0">
                  <a:pos x="116" y="238"/>
                </a:cxn>
                <a:cxn ang="0">
                  <a:pos x="144" y="285"/>
                </a:cxn>
                <a:cxn ang="0">
                  <a:pos x="167" y="317"/>
                </a:cxn>
                <a:cxn ang="0">
                  <a:pos x="192" y="321"/>
                </a:cxn>
                <a:cxn ang="0">
                  <a:pos x="186" y="274"/>
                </a:cxn>
                <a:cxn ang="0">
                  <a:pos x="160" y="220"/>
                </a:cxn>
                <a:cxn ang="0">
                  <a:pos x="152" y="200"/>
                </a:cxn>
                <a:cxn ang="0">
                  <a:pos x="194" y="232"/>
                </a:cxn>
                <a:cxn ang="0">
                  <a:pos x="219" y="249"/>
                </a:cxn>
                <a:cxn ang="0">
                  <a:pos x="236" y="253"/>
                </a:cxn>
                <a:cxn ang="0">
                  <a:pos x="226" y="213"/>
                </a:cxn>
                <a:cxn ang="0">
                  <a:pos x="201" y="165"/>
                </a:cxn>
                <a:cxn ang="0">
                  <a:pos x="209" y="175"/>
                </a:cxn>
                <a:cxn ang="0">
                  <a:pos x="226" y="190"/>
                </a:cxn>
                <a:cxn ang="0">
                  <a:pos x="251" y="200"/>
                </a:cxn>
                <a:cxn ang="0">
                  <a:pos x="308" y="186"/>
                </a:cxn>
                <a:cxn ang="0">
                  <a:pos x="329" y="150"/>
                </a:cxn>
                <a:cxn ang="0">
                  <a:pos x="308" y="135"/>
                </a:cxn>
                <a:cxn ang="0">
                  <a:pos x="277" y="122"/>
                </a:cxn>
                <a:cxn ang="0">
                  <a:pos x="236" y="112"/>
                </a:cxn>
                <a:cxn ang="0">
                  <a:pos x="236" y="112"/>
                </a:cxn>
              </a:cxnLst>
              <a:rect l="0" t="0" r="r" b="b"/>
              <a:pathLst>
                <a:path w="329" h="321">
                  <a:moveTo>
                    <a:pt x="236" y="112"/>
                  </a:moveTo>
                  <a:lnTo>
                    <a:pt x="181" y="72"/>
                  </a:lnTo>
                  <a:lnTo>
                    <a:pt x="156" y="21"/>
                  </a:lnTo>
                  <a:lnTo>
                    <a:pt x="143" y="0"/>
                  </a:lnTo>
                  <a:lnTo>
                    <a:pt x="124" y="91"/>
                  </a:lnTo>
                  <a:lnTo>
                    <a:pt x="82" y="86"/>
                  </a:lnTo>
                  <a:lnTo>
                    <a:pt x="34" y="63"/>
                  </a:lnTo>
                  <a:lnTo>
                    <a:pt x="6" y="68"/>
                  </a:lnTo>
                  <a:lnTo>
                    <a:pt x="0" y="87"/>
                  </a:lnTo>
                  <a:lnTo>
                    <a:pt x="59" y="146"/>
                  </a:lnTo>
                  <a:lnTo>
                    <a:pt x="87" y="188"/>
                  </a:lnTo>
                  <a:lnTo>
                    <a:pt x="116" y="238"/>
                  </a:lnTo>
                  <a:lnTo>
                    <a:pt x="144" y="285"/>
                  </a:lnTo>
                  <a:lnTo>
                    <a:pt x="167" y="317"/>
                  </a:lnTo>
                  <a:lnTo>
                    <a:pt x="192" y="321"/>
                  </a:lnTo>
                  <a:lnTo>
                    <a:pt x="186" y="274"/>
                  </a:lnTo>
                  <a:lnTo>
                    <a:pt x="160" y="220"/>
                  </a:lnTo>
                  <a:lnTo>
                    <a:pt x="152" y="200"/>
                  </a:lnTo>
                  <a:lnTo>
                    <a:pt x="194" y="232"/>
                  </a:lnTo>
                  <a:lnTo>
                    <a:pt x="219" y="249"/>
                  </a:lnTo>
                  <a:lnTo>
                    <a:pt x="236" y="253"/>
                  </a:lnTo>
                  <a:lnTo>
                    <a:pt x="226" y="213"/>
                  </a:lnTo>
                  <a:lnTo>
                    <a:pt x="201" y="165"/>
                  </a:lnTo>
                  <a:lnTo>
                    <a:pt x="209" y="175"/>
                  </a:lnTo>
                  <a:lnTo>
                    <a:pt x="226" y="190"/>
                  </a:lnTo>
                  <a:lnTo>
                    <a:pt x="251" y="200"/>
                  </a:lnTo>
                  <a:lnTo>
                    <a:pt x="308" y="186"/>
                  </a:lnTo>
                  <a:lnTo>
                    <a:pt x="329" y="150"/>
                  </a:lnTo>
                  <a:lnTo>
                    <a:pt x="308" y="135"/>
                  </a:lnTo>
                  <a:lnTo>
                    <a:pt x="277" y="122"/>
                  </a:lnTo>
                  <a:lnTo>
                    <a:pt x="236" y="112"/>
                  </a:lnTo>
                  <a:lnTo>
                    <a:pt x="236" y="112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6" name="Freeform 26"/>
            <p:cNvSpPr>
              <a:spLocks/>
            </p:cNvSpPr>
            <p:nvPr/>
          </p:nvSpPr>
          <p:spPr bwMode="auto">
            <a:xfrm flipH="1">
              <a:off x="4123" y="2754"/>
              <a:ext cx="477" cy="383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27" y="28"/>
                </a:cxn>
                <a:cxn ang="0">
                  <a:pos x="116" y="80"/>
                </a:cxn>
                <a:cxn ang="0">
                  <a:pos x="129" y="116"/>
                </a:cxn>
                <a:cxn ang="0">
                  <a:pos x="157" y="156"/>
                </a:cxn>
                <a:cxn ang="0">
                  <a:pos x="201" y="201"/>
                </a:cxn>
                <a:cxn ang="0">
                  <a:pos x="252" y="247"/>
                </a:cxn>
                <a:cxn ang="0">
                  <a:pos x="319" y="317"/>
                </a:cxn>
                <a:cxn ang="0">
                  <a:pos x="309" y="333"/>
                </a:cxn>
                <a:cxn ang="0">
                  <a:pos x="275" y="333"/>
                </a:cxn>
                <a:cxn ang="0">
                  <a:pos x="186" y="302"/>
                </a:cxn>
                <a:cxn ang="0">
                  <a:pos x="123" y="251"/>
                </a:cxn>
                <a:cxn ang="0">
                  <a:pos x="77" y="196"/>
                </a:cxn>
                <a:cxn ang="0">
                  <a:pos x="30" y="154"/>
                </a:cxn>
                <a:cxn ang="0">
                  <a:pos x="0" y="152"/>
                </a:cxn>
                <a:cxn ang="0">
                  <a:pos x="9" y="201"/>
                </a:cxn>
                <a:cxn ang="0">
                  <a:pos x="34" y="274"/>
                </a:cxn>
                <a:cxn ang="0">
                  <a:pos x="74" y="386"/>
                </a:cxn>
                <a:cxn ang="0">
                  <a:pos x="95" y="414"/>
                </a:cxn>
                <a:cxn ang="0">
                  <a:pos x="123" y="445"/>
                </a:cxn>
                <a:cxn ang="0">
                  <a:pos x="159" y="475"/>
                </a:cxn>
                <a:cxn ang="0">
                  <a:pos x="205" y="504"/>
                </a:cxn>
                <a:cxn ang="0">
                  <a:pos x="260" y="530"/>
                </a:cxn>
                <a:cxn ang="0">
                  <a:pos x="321" y="551"/>
                </a:cxn>
                <a:cxn ang="0">
                  <a:pos x="382" y="568"/>
                </a:cxn>
                <a:cxn ang="0">
                  <a:pos x="440" y="582"/>
                </a:cxn>
                <a:cxn ang="0">
                  <a:pos x="636" y="616"/>
                </a:cxn>
                <a:cxn ang="0">
                  <a:pos x="737" y="661"/>
                </a:cxn>
                <a:cxn ang="0">
                  <a:pos x="784" y="688"/>
                </a:cxn>
                <a:cxn ang="0">
                  <a:pos x="826" y="715"/>
                </a:cxn>
                <a:cxn ang="0">
                  <a:pos x="861" y="736"/>
                </a:cxn>
                <a:cxn ang="0">
                  <a:pos x="889" y="753"/>
                </a:cxn>
                <a:cxn ang="0">
                  <a:pos x="929" y="764"/>
                </a:cxn>
                <a:cxn ang="0">
                  <a:pos x="954" y="741"/>
                </a:cxn>
                <a:cxn ang="0">
                  <a:pos x="950" y="718"/>
                </a:cxn>
                <a:cxn ang="0">
                  <a:pos x="929" y="690"/>
                </a:cxn>
                <a:cxn ang="0">
                  <a:pos x="889" y="656"/>
                </a:cxn>
                <a:cxn ang="0">
                  <a:pos x="840" y="620"/>
                </a:cxn>
                <a:cxn ang="0">
                  <a:pos x="796" y="591"/>
                </a:cxn>
                <a:cxn ang="0">
                  <a:pos x="773" y="572"/>
                </a:cxn>
                <a:cxn ang="0">
                  <a:pos x="802" y="572"/>
                </a:cxn>
                <a:cxn ang="0">
                  <a:pos x="845" y="572"/>
                </a:cxn>
                <a:cxn ang="0">
                  <a:pos x="842" y="553"/>
                </a:cxn>
                <a:cxn ang="0">
                  <a:pos x="817" y="523"/>
                </a:cxn>
                <a:cxn ang="0">
                  <a:pos x="781" y="487"/>
                </a:cxn>
                <a:cxn ang="0">
                  <a:pos x="739" y="454"/>
                </a:cxn>
                <a:cxn ang="0">
                  <a:pos x="695" y="430"/>
                </a:cxn>
                <a:cxn ang="0">
                  <a:pos x="653" y="411"/>
                </a:cxn>
                <a:cxn ang="0">
                  <a:pos x="577" y="367"/>
                </a:cxn>
                <a:cxn ang="0">
                  <a:pos x="520" y="298"/>
                </a:cxn>
                <a:cxn ang="0">
                  <a:pos x="475" y="220"/>
                </a:cxn>
                <a:cxn ang="0">
                  <a:pos x="433" y="152"/>
                </a:cxn>
                <a:cxn ang="0">
                  <a:pos x="391" y="103"/>
                </a:cxn>
                <a:cxn ang="0">
                  <a:pos x="347" y="80"/>
                </a:cxn>
                <a:cxn ang="0">
                  <a:pos x="323" y="93"/>
                </a:cxn>
                <a:cxn ang="0">
                  <a:pos x="334" y="139"/>
                </a:cxn>
                <a:cxn ang="0">
                  <a:pos x="342" y="175"/>
                </a:cxn>
                <a:cxn ang="0">
                  <a:pos x="307" y="167"/>
                </a:cxn>
                <a:cxn ang="0">
                  <a:pos x="254" y="131"/>
                </a:cxn>
                <a:cxn ang="0">
                  <a:pos x="192" y="53"/>
                </a:cxn>
                <a:cxn ang="0">
                  <a:pos x="182" y="0"/>
                </a:cxn>
                <a:cxn ang="0">
                  <a:pos x="182" y="0"/>
                </a:cxn>
              </a:cxnLst>
              <a:rect l="0" t="0" r="r" b="b"/>
              <a:pathLst>
                <a:path w="954" h="764">
                  <a:moveTo>
                    <a:pt x="182" y="0"/>
                  </a:moveTo>
                  <a:lnTo>
                    <a:pt x="127" y="28"/>
                  </a:lnTo>
                  <a:lnTo>
                    <a:pt x="116" y="80"/>
                  </a:lnTo>
                  <a:lnTo>
                    <a:pt x="129" y="116"/>
                  </a:lnTo>
                  <a:lnTo>
                    <a:pt x="157" y="156"/>
                  </a:lnTo>
                  <a:lnTo>
                    <a:pt x="201" y="201"/>
                  </a:lnTo>
                  <a:lnTo>
                    <a:pt x="252" y="247"/>
                  </a:lnTo>
                  <a:lnTo>
                    <a:pt x="319" y="317"/>
                  </a:lnTo>
                  <a:lnTo>
                    <a:pt x="309" y="333"/>
                  </a:lnTo>
                  <a:lnTo>
                    <a:pt x="275" y="333"/>
                  </a:lnTo>
                  <a:lnTo>
                    <a:pt x="186" y="302"/>
                  </a:lnTo>
                  <a:lnTo>
                    <a:pt x="123" y="251"/>
                  </a:lnTo>
                  <a:lnTo>
                    <a:pt x="77" y="196"/>
                  </a:lnTo>
                  <a:lnTo>
                    <a:pt x="30" y="154"/>
                  </a:lnTo>
                  <a:lnTo>
                    <a:pt x="0" y="152"/>
                  </a:lnTo>
                  <a:lnTo>
                    <a:pt x="9" y="201"/>
                  </a:lnTo>
                  <a:lnTo>
                    <a:pt x="34" y="274"/>
                  </a:lnTo>
                  <a:lnTo>
                    <a:pt x="74" y="386"/>
                  </a:lnTo>
                  <a:lnTo>
                    <a:pt x="95" y="414"/>
                  </a:lnTo>
                  <a:lnTo>
                    <a:pt x="123" y="445"/>
                  </a:lnTo>
                  <a:lnTo>
                    <a:pt x="159" y="475"/>
                  </a:lnTo>
                  <a:lnTo>
                    <a:pt x="205" y="504"/>
                  </a:lnTo>
                  <a:lnTo>
                    <a:pt x="260" y="530"/>
                  </a:lnTo>
                  <a:lnTo>
                    <a:pt x="321" y="551"/>
                  </a:lnTo>
                  <a:lnTo>
                    <a:pt x="382" y="568"/>
                  </a:lnTo>
                  <a:lnTo>
                    <a:pt x="440" y="582"/>
                  </a:lnTo>
                  <a:lnTo>
                    <a:pt x="636" y="616"/>
                  </a:lnTo>
                  <a:lnTo>
                    <a:pt x="737" y="661"/>
                  </a:lnTo>
                  <a:lnTo>
                    <a:pt x="784" y="688"/>
                  </a:lnTo>
                  <a:lnTo>
                    <a:pt x="826" y="715"/>
                  </a:lnTo>
                  <a:lnTo>
                    <a:pt x="861" y="736"/>
                  </a:lnTo>
                  <a:lnTo>
                    <a:pt x="889" y="753"/>
                  </a:lnTo>
                  <a:lnTo>
                    <a:pt x="929" y="764"/>
                  </a:lnTo>
                  <a:lnTo>
                    <a:pt x="954" y="741"/>
                  </a:lnTo>
                  <a:lnTo>
                    <a:pt x="950" y="718"/>
                  </a:lnTo>
                  <a:lnTo>
                    <a:pt x="929" y="690"/>
                  </a:lnTo>
                  <a:lnTo>
                    <a:pt x="889" y="656"/>
                  </a:lnTo>
                  <a:lnTo>
                    <a:pt x="840" y="620"/>
                  </a:lnTo>
                  <a:lnTo>
                    <a:pt x="796" y="591"/>
                  </a:lnTo>
                  <a:lnTo>
                    <a:pt x="773" y="572"/>
                  </a:lnTo>
                  <a:lnTo>
                    <a:pt x="802" y="572"/>
                  </a:lnTo>
                  <a:lnTo>
                    <a:pt x="845" y="572"/>
                  </a:lnTo>
                  <a:lnTo>
                    <a:pt x="842" y="553"/>
                  </a:lnTo>
                  <a:lnTo>
                    <a:pt x="817" y="523"/>
                  </a:lnTo>
                  <a:lnTo>
                    <a:pt x="781" y="487"/>
                  </a:lnTo>
                  <a:lnTo>
                    <a:pt x="739" y="454"/>
                  </a:lnTo>
                  <a:lnTo>
                    <a:pt x="695" y="430"/>
                  </a:lnTo>
                  <a:lnTo>
                    <a:pt x="653" y="411"/>
                  </a:lnTo>
                  <a:lnTo>
                    <a:pt x="577" y="367"/>
                  </a:lnTo>
                  <a:lnTo>
                    <a:pt x="520" y="298"/>
                  </a:lnTo>
                  <a:lnTo>
                    <a:pt x="475" y="220"/>
                  </a:lnTo>
                  <a:lnTo>
                    <a:pt x="433" y="152"/>
                  </a:lnTo>
                  <a:lnTo>
                    <a:pt x="391" y="103"/>
                  </a:lnTo>
                  <a:lnTo>
                    <a:pt x="347" y="80"/>
                  </a:lnTo>
                  <a:lnTo>
                    <a:pt x="323" y="93"/>
                  </a:lnTo>
                  <a:lnTo>
                    <a:pt x="334" y="139"/>
                  </a:lnTo>
                  <a:lnTo>
                    <a:pt x="342" y="175"/>
                  </a:lnTo>
                  <a:lnTo>
                    <a:pt x="307" y="167"/>
                  </a:lnTo>
                  <a:lnTo>
                    <a:pt x="254" y="131"/>
                  </a:lnTo>
                  <a:lnTo>
                    <a:pt x="192" y="53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7" name="Freeform 27"/>
            <p:cNvSpPr>
              <a:spLocks/>
            </p:cNvSpPr>
            <p:nvPr/>
          </p:nvSpPr>
          <p:spPr bwMode="auto">
            <a:xfrm flipH="1">
              <a:off x="4729" y="2531"/>
              <a:ext cx="83" cy="76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57" y="0"/>
                </a:cxn>
                <a:cxn ang="0">
                  <a:pos x="135" y="21"/>
                </a:cxn>
                <a:cxn ang="0">
                  <a:pos x="165" y="93"/>
                </a:cxn>
                <a:cxn ang="0">
                  <a:pos x="112" y="152"/>
                </a:cxn>
                <a:cxn ang="0">
                  <a:pos x="38" y="148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65" h="152">
                  <a:moveTo>
                    <a:pt x="0" y="34"/>
                  </a:moveTo>
                  <a:lnTo>
                    <a:pt x="57" y="0"/>
                  </a:lnTo>
                  <a:lnTo>
                    <a:pt x="135" y="21"/>
                  </a:lnTo>
                  <a:lnTo>
                    <a:pt x="165" y="93"/>
                  </a:lnTo>
                  <a:lnTo>
                    <a:pt x="112" y="152"/>
                  </a:lnTo>
                  <a:lnTo>
                    <a:pt x="38" y="148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82EB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8" name="Freeform 28"/>
            <p:cNvSpPr>
              <a:spLocks/>
            </p:cNvSpPr>
            <p:nvPr/>
          </p:nvSpPr>
          <p:spPr bwMode="auto">
            <a:xfrm flipH="1">
              <a:off x="4907" y="2444"/>
              <a:ext cx="294" cy="1515"/>
            </a:xfrm>
            <a:custGeom>
              <a:avLst/>
              <a:gdLst/>
              <a:ahLst/>
              <a:cxnLst>
                <a:cxn ang="0">
                  <a:pos x="401" y="187"/>
                </a:cxn>
                <a:cxn ang="0">
                  <a:pos x="461" y="88"/>
                </a:cxn>
                <a:cxn ang="0">
                  <a:pos x="520" y="23"/>
                </a:cxn>
                <a:cxn ang="0">
                  <a:pos x="440" y="14"/>
                </a:cxn>
                <a:cxn ang="0">
                  <a:pos x="146" y="531"/>
                </a:cxn>
                <a:cxn ang="0">
                  <a:pos x="0" y="945"/>
                </a:cxn>
                <a:cxn ang="0">
                  <a:pos x="100" y="1280"/>
                </a:cxn>
                <a:cxn ang="0">
                  <a:pos x="172" y="1736"/>
                </a:cxn>
                <a:cxn ang="0">
                  <a:pos x="212" y="1924"/>
                </a:cxn>
                <a:cxn ang="0">
                  <a:pos x="515" y="2595"/>
                </a:cxn>
                <a:cxn ang="0">
                  <a:pos x="515" y="2823"/>
                </a:cxn>
                <a:cxn ang="0">
                  <a:pos x="454" y="2890"/>
                </a:cxn>
                <a:cxn ang="0">
                  <a:pos x="387" y="2842"/>
                </a:cxn>
                <a:cxn ang="0">
                  <a:pos x="313" y="2909"/>
                </a:cxn>
                <a:cxn ang="0">
                  <a:pos x="340" y="2983"/>
                </a:cxn>
                <a:cxn ang="0">
                  <a:pos x="395" y="3030"/>
                </a:cxn>
                <a:cxn ang="0">
                  <a:pos x="583" y="2853"/>
                </a:cxn>
                <a:cxn ang="0">
                  <a:pos x="568" y="2608"/>
                </a:cxn>
                <a:cxn ang="0">
                  <a:pos x="326" y="1964"/>
                </a:cxn>
                <a:cxn ang="0">
                  <a:pos x="258" y="1645"/>
                </a:cxn>
                <a:cxn ang="0">
                  <a:pos x="193" y="1006"/>
                </a:cxn>
                <a:cxn ang="0">
                  <a:pos x="366" y="1099"/>
                </a:cxn>
                <a:cxn ang="0">
                  <a:pos x="380" y="1622"/>
                </a:cxn>
                <a:cxn ang="0">
                  <a:pos x="448" y="1717"/>
                </a:cxn>
                <a:cxn ang="0">
                  <a:pos x="440" y="1173"/>
                </a:cxn>
                <a:cxn ang="0">
                  <a:pos x="524" y="803"/>
                </a:cxn>
                <a:cxn ang="0">
                  <a:pos x="387" y="979"/>
                </a:cxn>
                <a:cxn ang="0">
                  <a:pos x="212" y="956"/>
                </a:cxn>
                <a:cxn ang="0">
                  <a:pos x="178" y="918"/>
                </a:cxn>
                <a:cxn ang="0">
                  <a:pos x="302" y="867"/>
                </a:cxn>
                <a:cxn ang="0">
                  <a:pos x="275" y="854"/>
                </a:cxn>
                <a:cxn ang="0">
                  <a:pos x="188" y="833"/>
                </a:cxn>
                <a:cxn ang="0">
                  <a:pos x="247" y="536"/>
                </a:cxn>
                <a:cxn ang="0">
                  <a:pos x="374" y="242"/>
                </a:cxn>
              </a:cxnLst>
              <a:rect l="0" t="0" r="r" b="b"/>
              <a:pathLst>
                <a:path w="589" h="3030">
                  <a:moveTo>
                    <a:pt x="374" y="242"/>
                  </a:moveTo>
                  <a:lnTo>
                    <a:pt x="401" y="187"/>
                  </a:lnTo>
                  <a:lnTo>
                    <a:pt x="429" y="137"/>
                  </a:lnTo>
                  <a:lnTo>
                    <a:pt x="461" y="88"/>
                  </a:lnTo>
                  <a:lnTo>
                    <a:pt x="494" y="50"/>
                  </a:lnTo>
                  <a:lnTo>
                    <a:pt x="520" y="23"/>
                  </a:lnTo>
                  <a:lnTo>
                    <a:pt x="534" y="0"/>
                  </a:lnTo>
                  <a:lnTo>
                    <a:pt x="440" y="14"/>
                  </a:lnTo>
                  <a:lnTo>
                    <a:pt x="281" y="208"/>
                  </a:lnTo>
                  <a:lnTo>
                    <a:pt x="146" y="531"/>
                  </a:lnTo>
                  <a:lnTo>
                    <a:pt x="100" y="844"/>
                  </a:lnTo>
                  <a:lnTo>
                    <a:pt x="0" y="945"/>
                  </a:lnTo>
                  <a:lnTo>
                    <a:pt x="79" y="985"/>
                  </a:lnTo>
                  <a:lnTo>
                    <a:pt x="100" y="1280"/>
                  </a:lnTo>
                  <a:lnTo>
                    <a:pt x="159" y="1635"/>
                  </a:lnTo>
                  <a:lnTo>
                    <a:pt x="172" y="1736"/>
                  </a:lnTo>
                  <a:lnTo>
                    <a:pt x="74" y="1850"/>
                  </a:lnTo>
                  <a:lnTo>
                    <a:pt x="212" y="1924"/>
                  </a:lnTo>
                  <a:lnTo>
                    <a:pt x="347" y="2272"/>
                  </a:lnTo>
                  <a:lnTo>
                    <a:pt x="515" y="2595"/>
                  </a:lnTo>
                  <a:lnTo>
                    <a:pt x="522" y="2690"/>
                  </a:lnTo>
                  <a:lnTo>
                    <a:pt x="515" y="2823"/>
                  </a:lnTo>
                  <a:lnTo>
                    <a:pt x="486" y="2871"/>
                  </a:lnTo>
                  <a:lnTo>
                    <a:pt x="454" y="2890"/>
                  </a:lnTo>
                  <a:lnTo>
                    <a:pt x="408" y="2890"/>
                  </a:lnTo>
                  <a:lnTo>
                    <a:pt x="387" y="2842"/>
                  </a:lnTo>
                  <a:lnTo>
                    <a:pt x="334" y="2869"/>
                  </a:lnTo>
                  <a:lnTo>
                    <a:pt x="313" y="2909"/>
                  </a:lnTo>
                  <a:lnTo>
                    <a:pt x="321" y="2956"/>
                  </a:lnTo>
                  <a:lnTo>
                    <a:pt x="340" y="2983"/>
                  </a:lnTo>
                  <a:lnTo>
                    <a:pt x="364" y="3006"/>
                  </a:lnTo>
                  <a:lnTo>
                    <a:pt x="395" y="3030"/>
                  </a:lnTo>
                  <a:lnTo>
                    <a:pt x="520" y="3009"/>
                  </a:lnTo>
                  <a:lnTo>
                    <a:pt x="583" y="2853"/>
                  </a:lnTo>
                  <a:lnTo>
                    <a:pt x="589" y="2762"/>
                  </a:lnTo>
                  <a:lnTo>
                    <a:pt x="568" y="2608"/>
                  </a:lnTo>
                  <a:lnTo>
                    <a:pt x="461" y="2306"/>
                  </a:lnTo>
                  <a:lnTo>
                    <a:pt x="326" y="1964"/>
                  </a:lnTo>
                  <a:lnTo>
                    <a:pt x="286" y="1783"/>
                  </a:lnTo>
                  <a:lnTo>
                    <a:pt x="258" y="1645"/>
                  </a:lnTo>
                  <a:lnTo>
                    <a:pt x="212" y="1361"/>
                  </a:lnTo>
                  <a:lnTo>
                    <a:pt x="193" y="1006"/>
                  </a:lnTo>
                  <a:lnTo>
                    <a:pt x="361" y="1046"/>
                  </a:lnTo>
                  <a:lnTo>
                    <a:pt x="366" y="1099"/>
                  </a:lnTo>
                  <a:lnTo>
                    <a:pt x="361" y="1382"/>
                  </a:lnTo>
                  <a:lnTo>
                    <a:pt x="380" y="1622"/>
                  </a:lnTo>
                  <a:lnTo>
                    <a:pt x="401" y="1736"/>
                  </a:lnTo>
                  <a:lnTo>
                    <a:pt x="448" y="1717"/>
                  </a:lnTo>
                  <a:lnTo>
                    <a:pt x="461" y="1502"/>
                  </a:lnTo>
                  <a:lnTo>
                    <a:pt x="440" y="1173"/>
                  </a:lnTo>
                  <a:lnTo>
                    <a:pt x="480" y="926"/>
                  </a:lnTo>
                  <a:lnTo>
                    <a:pt x="524" y="803"/>
                  </a:lnTo>
                  <a:lnTo>
                    <a:pt x="435" y="833"/>
                  </a:lnTo>
                  <a:lnTo>
                    <a:pt x="387" y="979"/>
                  </a:lnTo>
                  <a:lnTo>
                    <a:pt x="260" y="972"/>
                  </a:lnTo>
                  <a:lnTo>
                    <a:pt x="212" y="956"/>
                  </a:lnTo>
                  <a:lnTo>
                    <a:pt x="159" y="932"/>
                  </a:lnTo>
                  <a:lnTo>
                    <a:pt x="178" y="918"/>
                  </a:lnTo>
                  <a:lnTo>
                    <a:pt x="233" y="899"/>
                  </a:lnTo>
                  <a:lnTo>
                    <a:pt x="302" y="867"/>
                  </a:lnTo>
                  <a:lnTo>
                    <a:pt x="326" y="844"/>
                  </a:lnTo>
                  <a:lnTo>
                    <a:pt x="275" y="854"/>
                  </a:lnTo>
                  <a:lnTo>
                    <a:pt x="207" y="858"/>
                  </a:lnTo>
                  <a:lnTo>
                    <a:pt x="188" y="833"/>
                  </a:lnTo>
                  <a:lnTo>
                    <a:pt x="193" y="812"/>
                  </a:lnTo>
                  <a:lnTo>
                    <a:pt x="247" y="536"/>
                  </a:lnTo>
                  <a:lnTo>
                    <a:pt x="321" y="316"/>
                  </a:lnTo>
                  <a:lnTo>
                    <a:pt x="374" y="242"/>
                  </a:lnTo>
                  <a:lnTo>
                    <a:pt x="374" y="242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9" name="Freeform 29"/>
            <p:cNvSpPr>
              <a:spLocks/>
            </p:cNvSpPr>
            <p:nvPr/>
          </p:nvSpPr>
          <p:spPr bwMode="auto">
            <a:xfrm flipH="1">
              <a:off x="3826" y="2404"/>
              <a:ext cx="1164" cy="1293"/>
            </a:xfrm>
            <a:custGeom>
              <a:avLst/>
              <a:gdLst/>
              <a:ahLst/>
              <a:cxnLst>
                <a:cxn ang="0">
                  <a:pos x="314" y="1098"/>
                </a:cxn>
                <a:cxn ang="0">
                  <a:pos x="485" y="728"/>
                </a:cxn>
                <a:cxn ang="0">
                  <a:pos x="669" y="159"/>
                </a:cxn>
                <a:cxn ang="0">
                  <a:pos x="187" y="0"/>
                </a:cxn>
                <a:cxn ang="0">
                  <a:pos x="1357" y="79"/>
                </a:cxn>
                <a:cxn ang="0">
                  <a:pos x="1907" y="167"/>
                </a:cxn>
                <a:cxn ang="0">
                  <a:pos x="2182" y="830"/>
                </a:cxn>
                <a:cxn ang="0">
                  <a:pos x="2296" y="1045"/>
                </a:cxn>
                <a:cxn ang="0">
                  <a:pos x="2161" y="1581"/>
                </a:cxn>
                <a:cxn ang="0">
                  <a:pos x="2296" y="1769"/>
                </a:cxn>
                <a:cxn ang="0">
                  <a:pos x="2129" y="1936"/>
                </a:cxn>
                <a:cxn ang="0">
                  <a:pos x="1920" y="2539"/>
                </a:cxn>
                <a:cxn ang="0">
                  <a:pos x="1888" y="2237"/>
                </a:cxn>
                <a:cxn ang="0">
                  <a:pos x="1432" y="2022"/>
                </a:cxn>
                <a:cxn ang="0">
                  <a:pos x="542" y="2043"/>
                </a:cxn>
                <a:cxn ang="0">
                  <a:pos x="1439" y="1963"/>
                </a:cxn>
                <a:cxn ang="0">
                  <a:pos x="1988" y="1849"/>
                </a:cxn>
                <a:cxn ang="0">
                  <a:pos x="2061" y="1138"/>
                </a:cxn>
                <a:cxn ang="0">
                  <a:pos x="1888" y="281"/>
                </a:cxn>
                <a:cxn ang="0">
                  <a:pos x="1700" y="180"/>
                </a:cxn>
                <a:cxn ang="0">
                  <a:pos x="1757" y="401"/>
                </a:cxn>
                <a:cxn ang="0">
                  <a:pos x="1802" y="714"/>
                </a:cxn>
                <a:cxn ang="0">
                  <a:pos x="1774" y="1005"/>
                </a:cxn>
                <a:cxn ang="0">
                  <a:pos x="1726" y="1037"/>
                </a:cxn>
                <a:cxn ang="0">
                  <a:pos x="1681" y="315"/>
                </a:cxn>
                <a:cxn ang="0">
                  <a:pos x="1430" y="203"/>
                </a:cxn>
                <a:cxn ang="0">
                  <a:pos x="1506" y="581"/>
                </a:cxn>
                <a:cxn ang="0">
                  <a:pos x="1528" y="967"/>
                </a:cxn>
                <a:cxn ang="0">
                  <a:pos x="1492" y="1058"/>
                </a:cxn>
                <a:cxn ang="0">
                  <a:pos x="1331" y="220"/>
                </a:cxn>
                <a:cxn ang="0">
                  <a:pos x="861" y="193"/>
                </a:cxn>
                <a:cxn ang="0">
                  <a:pos x="696" y="307"/>
                </a:cxn>
                <a:cxn ang="0">
                  <a:pos x="569" y="769"/>
                </a:cxn>
                <a:cxn ang="0">
                  <a:pos x="508" y="1357"/>
                </a:cxn>
                <a:cxn ang="0">
                  <a:pos x="0" y="1151"/>
                </a:cxn>
                <a:cxn ang="0">
                  <a:pos x="33" y="1064"/>
                </a:cxn>
              </a:cxnLst>
              <a:rect l="0" t="0" r="r" b="b"/>
              <a:pathLst>
                <a:path w="2329" h="2587">
                  <a:moveTo>
                    <a:pt x="33" y="1064"/>
                  </a:moveTo>
                  <a:lnTo>
                    <a:pt x="314" y="1098"/>
                  </a:lnTo>
                  <a:lnTo>
                    <a:pt x="434" y="1085"/>
                  </a:lnTo>
                  <a:lnTo>
                    <a:pt x="485" y="728"/>
                  </a:lnTo>
                  <a:lnTo>
                    <a:pt x="595" y="383"/>
                  </a:lnTo>
                  <a:lnTo>
                    <a:pt x="669" y="159"/>
                  </a:lnTo>
                  <a:lnTo>
                    <a:pt x="407" y="87"/>
                  </a:lnTo>
                  <a:lnTo>
                    <a:pt x="187" y="0"/>
                  </a:lnTo>
                  <a:lnTo>
                    <a:pt x="649" y="87"/>
                  </a:lnTo>
                  <a:lnTo>
                    <a:pt x="1357" y="79"/>
                  </a:lnTo>
                  <a:lnTo>
                    <a:pt x="1774" y="13"/>
                  </a:lnTo>
                  <a:lnTo>
                    <a:pt x="1907" y="167"/>
                  </a:lnTo>
                  <a:lnTo>
                    <a:pt x="2108" y="509"/>
                  </a:lnTo>
                  <a:lnTo>
                    <a:pt x="2182" y="830"/>
                  </a:lnTo>
                  <a:lnTo>
                    <a:pt x="2329" y="931"/>
                  </a:lnTo>
                  <a:lnTo>
                    <a:pt x="2296" y="1045"/>
                  </a:lnTo>
                  <a:lnTo>
                    <a:pt x="2182" y="1106"/>
                  </a:lnTo>
                  <a:lnTo>
                    <a:pt x="2161" y="1581"/>
                  </a:lnTo>
                  <a:lnTo>
                    <a:pt x="2142" y="1674"/>
                  </a:lnTo>
                  <a:lnTo>
                    <a:pt x="2296" y="1769"/>
                  </a:lnTo>
                  <a:lnTo>
                    <a:pt x="2281" y="1862"/>
                  </a:lnTo>
                  <a:lnTo>
                    <a:pt x="2129" y="1936"/>
                  </a:lnTo>
                  <a:lnTo>
                    <a:pt x="2015" y="2324"/>
                  </a:lnTo>
                  <a:lnTo>
                    <a:pt x="1920" y="2539"/>
                  </a:lnTo>
                  <a:lnTo>
                    <a:pt x="1776" y="2587"/>
                  </a:lnTo>
                  <a:lnTo>
                    <a:pt x="1888" y="2237"/>
                  </a:lnTo>
                  <a:lnTo>
                    <a:pt x="1962" y="1963"/>
                  </a:lnTo>
                  <a:lnTo>
                    <a:pt x="1432" y="2022"/>
                  </a:lnTo>
                  <a:lnTo>
                    <a:pt x="675" y="2077"/>
                  </a:lnTo>
                  <a:lnTo>
                    <a:pt x="542" y="2043"/>
                  </a:lnTo>
                  <a:lnTo>
                    <a:pt x="882" y="2009"/>
                  </a:lnTo>
                  <a:lnTo>
                    <a:pt x="1439" y="1963"/>
                  </a:lnTo>
                  <a:lnTo>
                    <a:pt x="1901" y="1883"/>
                  </a:lnTo>
                  <a:lnTo>
                    <a:pt x="1988" y="1849"/>
                  </a:lnTo>
                  <a:lnTo>
                    <a:pt x="2047" y="1440"/>
                  </a:lnTo>
                  <a:lnTo>
                    <a:pt x="2061" y="1138"/>
                  </a:lnTo>
                  <a:lnTo>
                    <a:pt x="2028" y="695"/>
                  </a:lnTo>
                  <a:lnTo>
                    <a:pt x="1888" y="281"/>
                  </a:lnTo>
                  <a:lnTo>
                    <a:pt x="1779" y="127"/>
                  </a:lnTo>
                  <a:lnTo>
                    <a:pt x="1700" y="180"/>
                  </a:lnTo>
                  <a:lnTo>
                    <a:pt x="1734" y="307"/>
                  </a:lnTo>
                  <a:lnTo>
                    <a:pt x="1757" y="401"/>
                  </a:lnTo>
                  <a:lnTo>
                    <a:pt x="1793" y="575"/>
                  </a:lnTo>
                  <a:lnTo>
                    <a:pt x="1802" y="714"/>
                  </a:lnTo>
                  <a:lnTo>
                    <a:pt x="1793" y="823"/>
                  </a:lnTo>
                  <a:lnTo>
                    <a:pt x="1774" y="1005"/>
                  </a:lnTo>
                  <a:lnTo>
                    <a:pt x="1745" y="1035"/>
                  </a:lnTo>
                  <a:lnTo>
                    <a:pt x="1726" y="1037"/>
                  </a:lnTo>
                  <a:lnTo>
                    <a:pt x="1739" y="669"/>
                  </a:lnTo>
                  <a:lnTo>
                    <a:pt x="1681" y="315"/>
                  </a:lnTo>
                  <a:lnTo>
                    <a:pt x="1606" y="188"/>
                  </a:lnTo>
                  <a:lnTo>
                    <a:pt x="1430" y="203"/>
                  </a:lnTo>
                  <a:lnTo>
                    <a:pt x="1452" y="281"/>
                  </a:lnTo>
                  <a:lnTo>
                    <a:pt x="1506" y="581"/>
                  </a:lnTo>
                  <a:lnTo>
                    <a:pt x="1540" y="904"/>
                  </a:lnTo>
                  <a:lnTo>
                    <a:pt x="1528" y="967"/>
                  </a:lnTo>
                  <a:lnTo>
                    <a:pt x="1513" y="1015"/>
                  </a:lnTo>
                  <a:lnTo>
                    <a:pt x="1492" y="1058"/>
                  </a:lnTo>
                  <a:lnTo>
                    <a:pt x="1452" y="663"/>
                  </a:lnTo>
                  <a:lnTo>
                    <a:pt x="1331" y="220"/>
                  </a:lnTo>
                  <a:lnTo>
                    <a:pt x="1091" y="214"/>
                  </a:lnTo>
                  <a:lnTo>
                    <a:pt x="861" y="193"/>
                  </a:lnTo>
                  <a:lnTo>
                    <a:pt x="744" y="180"/>
                  </a:lnTo>
                  <a:lnTo>
                    <a:pt x="696" y="307"/>
                  </a:lnTo>
                  <a:lnTo>
                    <a:pt x="652" y="496"/>
                  </a:lnTo>
                  <a:lnTo>
                    <a:pt x="569" y="769"/>
                  </a:lnTo>
                  <a:lnTo>
                    <a:pt x="521" y="1077"/>
                  </a:lnTo>
                  <a:lnTo>
                    <a:pt x="508" y="1357"/>
                  </a:lnTo>
                  <a:lnTo>
                    <a:pt x="449" y="1191"/>
                  </a:lnTo>
                  <a:lnTo>
                    <a:pt x="0" y="1151"/>
                  </a:lnTo>
                  <a:lnTo>
                    <a:pt x="33" y="1064"/>
                  </a:lnTo>
                  <a:lnTo>
                    <a:pt x="33" y="1064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0" name="Freeform 30"/>
            <p:cNvSpPr>
              <a:spLocks/>
            </p:cNvSpPr>
            <p:nvPr/>
          </p:nvSpPr>
          <p:spPr bwMode="auto">
            <a:xfrm flipH="1">
              <a:off x="3940" y="2920"/>
              <a:ext cx="834" cy="1112"/>
            </a:xfrm>
            <a:custGeom>
              <a:avLst/>
              <a:gdLst/>
              <a:ahLst/>
              <a:cxnLst>
                <a:cxn ang="0">
                  <a:pos x="87" y="45"/>
                </a:cxn>
                <a:cxn ang="0">
                  <a:pos x="509" y="87"/>
                </a:cxn>
                <a:cxn ang="0">
                  <a:pos x="969" y="72"/>
                </a:cxn>
                <a:cxn ang="0">
                  <a:pos x="1093" y="87"/>
                </a:cxn>
                <a:cxn ang="0">
                  <a:pos x="1414" y="45"/>
                </a:cxn>
                <a:cxn ang="0">
                  <a:pos x="1667" y="0"/>
                </a:cxn>
                <a:cxn ang="0">
                  <a:pos x="1667" y="74"/>
                </a:cxn>
                <a:cxn ang="0">
                  <a:pos x="1400" y="119"/>
                </a:cxn>
                <a:cxn ang="0">
                  <a:pos x="1106" y="159"/>
                </a:cxn>
                <a:cxn ang="0">
                  <a:pos x="1123" y="351"/>
                </a:cxn>
                <a:cxn ang="0">
                  <a:pos x="1112" y="655"/>
                </a:cxn>
                <a:cxn ang="0">
                  <a:pos x="1093" y="931"/>
                </a:cxn>
                <a:cxn ang="0">
                  <a:pos x="1045" y="1165"/>
                </a:cxn>
                <a:cxn ang="0">
                  <a:pos x="1043" y="1387"/>
                </a:cxn>
                <a:cxn ang="0">
                  <a:pos x="999" y="1665"/>
                </a:cxn>
                <a:cxn ang="0">
                  <a:pos x="1024" y="1876"/>
                </a:cxn>
                <a:cxn ang="0">
                  <a:pos x="1072" y="2043"/>
                </a:cxn>
                <a:cxn ang="0">
                  <a:pos x="1125" y="2083"/>
                </a:cxn>
                <a:cxn ang="0">
                  <a:pos x="1199" y="2030"/>
                </a:cxn>
                <a:cxn ang="0">
                  <a:pos x="1273" y="2070"/>
                </a:cxn>
                <a:cxn ang="0">
                  <a:pos x="1146" y="2224"/>
                </a:cxn>
                <a:cxn ang="0">
                  <a:pos x="1037" y="2178"/>
                </a:cxn>
                <a:cxn ang="0">
                  <a:pos x="923" y="1956"/>
                </a:cxn>
                <a:cxn ang="0">
                  <a:pos x="897" y="1709"/>
                </a:cxn>
                <a:cxn ang="0">
                  <a:pos x="979" y="1045"/>
                </a:cxn>
                <a:cxn ang="0">
                  <a:pos x="1024" y="469"/>
                </a:cxn>
                <a:cxn ang="0">
                  <a:pos x="1024" y="188"/>
                </a:cxn>
                <a:cxn ang="0">
                  <a:pos x="443" y="194"/>
                </a:cxn>
                <a:cxn ang="0">
                  <a:pos x="15" y="159"/>
                </a:cxn>
                <a:cxn ang="0">
                  <a:pos x="0" y="53"/>
                </a:cxn>
                <a:cxn ang="0">
                  <a:pos x="87" y="45"/>
                </a:cxn>
                <a:cxn ang="0">
                  <a:pos x="87" y="45"/>
                </a:cxn>
              </a:cxnLst>
              <a:rect l="0" t="0" r="r" b="b"/>
              <a:pathLst>
                <a:path w="1667" h="2224">
                  <a:moveTo>
                    <a:pt x="87" y="45"/>
                  </a:moveTo>
                  <a:lnTo>
                    <a:pt x="509" y="87"/>
                  </a:lnTo>
                  <a:lnTo>
                    <a:pt x="969" y="72"/>
                  </a:lnTo>
                  <a:lnTo>
                    <a:pt x="1093" y="87"/>
                  </a:lnTo>
                  <a:lnTo>
                    <a:pt x="1414" y="45"/>
                  </a:lnTo>
                  <a:lnTo>
                    <a:pt x="1667" y="0"/>
                  </a:lnTo>
                  <a:lnTo>
                    <a:pt x="1667" y="74"/>
                  </a:lnTo>
                  <a:lnTo>
                    <a:pt x="1400" y="119"/>
                  </a:lnTo>
                  <a:lnTo>
                    <a:pt x="1106" y="159"/>
                  </a:lnTo>
                  <a:lnTo>
                    <a:pt x="1123" y="351"/>
                  </a:lnTo>
                  <a:lnTo>
                    <a:pt x="1112" y="655"/>
                  </a:lnTo>
                  <a:lnTo>
                    <a:pt x="1093" y="931"/>
                  </a:lnTo>
                  <a:lnTo>
                    <a:pt x="1045" y="1165"/>
                  </a:lnTo>
                  <a:lnTo>
                    <a:pt x="1043" y="1387"/>
                  </a:lnTo>
                  <a:lnTo>
                    <a:pt x="999" y="1665"/>
                  </a:lnTo>
                  <a:lnTo>
                    <a:pt x="1024" y="1876"/>
                  </a:lnTo>
                  <a:lnTo>
                    <a:pt x="1072" y="2043"/>
                  </a:lnTo>
                  <a:lnTo>
                    <a:pt x="1125" y="2083"/>
                  </a:lnTo>
                  <a:lnTo>
                    <a:pt x="1199" y="2030"/>
                  </a:lnTo>
                  <a:lnTo>
                    <a:pt x="1273" y="2070"/>
                  </a:lnTo>
                  <a:lnTo>
                    <a:pt x="1146" y="2224"/>
                  </a:lnTo>
                  <a:lnTo>
                    <a:pt x="1037" y="2178"/>
                  </a:lnTo>
                  <a:lnTo>
                    <a:pt x="923" y="1956"/>
                  </a:lnTo>
                  <a:lnTo>
                    <a:pt x="897" y="1709"/>
                  </a:lnTo>
                  <a:lnTo>
                    <a:pt x="979" y="1045"/>
                  </a:lnTo>
                  <a:lnTo>
                    <a:pt x="1024" y="469"/>
                  </a:lnTo>
                  <a:lnTo>
                    <a:pt x="1024" y="188"/>
                  </a:lnTo>
                  <a:lnTo>
                    <a:pt x="443" y="194"/>
                  </a:lnTo>
                  <a:lnTo>
                    <a:pt x="15" y="159"/>
                  </a:lnTo>
                  <a:lnTo>
                    <a:pt x="0" y="53"/>
                  </a:lnTo>
                  <a:lnTo>
                    <a:pt x="87" y="45"/>
                  </a:lnTo>
                  <a:lnTo>
                    <a:pt x="87" y="45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1" name="Freeform 31"/>
            <p:cNvSpPr>
              <a:spLocks/>
            </p:cNvSpPr>
            <p:nvPr/>
          </p:nvSpPr>
          <p:spPr bwMode="auto">
            <a:xfrm flipH="1">
              <a:off x="4631" y="2980"/>
              <a:ext cx="440" cy="1058"/>
            </a:xfrm>
            <a:custGeom>
              <a:avLst/>
              <a:gdLst/>
              <a:ahLst/>
              <a:cxnLst>
                <a:cxn ang="0">
                  <a:pos x="616" y="0"/>
                </a:cxn>
                <a:cxn ang="0">
                  <a:pos x="581" y="407"/>
                </a:cxn>
                <a:cxn ang="0">
                  <a:pos x="616" y="664"/>
                </a:cxn>
                <a:cxn ang="0">
                  <a:pos x="654" y="886"/>
                </a:cxn>
                <a:cxn ang="0">
                  <a:pos x="312" y="873"/>
                </a:cxn>
                <a:cxn ang="0">
                  <a:pos x="0" y="785"/>
                </a:cxn>
                <a:cxn ang="0">
                  <a:pos x="66" y="892"/>
                </a:cxn>
                <a:cxn ang="0">
                  <a:pos x="410" y="930"/>
                </a:cxn>
                <a:cxn ang="0">
                  <a:pos x="654" y="936"/>
                </a:cxn>
                <a:cxn ang="0">
                  <a:pos x="703" y="1207"/>
                </a:cxn>
                <a:cxn ang="0">
                  <a:pos x="756" y="1510"/>
                </a:cxn>
                <a:cxn ang="0">
                  <a:pos x="791" y="1696"/>
                </a:cxn>
                <a:cxn ang="0">
                  <a:pos x="806" y="1844"/>
                </a:cxn>
                <a:cxn ang="0">
                  <a:pos x="791" y="1958"/>
                </a:cxn>
                <a:cxn ang="0">
                  <a:pos x="735" y="1998"/>
                </a:cxn>
                <a:cxn ang="0">
                  <a:pos x="682" y="1977"/>
                </a:cxn>
                <a:cxn ang="0">
                  <a:pos x="663" y="2118"/>
                </a:cxn>
                <a:cxn ang="0">
                  <a:pos x="810" y="2118"/>
                </a:cxn>
                <a:cxn ang="0">
                  <a:pos x="870" y="1932"/>
                </a:cxn>
                <a:cxn ang="0">
                  <a:pos x="880" y="1704"/>
                </a:cxn>
                <a:cxn ang="0">
                  <a:pos x="777" y="1207"/>
                </a:cxn>
                <a:cxn ang="0">
                  <a:pos x="663" y="403"/>
                </a:cxn>
                <a:cxn ang="0">
                  <a:pos x="682" y="18"/>
                </a:cxn>
                <a:cxn ang="0">
                  <a:pos x="616" y="0"/>
                </a:cxn>
                <a:cxn ang="0">
                  <a:pos x="616" y="0"/>
                </a:cxn>
              </a:cxnLst>
              <a:rect l="0" t="0" r="r" b="b"/>
              <a:pathLst>
                <a:path w="880" h="2118">
                  <a:moveTo>
                    <a:pt x="616" y="0"/>
                  </a:moveTo>
                  <a:lnTo>
                    <a:pt x="581" y="407"/>
                  </a:lnTo>
                  <a:lnTo>
                    <a:pt x="616" y="664"/>
                  </a:lnTo>
                  <a:lnTo>
                    <a:pt x="654" y="886"/>
                  </a:lnTo>
                  <a:lnTo>
                    <a:pt x="312" y="873"/>
                  </a:lnTo>
                  <a:lnTo>
                    <a:pt x="0" y="785"/>
                  </a:lnTo>
                  <a:lnTo>
                    <a:pt x="66" y="892"/>
                  </a:lnTo>
                  <a:lnTo>
                    <a:pt x="410" y="930"/>
                  </a:lnTo>
                  <a:lnTo>
                    <a:pt x="654" y="936"/>
                  </a:lnTo>
                  <a:lnTo>
                    <a:pt x="703" y="1207"/>
                  </a:lnTo>
                  <a:lnTo>
                    <a:pt x="756" y="1510"/>
                  </a:lnTo>
                  <a:lnTo>
                    <a:pt x="791" y="1696"/>
                  </a:lnTo>
                  <a:lnTo>
                    <a:pt x="806" y="1844"/>
                  </a:lnTo>
                  <a:lnTo>
                    <a:pt x="791" y="1958"/>
                  </a:lnTo>
                  <a:lnTo>
                    <a:pt x="735" y="1998"/>
                  </a:lnTo>
                  <a:lnTo>
                    <a:pt x="682" y="1977"/>
                  </a:lnTo>
                  <a:lnTo>
                    <a:pt x="663" y="2118"/>
                  </a:lnTo>
                  <a:lnTo>
                    <a:pt x="810" y="2118"/>
                  </a:lnTo>
                  <a:lnTo>
                    <a:pt x="870" y="1932"/>
                  </a:lnTo>
                  <a:lnTo>
                    <a:pt x="880" y="1704"/>
                  </a:lnTo>
                  <a:lnTo>
                    <a:pt x="777" y="1207"/>
                  </a:lnTo>
                  <a:lnTo>
                    <a:pt x="663" y="403"/>
                  </a:lnTo>
                  <a:lnTo>
                    <a:pt x="682" y="18"/>
                  </a:lnTo>
                  <a:lnTo>
                    <a:pt x="616" y="0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2" name="Freeform 32"/>
            <p:cNvSpPr>
              <a:spLocks/>
            </p:cNvSpPr>
            <p:nvPr/>
          </p:nvSpPr>
          <p:spPr bwMode="auto">
            <a:xfrm flipH="1">
              <a:off x="4451" y="2130"/>
              <a:ext cx="208" cy="246"/>
            </a:xfrm>
            <a:custGeom>
              <a:avLst/>
              <a:gdLst/>
              <a:ahLst/>
              <a:cxnLst>
                <a:cxn ang="0">
                  <a:pos x="344" y="380"/>
                </a:cxn>
                <a:cxn ang="0">
                  <a:pos x="378" y="255"/>
                </a:cxn>
                <a:cxn ang="0">
                  <a:pos x="372" y="194"/>
                </a:cxn>
                <a:cxn ang="0">
                  <a:pos x="359" y="160"/>
                </a:cxn>
                <a:cxn ang="0">
                  <a:pos x="334" y="120"/>
                </a:cxn>
                <a:cxn ang="0">
                  <a:pos x="285" y="80"/>
                </a:cxn>
                <a:cxn ang="0">
                  <a:pos x="220" y="63"/>
                </a:cxn>
                <a:cxn ang="0">
                  <a:pos x="156" y="72"/>
                </a:cxn>
                <a:cxn ang="0">
                  <a:pos x="110" y="116"/>
                </a:cxn>
                <a:cxn ang="0">
                  <a:pos x="78" y="257"/>
                </a:cxn>
                <a:cxn ang="0">
                  <a:pos x="81" y="335"/>
                </a:cxn>
                <a:cxn ang="0">
                  <a:pos x="100" y="399"/>
                </a:cxn>
                <a:cxn ang="0">
                  <a:pos x="129" y="435"/>
                </a:cxn>
                <a:cxn ang="0">
                  <a:pos x="156" y="468"/>
                </a:cxn>
                <a:cxn ang="0">
                  <a:pos x="157" y="492"/>
                </a:cxn>
                <a:cxn ang="0">
                  <a:pos x="135" y="492"/>
                </a:cxn>
                <a:cxn ang="0">
                  <a:pos x="61" y="418"/>
                </a:cxn>
                <a:cxn ang="0">
                  <a:pos x="13" y="302"/>
                </a:cxn>
                <a:cxn ang="0">
                  <a:pos x="0" y="177"/>
                </a:cxn>
                <a:cxn ang="0">
                  <a:pos x="5" y="120"/>
                </a:cxn>
                <a:cxn ang="0">
                  <a:pos x="23" y="72"/>
                </a:cxn>
                <a:cxn ang="0">
                  <a:pos x="51" y="34"/>
                </a:cxn>
                <a:cxn ang="0">
                  <a:pos x="93" y="10"/>
                </a:cxn>
                <a:cxn ang="0">
                  <a:pos x="195" y="0"/>
                </a:cxn>
                <a:cxn ang="0">
                  <a:pos x="298" y="32"/>
                </a:cxn>
                <a:cxn ang="0">
                  <a:pos x="372" y="95"/>
                </a:cxn>
                <a:cxn ang="0">
                  <a:pos x="403" y="164"/>
                </a:cxn>
                <a:cxn ang="0">
                  <a:pos x="416" y="247"/>
                </a:cxn>
                <a:cxn ang="0">
                  <a:pos x="408" y="329"/>
                </a:cxn>
                <a:cxn ang="0">
                  <a:pos x="393" y="365"/>
                </a:cxn>
                <a:cxn ang="0">
                  <a:pos x="372" y="397"/>
                </a:cxn>
                <a:cxn ang="0">
                  <a:pos x="349" y="405"/>
                </a:cxn>
                <a:cxn ang="0">
                  <a:pos x="344" y="380"/>
                </a:cxn>
                <a:cxn ang="0">
                  <a:pos x="344" y="380"/>
                </a:cxn>
              </a:cxnLst>
              <a:rect l="0" t="0" r="r" b="b"/>
              <a:pathLst>
                <a:path w="416" h="492">
                  <a:moveTo>
                    <a:pt x="344" y="380"/>
                  </a:moveTo>
                  <a:lnTo>
                    <a:pt x="378" y="255"/>
                  </a:lnTo>
                  <a:lnTo>
                    <a:pt x="372" y="194"/>
                  </a:lnTo>
                  <a:lnTo>
                    <a:pt x="359" y="160"/>
                  </a:lnTo>
                  <a:lnTo>
                    <a:pt x="334" y="120"/>
                  </a:lnTo>
                  <a:lnTo>
                    <a:pt x="285" y="80"/>
                  </a:lnTo>
                  <a:lnTo>
                    <a:pt x="220" y="63"/>
                  </a:lnTo>
                  <a:lnTo>
                    <a:pt x="156" y="72"/>
                  </a:lnTo>
                  <a:lnTo>
                    <a:pt x="110" y="116"/>
                  </a:lnTo>
                  <a:lnTo>
                    <a:pt x="78" y="257"/>
                  </a:lnTo>
                  <a:lnTo>
                    <a:pt x="81" y="335"/>
                  </a:lnTo>
                  <a:lnTo>
                    <a:pt x="100" y="399"/>
                  </a:lnTo>
                  <a:lnTo>
                    <a:pt x="129" y="435"/>
                  </a:lnTo>
                  <a:lnTo>
                    <a:pt x="156" y="468"/>
                  </a:lnTo>
                  <a:lnTo>
                    <a:pt x="157" y="492"/>
                  </a:lnTo>
                  <a:lnTo>
                    <a:pt x="135" y="492"/>
                  </a:lnTo>
                  <a:lnTo>
                    <a:pt x="61" y="418"/>
                  </a:lnTo>
                  <a:lnTo>
                    <a:pt x="13" y="302"/>
                  </a:lnTo>
                  <a:lnTo>
                    <a:pt x="0" y="177"/>
                  </a:lnTo>
                  <a:lnTo>
                    <a:pt x="5" y="120"/>
                  </a:lnTo>
                  <a:lnTo>
                    <a:pt x="23" y="72"/>
                  </a:lnTo>
                  <a:lnTo>
                    <a:pt x="51" y="34"/>
                  </a:lnTo>
                  <a:lnTo>
                    <a:pt x="93" y="10"/>
                  </a:lnTo>
                  <a:lnTo>
                    <a:pt x="195" y="0"/>
                  </a:lnTo>
                  <a:lnTo>
                    <a:pt x="298" y="32"/>
                  </a:lnTo>
                  <a:lnTo>
                    <a:pt x="372" y="95"/>
                  </a:lnTo>
                  <a:lnTo>
                    <a:pt x="403" y="164"/>
                  </a:lnTo>
                  <a:lnTo>
                    <a:pt x="416" y="247"/>
                  </a:lnTo>
                  <a:lnTo>
                    <a:pt x="408" y="329"/>
                  </a:lnTo>
                  <a:lnTo>
                    <a:pt x="393" y="365"/>
                  </a:lnTo>
                  <a:lnTo>
                    <a:pt x="372" y="397"/>
                  </a:lnTo>
                  <a:lnTo>
                    <a:pt x="349" y="405"/>
                  </a:lnTo>
                  <a:lnTo>
                    <a:pt x="344" y="380"/>
                  </a:lnTo>
                  <a:lnTo>
                    <a:pt x="344" y="3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3" name="Freeform 33"/>
            <p:cNvSpPr>
              <a:spLocks/>
            </p:cNvSpPr>
            <p:nvPr/>
          </p:nvSpPr>
          <p:spPr bwMode="auto">
            <a:xfrm flipH="1">
              <a:off x="4536" y="2201"/>
              <a:ext cx="52" cy="149"/>
            </a:xfrm>
            <a:custGeom>
              <a:avLst/>
              <a:gdLst/>
              <a:ahLst/>
              <a:cxnLst>
                <a:cxn ang="0">
                  <a:pos x="105" y="26"/>
                </a:cxn>
                <a:cxn ang="0">
                  <a:pos x="84" y="144"/>
                </a:cxn>
                <a:cxn ang="0">
                  <a:pos x="99" y="268"/>
                </a:cxn>
                <a:cxn ang="0">
                  <a:pos x="97" y="287"/>
                </a:cxn>
                <a:cxn ang="0">
                  <a:pos x="86" y="296"/>
                </a:cxn>
                <a:cxn ang="0">
                  <a:pos x="57" y="283"/>
                </a:cxn>
                <a:cxn ang="0">
                  <a:pos x="19" y="201"/>
                </a:cxn>
                <a:cxn ang="0">
                  <a:pos x="0" y="116"/>
                </a:cxn>
                <a:cxn ang="0">
                  <a:pos x="10" y="87"/>
                </a:cxn>
                <a:cxn ang="0">
                  <a:pos x="29" y="57"/>
                </a:cxn>
                <a:cxn ang="0">
                  <a:pos x="74" y="3"/>
                </a:cxn>
                <a:cxn ang="0">
                  <a:pos x="101" y="0"/>
                </a:cxn>
                <a:cxn ang="0">
                  <a:pos x="105" y="26"/>
                </a:cxn>
                <a:cxn ang="0">
                  <a:pos x="105" y="26"/>
                </a:cxn>
              </a:cxnLst>
              <a:rect l="0" t="0" r="r" b="b"/>
              <a:pathLst>
                <a:path w="105" h="296">
                  <a:moveTo>
                    <a:pt x="105" y="26"/>
                  </a:moveTo>
                  <a:lnTo>
                    <a:pt x="84" y="144"/>
                  </a:lnTo>
                  <a:lnTo>
                    <a:pt x="99" y="268"/>
                  </a:lnTo>
                  <a:lnTo>
                    <a:pt x="97" y="287"/>
                  </a:lnTo>
                  <a:lnTo>
                    <a:pt x="86" y="296"/>
                  </a:lnTo>
                  <a:lnTo>
                    <a:pt x="57" y="283"/>
                  </a:lnTo>
                  <a:lnTo>
                    <a:pt x="19" y="201"/>
                  </a:lnTo>
                  <a:lnTo>
                    <a:pt x="0" y="116"/>
                  </a:lnTo>
                  <a:lnTo>
                    <a:pt x="10" y="87"/>
                  </a:lnTo>
                  <a:lnTo>
                    <a:pt x="29" y="57"/>
                  </a:lnTo>
                  <a:lnTo>
                    <a:pt x="74" y="3"/>
                  </a:lnTo>
                  <a:lnTo>
                    <a:pt x="101" y="0"/>
                  </a:lnTo>
                  <a:lnTo>
                    <a:pt x="105" y="26"/>
                  </a:lnTo>
                  <a:lnTo>
                    <a:pt x="10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4" name="Freeform 34"/>
            <p:cNvSpPr>
              <a:spLocks/>
            </p:cNvSpPr>
            <p:nvPr/>
          </p:nvSpPr>
          <p:spPr bwMode="auto">
            <a:xfrm flipH="1">
              <a:off x="4060" y="2310"/>
              <a:ext cx="876" cy="156"/>
            </a:xfrm>
            <a:custGeom>
              <a:avLst/>
              <a:gdLst/>
              <a:ahLst/>
              <a:cxnLst>
                <a:cxn ang="0">
                  <a:pos x="93" y="130"/>
                </a:cxn>
                <a:cxn ang="0">
                  <a:pos x="121" y="154"/>
                </a:cxn>
                <a:cxn ang="0">
                  <a:pos x="175" y="175"/>
                </a:cxn>
                <a:cxn ang="0">
                  <a:pos x="251" y="192"/>
                </a:cxn>
                <a:cxn ang="0">
                  <a:pos x="346" y="206"/>
                </a:cxn>
                <a:cxn ang="0">
                  <a:pos x="578" y="221"/>
                </a:cxn>
                <a:cxn ang="0">
                  <a:pos x="842" y="223"/>
                </a:cxn>
                <a:cxn ang="0">
                  <a:pos x="1347" y="196"/>
                </a:cxn>
                <a:cxn ang="0">
                  <a:pos x="1530" y="173"/>
                </a:cxn>
                <a:cxn ang="0">
                  <a:pos x="1627" y="143"/>
                </a:cxn>
                <a:cxn ang="0">
                  <a:pos x="1623" y="126"/>
                </a:cxn>
                <a:cxn ang="0">
                  <a:pos x="1604" y="112"/>
                </a:cxn>
                <a:cxn ang="0">
                  <a:pos x="1534" y="86"/>
                </a:cxn>
                <a:cxn ang="0">
                  <a:pos x="1431" y="67"/>
                </a:cxn>
                <a:cxn ang="0">
                  <a:pos x="1309" y="54"/>
                </a:cxn>
                <a:cxn ang="0">
                  <a:pos x="903" y="40"/>
                </a:cxn>
                <a:cxn ang="0">
                  <a:pos x="931" y="0"/>
                </a:cxn>
                <a:cxn ang="0">
                  <a:pos x="1368" y="2"/>
                </a:cxn>
                <a:cxn ang="0">
                  <a:pos x="1604" y="44"/>
                </a:cxn>
                <a:cxn ang="0">
                  <a:pos x="1689" y="82"/>
                </a:cxn>
                <a:cxn ang="0">
                  <a:pos x="1741" y="133"/>
                </a:cxn>
                <a:cxn ang="0">
                  <a:pos x="1752" y="200"/>
                </a:cxn>
                <a:cxn ang="0">
                  <a:pos x="1714" y="228"/>
                </a:cxn>
                <a:cxn ang="0">
                  <a:pos x="1672" y="249"/>
                </a:cxn>
                <a:cxn ang="0">
                  <a:pos x="1579" y="278"/>
                </a:cxn>
                <a:cxn ang="0">
                  <a:pos x="1380" y="301"/>
                </a:cxn>
                <a:cxn ang="0">
                  <a:pos x="1077" y="314"/>
                </a:cxn>
                <a:cxn ang="0">
                  <a:pos x="676" y="306"/>
                </a:cxn>
                <a:cxn ang="0">
                  <a:pos x="285" y="270"/>
                </a:cxn>
                <a:cxn ang="0">
                  <a:pos x="125" y="238"/>
                </a:cxn>
                <a:cxn ang="0">
                  <a:pos x="7" y="194"/>
                </a:cxn>
                <a:cxn ang="0">
                  <a:pos x="0" y="175"/>
                </a:cxn>
                <a:cxn ang="0">
                  <a:pos x="15" y="151"/>
                </a:cxn>
                <a:cxn ang="0">
                  <a:pos x="43" y="124"/>
                </a:cxn>
                <a:cxn ang="0">
                  <a:pos x="78" y="101"/>
                </a:cxn>
                <a:cxn ang="0">
                  <a:pos x="144" y="74"/>
                </a:cxn>
                <a:cxn ang="0">
                  <a:pos x="245" y="46"/>
                </a:cxn>
                <a:cxn ang="0">
                  <a:pos x="348" y="27"/>
                </a:cxn>
                <a:cxn ang="0">
                  <a:pos x="420" y="21"/>
                </a:cxn>
                <a:cxn ang="0">
                  <a:pos x="443" y="44"/>
                </a:cxn>
                <a:cxn ang="0">
                  <a:pos x="427" y="55"/>
                </a:cxn>
                <a:cxn ang="0">
                  <a:pos x="386" y="59"/>
                </a:cxn>
                <a:cxn ang="0">
                  <a:pos x="237" y="80"/>
                </a:cxn>
                <a:cxn ang="0">
                  <a:pos x="161" y="105"/>
                </a:cxn>
                <a:cxn ang="0">
                  <a:pos x="93" y="130"/>
                </a:cxn>
                <a:cxn ang="0">
                  <a:pos x="93" y="130"/>
                </a:cxn>
              </a:cxnLst>
              <a:rect l="0" t="0" r="r" b="b"/>
              <a:pathLst>
                <a:path w="1752" h="314">
                  <a:moveTo>
                    <a:pt x="93" y="130"/>
                  </a:moveTo>
                  <a:lnTo>
                    <a:pt x="121" y="154"/>
                  </a:lnTo>
                  <a:lnTo>
                    <a:pt x="175" y="175"/>
                  </a:lnTo>
                  <a:lnTo>
                    <a:pt x="251" y="192"/>
                  </a:lnTo>
                  <a:lnTo>
                    <a:pt x="346" y="206"/>
                  </a:lnTo>
                  <a:lnTo>
                    <a:pt x="578" y="221"/>
                  </a:lnTo>
                  <a:lnTo>
                    <a:pt x="842" y="223"/>
                  </a:lnTo>
                  <a:lnTo>
                    <a:pt x="1347" y="196"/>
                  </a:lnTo>
                  <a:lnTo>
                    <a:pt x="1530" y="173"/>
                  </a:lnTo>
                  <a:lnTo>
                    <a:pt x="1627" y="143"/>
                  </a:lnTo>
                  <a:lnTo>
                    <a:pt x="1623" y="126"/>
                  </a:lnTo>
                  <a:lnTo>
                    <a:pt x="1604" y="112"/>
                  </a:lnTo>
                  <a:lnTo>
                    <a:pt x="1534" y="86"/>
                  </a:lnTo>
                  <a:lnTo>
                    <a:pt x="1431" y="67"/>
                  </a:lnTo>
                  <a:lnTo>
                    <a:pt x="1309" y="54"/>
                  </a:lnTo>
                  <a:lnTo>
                    <a:pt x="903" y="40"/>
                  </a:lnTo>
                  <a:lnTo>
                    <a:pt x="931" y="0"/>
                  </a:lnTo>
                  <a:lnTo>
                    <a:pt x="1368" y="2"/>
                  </a:lnTo>
                  <a:lnTo>
                    <a:pt x="1604" y="44"/>
                  </a:lnTo>
                  <a:lnTo>
                    <a:pt x="1689" y="82"/>
                  </a:lnTo>
                  <a:lnTo>
                    <a:pt x="1741" y="133"/>
                  </a:lnTo>
                  <a:lnTo>
                    <a:pt x="1752" y="200"/>
                  </a:lnTo>
                  <a:lnTo>
                    <a:pt x="1714" y="228"/>
                  </a:lnTo>
                  <a:lnTo>
                    <a:pt x="1672" y="249"/>
                  </a:lnTo>
                  <a:lnTo>
                    <a:pt x="1579" y="278"/>
                  </a:lnTo>
                  <a:lnTo>
                    <a:pt x="1380" y="301"/>
                  </a:lnTo>
                  <a:lnTo>
                    <a:pt x="1077" y="314"/>
                  </a:lnTo>
                  <a:lnTo>
                    <a:pt x="676" y="306"/>
                  </a:lnTo>
                  <a:lnTo>
                    <a:pt x="285" y="270"/>
                  </a:lnTo>
                  <a:lnTo>
                    <a:pt x="125" y="238"/>
                  </a:lnTo>
                  <a:lnTo>
                    <a:pt x="7" y="194"/>
                  </a:lnTo>
                  <a:lnTo>
                    <a:pt x="0" y="175"/>
                  </a:lnTo>
                  <a:lnTo>
                    <a:pt x="15" y="151"/>
                  </a:lnTo>
                  <a:lnTo>
                    <a:pt x="43" y="124"/>
                  </a:lnTo>
                  <a:lnTo>
                    <a:pt x="78" y="101"/>
                  </a:lnTo>
                  <a:lnTo>
                    <a:pt x="144" y="74"/>
                  </a:lnTo>
                  <a:lnTo>
                    <a:pt x="245" y="46"/>
                  </a:lnTo>
                  <a:lnTo>
                    <a:pt x="348" y="27"/>
                  </a:lnTo>
                  <a:lnTo>
                    <a:pt x="420" y="21"/>
                  </a:lnTo>
                  <a:lnTo>
                    <a:pt x="443" y="44"/>
                  </a:lnTo>
                  <a:lnTo>
                    <a:pt x="427" y="55"/>
                  </a:lnTo>
                  <a:lnTo>
                    <a:pt x="386" y="59"/>
                  </a:lnTo>
                  <a:lnTo>
                    <a:pt x="237" y="80"/>
                  </a:lnTo>
                  <a:lnTo>
                    <a:pt x="161" y="105"/>
                  </a:lnTo>
                  <a:lnTo>
                    <a:pt x="93" y="130"/>
                  </a:lnTo>
                  <a:lnTo>
                    <a:pt x="93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5" name="Freeform 35"/>
            <p:cNvSpPr>
              <a:spLocks/>
            </p:cNvSpPr>
            <p:nvPr/>
          </p:nvSpPr>
          <p:spPr bwMode="auto">
            <a:xfrm flipH="1">
              <a:off x="4891" y="2427"/>
              <a:ext cx="284" cy="1551"/>
            </a:xfrm>
            <a:custGeom>
              <a:avLst/>
              <a:gdLst/>
              <a:ahLst/>
              <a:cxnLst>
                <a:cxn ang="0">
                  <a:pos x="382" y="76"/>
                </a:cxn>
                <a:cxn ang="0">
                  <a:pos x="294" y="192"/>
                </a:cxn>
                <a:cxn ang="0">
                  <a:pos x="224" y="321"/>
                </a:cxn>
                <a:cxn ang="0">
                  <a:pos x="146" y="538"/>
                </a:cxn>
                <a:cxn ang="0">
                  <a:pos x="87" y="1198"/>
                </a:cxn>
                <a:cxn ang="0">
                  <a:pos x="127" y="1540"/>
                </a:cxn>
                <a:cxn ang="0">
                  <a:pos x="180" y="1789"/>
                </a:cxn>
                <a:cxn ang="0">
                  <a:pos x="226" y="1948"/>
                </a:cxn>
                <a:cxn ang="0">
                  <a:pos x="277" y="2101"/>
                </a:cxn>
                <a:cxn ang="0">
                  <a:pos x="336" y="2241"/>
                </a:cxn>
                <a:cxn ang="0">
                  <a:pos x="399" y="2369"/>
                </a:cxn>
                <a:cxn ang="0">
                  <a:pos x="463" y="2492"/>
                </a:cxn>
                <a:cxn ang="0">
                  <a:pos x="560" y="2806"/>
                </a:cxn>
                <a:cxn ang="0">
                  <a:pos x="549" y="3007"/>
                </a:cxn>
                <a:cxn ang="0">
                  <a:pos x="500" y="3074"/>
                </a:cxn>
                <a:cxn ang="0">
                  <a:pos x="410" y="3102"/>
                </a:cxn>
                <a:cxn ang="0">
                  <a:pos x="254" y="3040"/>
                </a:cxn>
                <a:cxn ang="0">
                  <a:pos x="256" y="2931"/>
                </a:cxn>
                <a:cxn ang="0">
                  <a:pos x="319" y="2918"/>
                </a:cxn>
                <a:cxn ang="0">
                  <a:pos x="321" y="2992"/>
                </a:cxn>
                <a:cxn ang="0">
                  <a:pos x="403" y="3015"/>
                </a:cxn>
                <a:cxn ang="0">
                  <a:pos x="482" y="2908"/>
                </a:cxn>
                <a:cxn ang="0">
                  <a:pos x="488" y="2779"/>
                </a:cxn>
                <a:cxn ang="0">
                  <a:pos x="448" y="2644"/>
                </a:cxn>
                <a:cxn ang="0">
                  <a:pos x="387" y="2523"/>
                </a:cxn>
                <a:cxn ang="0">
                  <a:pos x="321" y="2407"/>
                </a:cxn>
                <a:cxn ang="0">
                  <a:pos x="253" y="2268"/>
                </a:cxn>
                <a:cxn ang="0">
                  <a:pos x="190" y="2120"/>
                </a:cxn>
                <a:cxn ang="0">
                  <a:pos x="110" y="1882"/>
                </a:cxn>
                <a:cxn ang="0">
                  <a:pos x="34" y="1547"/>
                </a:cxn>
                <a:cxn ang="0">
                  <a:pos x="15" y="861"/>
                </a:cxn>
                <a:cxn ang="0">
                  <a:pos x="61" y="618"/>
                </a:cxn>
                <a:cxn ang="0">
                  <a:pos x="108" y="464"/>
                </a:cxn>
                <a:cxn ang="0">
                  <a:pos x="173" y="318"/>
                </a:cxn>
                <a:cxn ang="0">
                  <a:pos x="233" y="215"/>
                </a:cxn>
                <a:cxn ang="0">
                  <a:pos x="277" y="150"/>
                </a:cxn>
                <a:cxn ang="0">
                  <a:pos x="353" y="57"/>
                </a:cxn>
                <a:cxn ang="0">
                  <a:pos x="433" y="25"/>
                </a:cxn>
              </a:cxnLst>
              <a:rect l="0" t="0" r="r" b="b"/>
              <a:pathLst>
                <a:path w="568" h="3102">
                  <a:moveTo>
                    <a:pt x="433" y="25"/>
                  </a:moveTo>
                  <a:lnTo>
                    <a:pt x="382" y="76"/>
                  </a:lnTo>
                  <a:lnTo>
                    <a:pt x="336" y="133"/>
                  </a:lnTo>
                  <a:lnTo>
                    <a:pt x="294" y="192"/>
                  </a:lnTo>
                  <a:lnTo>
                    <a:pt x="256" y="255"/>
                  </a:lnTo>
                  <a:lnTo>
                    <a:pt x="224" y="321"/>
                  </a:lnTo>
                  <a:lnTo>
                    <a:pt x="194" y="392"/>
                  </a:lnTo>
                  <a:lnTo>
                    <a:pt x="146" y="538"/>
                  </a:lnTo>
                  <a:lnTo>
                    <a:pt x="91" y="857"/>
                  </a:lnTo>
                  <a:lnTo>
                    <a:pt x="87" y="1198"/>
                  </a:lnTo>
                  <a:lnTo>
                    <a:pt x="102" y="1369"/>
                  </a:lnTo>
                  <a:lnTo>
                    <a:pt x="127" y="1540"/>
                  </a:lnTo>
                  <a:lnTo>
                    <a:pt x="159" y="1707"/>
                  </a:lnTo>
                  <a:lnTo>
                    <a:pt x="180" y="1789"/>
                  </a:lnTo>
                  <a:lnTo>
                    <a:pt x="201" y="1871"/>
                  </a:lnTo>
                  <a:lnTo>
                    <a:pt x="226" y="1948"/>
                  </a:lnTo>
                  <a:lnTo>
                    <a:pt x="251" y="2026"/>
                  </a:lnTo>
                  <a:lnTo>
                    <a:pt x="277" y="2101"/>
                  </a:lnTo>
                  <a:lnTo>
                    <a:pt x="306" y="2173"/>
                  </a:lnTo>
                  <a:lnTo>
                    <a:pt x="336" y="2241"/>
                  </a:lnTo>
                  <a:lnTo>
                    <a:pt x="367" y="2306"/>
                  </a:lnTo>
                  <a:lnTo>
                    <a:pt x="399" y="2369"/>
                  </a:lnTo>
                  <a:lnTo>
                    <a:pt x="431" y="2429"/>
                  </a:lnTo>
                  <a:lnTo>
                    <a:pt x="463" y="2492"/>
                  </a:lnTo>
                  <a:lnTo>
                    <a:pt x="501" y="2583"/>
                  </a:lnTo>
                  <a:lnTo>
                    <a:pt x="560" y="2806"/>
                  </a:lnTo>
                  <a:lnTo>
                    <a:pt x="568" y="2914"/>
                  </a:lnTo>
                  <a:lnTo>
                    <a:pt x="549" y="3007"/>
                  </a:lnTo>
                  <a:lnTo>
                    <a:pt x="530" y="3043"/>
                  </a:lnTo>
                  <a:lnTo>
                    <a:pt x="500" y="3074"/>
                  </a:lnTo>
                  <a:lnTo>
                    <a:pt x="460" y="3093"/>
                  </a:lnTo>
                  <a:lnTo>
                    <a:pt x="410" y="3102"/>
                  </a:lnTo>
                  <a:lnTo>
                    <a:pt x="321" y="3087"/>
                  </a:lnTo>
                  <a:lnTo>
                    <a:pt x="254" y="3040"/>
                  </a:lnTo>
                  <a:lnTo>
                    <a:pt x="237" y="2969"/>
                  </a:lnTo>
                  <a:lnTo>
                    <a:pt x="256" y="2931"/>
                  </a:lnTo>
                  <a:lnTo>
                    <a:pt x="298" y="2891"/>
                  </a:lnTo>
                  <a:lnTo>
                    <a:pt x="319" y="2918"/>
                  </a:lnTo>
                  <a:lnTo>
                    <a:pt x="306" y="2969"/>
                  </a:lnTo>
                  <a:lnTo>
                    <a:pt x="321" y="2992"/>
                  </a:lnTo>
                  <a:lnTo>
                    <a:pt x="346" y="3007"/>
                  </a:lnTo>
                  <a:lnTo>
                    <a:pt x="403" y="3015"/>
                  </a:lnTo>
                  <a:lnTo>
                    <a:pt x="452" y="2965"/>
                  </a:lnTo>
                  <a:lnTo>
                    <a:pt x="482" y="2908"/>
                  </a:lnTo>
                  <a:lnTo>
                    <a:pt x="492" y="2846"/>
                  </a:lnTo>
                  <a:lnTo>
                    <a:pt x="488" y="2779"/>
                  </a:lnTo>
                  <a:lnTo>
                    <a:pt x="473" y="2713"/>
                  </a:lnTo>
                  <a:lnTo>
                    <a:pt x="448" y="2644"/>
                  </a:lnTo>
                  <a:lnTo>
                    <a:pt x="418" y="2581"/>
                  </a:lnTo>
                  <a:lnTo>
                    <a:pt x="387" y="2523"/>
                  </a:lnTo>
                  <a:lnTo>
                    <a:pt x="359" y="2471"/>
                  </a:lnTo>
                  <a:lnTo>
                    <a:pt x="321" y="2407"/>
                  </a:lnTo>
                  <a:lnTo>
                    <a:pt x="287" y="2338"/>
                  </a:lnTo>
                  <a:lnTo>
                    <a:pt x="253" y="2268"/>
                  </a:lnTo>
                  <a:lnTo>
                    <a:pt x="220" y="2196"/>
                  </a:lnTo>
                  <a:lnTo>
                    <a:pt x="190" y="2120"/>
                  </a:lnTo>
                  <a:lnTo>
                    <a:pt x="161" y="2042"/>
                  </a:lnTo>
                  <a:lnTo>
                    <a:pt x="110" y="1882"/>
                  </a:lnTo>
                  <a:lnTo>
                    <a:pt x="68" y="1717"/>
                  </a:lnTo>
                  <a:lnTo>
                    <a:pt x="34" y="1547"/>
                  </a:lnTo>
                  <a:lnTo>
                    <a:pt x="0" y="1201"/>
                  </a:lnTo>
                  <a:lnTo>
                    <a:pt x="15" y="861"/>
                  </a:lnTo>
                  <a:lnTo>
                    <a:pt x="42" y="698"/>
                  </a:lnTo>
                  <a:lnTo>
                    <a:pt x="61" y="618"/>
                  </a:lnTo>
                  <a:lnTo>
                    <a:pt x="83" y="540"/>
                  </a:lnTo>
                  <a:lnTo>
                    <a:pt x="108" y="464"/>
                  </a:lnTo>
                  <a:lnTo>
                    <a:pt x="138" y="390"/>
                  </a:lnTo>
                  <a:lnTo>
                    <a:pt x="173" y="318"/>
                  </a:lnTo>
                  <a:lnTo>
                    <a:pt x="213" y="247"/>
                  </a:lnTo>
                  <a:lnTo>
                    <a:pt x="233" y="215"/>
                  </a:lnTo>
                  <a:lnTo>
                    <a:pt x="254" y="183"/>
                  </a:lnTo>
                  <a:lnTo>
                    <a:pt x="277" y="150"/>
                  </a:lnTo>
                  <a:lnTo>
                    <a:pt x="302" y="118"/>
                  </a:lnTo>
                  <a:lnTo>
                    <a:pt x="353" y="57"/>
                  </a:lnTo>
                  <a:lnTo>
                    <a:pt x="410" y="0"/>
                  </a:lnTo>
                  <a:lnTo>
                    <a:pt x="433" y="25"/>
                  </a:lnTo>
                  <a:lnTo>
                    <a:pt x="433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6" name="Freeform 36"/>
            <p:cNvSpPr>
              <a:spLocks/>
            </p:cNvSpPr>
            <p:nvPr/>
          </p:nvSpPr>
          <p:spPr bwMode="auto">
            <a:xfrm flipH="1">
              <a:off x="3872" y="2412"/>
              <a:ext cx="234" cy="127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04" y="68"/>
                </a:cxn>
                <a:cxn ang="0">
                  <a:pos x="144" y="108"/>
                </a:cxn>
                <a:cxn ang="0">
                  <a:pos x="180" y="150"/>
                </a:cxn>
                <a:cxn ang="0">
                  <a:pos x="215" y="195"/>
                </a:cxn>
                <a:cxn ang="0">
                  <a:pos x="247" y="243"/>
                </a:cxn>
                <a:cxn ang="0">
                  <a:pos x="302" y="347"/>
                </a:cxn>
                <a:cxn ang="0">
                  <a:pos x="350" y="460"/>
                </a:cxn>
                <a:cxn ang="0">
                  <a:pos x="389" y="577"/>
                </a:cxn>
                <a:cxn ang="0">
                  <a:pos x="441" y="830"/>
                </a:cxn>
                <a:cxn ang="0">
                  <a:pos x="465" y="1091"/>
                </a:cxn>
                <a:cxn ang="0">
                  <a:pos x="467" y="1220"/>
                </a:cxn>
                <a:cxn ang="0">
                  <a:pos x="464" y="1347"/>
                </a:cxn>
                <a:cxn ang="0">
                  <a:pos x="439" y="1587"/>
                </a:cxn>
                <a:cxn ang="0">
                  <a:pos x="420" y="1697"/>
                </a:cxn>
                <a:cxn ang="0">
                  <a:pos x="395" y="1798"/>
                </a:cxn>
                <a:cxn ang="0">
                  <a:pos x="357" y="1994"/>
                </a:cxn>
                <a:cxn ang="0">
                  <a:pos x="338" y="2092"/>
                </a:cxn>
                <a:cxn ang="0">
                  <a:pos x="313" y="2189"/>
                </a:cxn>
                <a:cxn ang="0">
                  <a:pos x="283" y="2273"/>
                </a:cxn>
                <a:cxn ang="0">
                  <a:pos x="253" y="2357"/>
                </a:cxn>
                <a:cxn ang="0">
                  <a:pos x="222" y="2440"/>
                </a:cxn>
                <a:cxn ang="0">
                  <a:pos x="194" y="2526"/>
                </a:cxn>
                <a:cxn ang="0">
                  <a:pos x="179" y="2547"/>
                </a:cxn>
                <a:cxn ang="0">
                  <a:pos x="156" y="2549"/>
                </a:cxn>
                <a:cxn ang="0">
                  <a:pos x="131" y="2509"/>
                </a:cxn>
                <a:cxn ang="0">
                  <a:pos x="161" y="2366"/>
                </a:cxn>
                <a:cxn ang="0">
                  <a:pos x="194" y="2231"/>
                </a:cxn>
                <a:cxn ang="0">
                  <a:pos x="226" y="2100"/>
                </a:cxn>
                <a:cxn ang="0">
                  <a:pos x="256" y="1973"/>
                </a:cxn>
                <a:cxn ang="0">
                  <a:pos x="285" y="1851"/>
                </a:cxn>
                <a:cxn ang="0">
                  <a:pos x="313" y="1729"/>
                </a:cxn>
                <a:cxn ang="0">
                  <a:pos x="355" y="1494"/>
                </a:cxn>
                <a:cxn ang="0">
                  <a:pos x="378" y="1254"/>
                </a:cxn>
                <a:cxn ang="0">
                  <a:pos x="372" y="1005"/>
                </a:cxn>
                <a:cxn ang="0">
                  <a:pos x="359" y="876"/>
                </a:cxn>
                <a:cxn ang="0">
                  <a:pos x="336" y="741"/>
                </a:cxn>
                <a:cxn ang="0">
                  <a:pos x="302" y="598"/>
                </a:cxn>
                <a:cxn ang="0">
                  <a:pos x="281" y="526"/>
                </a:cxn>
                <a:cxn ang="0">
                  <a:pos x="258" y="450"/>
                </a:cxn>
                <a:cxn ang="0">
                  <a:pos x="237" y="387"/>
                </a:cxn>
                <a:cxn ang="0">
                  <a:pos x="217" y="328"/>
                </a:cxn>
                <a:cxn ang="0">
                  <a:pos x="194" y="270"/>
                </a:cxn>
                <a:cxn ang="0">
                  <a:pos x="167" y="214"/>
                </a:cxn>
                <a:cxn ang="0">
                  <a:pos x="135" y="163"/>
                </a:cxn>
                <a:cxn ang="0">
                  <a:pos x="99" y="114"/>
                </a:cxn>
                <a:cxn ang="0">
                  <a:pos x="53" y="68"/>
                </a:cxn>
                <a:cxn ang="0">
                  <a:pos x="0" y="28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467" h="2549">
                  <a:moveTo>
                    <a:pt x="19" y="0"/>
                  </a:moveTo>
                  <a:lnTo>
                    <a:pt x="104" y="68"/>
                  </a:lnTo>
                  <a:lnTo>
                    <a:pt x="144" y="108"/>
                  </a:lnTo>
                  <a:lnTo>
                    <a:pt x="180" y="150"/>
                  </a:lnTo>
                  <a:lnTo>
                    <a:pt x="215" y="195"/>
                  </a:lnTo>
                  <a:lnTo>
                    <a:pt x="247" y="243"/>
                  </a:lnTo>
                  <a:lnTo>
                    <a:pt x="302" y="347"/>
                  </a:lnTo>
                  <a:lnTo>
                    <a:pt x="350" y="460"/>
                  </a:lnTo>
                  <a:lnTo>
                    <a:pt x="389" y="577"/>
                  </a:lnTo>
                  <a:lnTo>
                    <a:pt x="441" y="830"/>
                  </a:lnTo>
                  <a:lnTo>
                    <a:pt x="465" y="1091"/>
                  </a:lnTo>
                  <a:lnTo>
                    <a:pt x="467" y="1220"/>
                  </a:lnTo>
                  <a:lnTo>
                    <a:pt x="464" y="1347"/>
                  </a:lnTo>
                  <a:lnTo>
                    <a:pt x="439" y="1587"/>
                  </a:lnTo>
                  <a:lnTo>
                    <a:pt x="420" y="1697"/>
                  </a:lnTo>
                  <a:lnTo>
                    <a:pt x="395" y="1798"/>
                  </a:lnTo>
                  <a:lnTo>
                    <a:pt x="357" y="1994"/>
                  </a:lnTo>
                  <a:lnTo>
                    <a:pt x="338" y="2092"/>
                  </a:lnTo>
                  <a:lnTo>
                    <a:pt x="313" y="2189"/>
                  </a:lnTo>
                  <a:lnTo>
                    <a:pt x="283" y="2273"/>
                  </a:lnTo>
                  <a:lnTo>
                    <a:pt x="253" y="2357"/>
                  </a:lnTo>
                  <a:lnTo>
                    <a:pt x="222" y="2440"/>
                  </a:lnTo>
                  <a:lnTo>
                    <a:pt x="194" y="2526"/>
                  </a:lnTo>
                  <a:lnTo>
                    <a:pt x="179" y="2547"/>
                  </a:lnTo>
                  <a:lnTo>
                    <a:pt x="156" y="2549"/>
                  </a:lnTo>
                  <a:lnTo>
                    <a:pt x="131" y="2509"/>
                  </a:lnTo>
                  <a:lnTo>
                    <a:pt x="161" y="2366"/>
                  </a:lnTo>
                  <a:lnTo>
                    <a:pt x="194" y="2231"/>
                  </a:lnTo>
                  <a:lnTo>
                    <a:pt x="226" y="2100"/>
                  </a:lnTo>
                  <a:lnTo>
                    <a:pt x="256" y="1973"/>
                  </a:lnTo>
                  <a:lnTo>
                    <a:pt x="285" y="1851"/>
                  </a:lnTo>
                  <a:lnTo>
                    <a:pt x="313" y="1729"/>
                  </a:lnTo>
                  <a:lnTo>
                    <a:pt x="355" y="1494"/>
                  </a:lnTo>
                  <a:lnTo>
                    <a:pt x="378" y="1254"/>
                  </a:lnTo>
                  <a:lnTo>
                    <a:pt x="372" y="1005"/>
                  </a:lnTo>
                  <a:lnTo>
                    <a:pt x="359" y="876"/>
                  </a:lnTo>
                  <a:lnTo>
                    <a:pt x="336" y="741"/>
                  </a:lnTo>
                  <a:lnTo>
                    <a:pt x="302" y="598"/>
                  </a:lnTo>
                  <a:lnTo>
                    <a:pt x="281" y="526"/>
                  </a:lnTo>
                  <a:lnTo>
                    <a:pt x="258" y="450"/>
                  </a:lnTo>
                  <a:lnTo>
                    <a:pt x="237" y="387"/>
                  </a:lnTo>
                  <a:lnTo>
                    <a:pt x="217" y="328"/>
                  </a:lnTo>
                  <a:lnTo>
                    <a:pt x="194" y="270"/>
                  </a:lnTo>
                  <a:lnTo>
                    <a:pt x="167" y="214"/>
                  </a:lnTo>
                  <a:lnTo>
                    <a:pt x="135" y="163"/>
                  </a:lnTo>
                  <a:lnTo>
                    <a:pt x="99" y="114"/>
                  </a:lnTo>
                  <a:lnTo>
                    <a:pt x="53" y="68"/>
                  </a:lnTo>
                  <a:lnTo>
                    <a:pt x="0" y="28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7" name="Freeform 37"/>
            <p:cNvSpPr>
              <a:spLocks/>
            </p:cNvSpPr>
            <p:nvPr/>
          </p:nvSpPr>
          <p:spPr bwMode="auto">
            <a:xfrm flipH="1">
              <a:off x="4080" y="3516"/>
              <a:ext cx="828" cy="117"/>
            </a:xfrm>
            <a:custGeom>
              <a:avLst/>
              <a:gdLst/>
              <a:ahLst/>
              <a:cxnLst>
                <a:cxn ang="0">
                  <a:pos x="17" y="179"/>
                </a:cxn>
                <a:cxn ang="0">
                  <a:pos x="156" y="143"/>
                </a:cxn>
                <a:cxn ang="0">
                  <a:pos x="296" y="107"/>
                </a:cxn>
                <a:cxn ang="0">
                  <a:pos x="439" y="75"/>
                </a:cxn>
                <a:cxn ang="0">
                  <a:pos x="583" y="44"/>
                </a:cxn>
                <a:cxn ang="0">
                  <a:pos x="728" y="21"/>
                </a:cxn>
                <a:cxn ang="0">
                  <a:pos x="872" y="6"/>
                </a:cxn>
                <a:cxn ang="0">
                  <a:pos x="1161" y="0"/>
                </a:cxn>
                <a:cxn ang="0">
                  <a:pos x="1437" y="29"/>
                </a:cxn>
                <a:cxn ang="0">
                  <a:pos x="1549" y="59"/>
                </a:cxn>
                <a:cxn ang="0">
                  <a:pos x="1648" y="126"/>
                </a:cxn>
                <a:cxn ang="0">
                  <a:pos x="1655" y="175"/>
                </a:cxn>
                <a:cxn ang="0">
                  <a:pos x="1634" y="189"/>
                </a:cxn>
                <a:cxn ang="0">
                  <a:pos x="1604" y="181"/>
                </a:cxn>
                <a:cxn ang="0">
                  <a:pos x="1554" y="158"/>
                </a:cxn>
                <a:cxn ang="0">
                  <a:pos x="1499" y="137"/>
                </a:cxn>
                <a:cxn ang="0">
                  <a:pos x="1381" y="105"/>
                </a:cxn>
                <a:cxn ang="0">
                  <a:pos x="1254" y="82"/>
                </a:cxn>
                <a:cxn ang="0">
                  <a:pos x="1123" y="71"/>
                </a:cxn>
                <a:cxn ang="0">
                  <a:pos x="857" y="67"/>
                </a:cxn>
                <a:cxn ang="0">
                  <a:pos x="617" y="84"/>
                </a:cxn>
                <a:cxn ang="0">
                  <a:pos x="357" y="116"/>
                </a:cxn>
                <a:cxn ang="0">
                  <a:pos x="106" y="196"/>
                </a:cxn>
                <a:cxn ang="0">
                  <a:pos x="72" y="215"/>
                </a:cxn>
                <a:cxn ang="0">
                  <a:pos x="38" y="234"/>
                </a:cxn>
                <a:cxn ang="0">
                  <a:pos x="15" y="234"/>
                </a:cxn>
                <a:cxn ang="0">
                  <a:pos x="2" y="217"/>
                </a:cxn>
                <a:cxn ang="0">
                  <a:pos x="0" y="194"/>
                </a:cxn>
                <a:cxn ang="0">
                  <a:pos x="17" y="179"/>
                </a:cxn>
                <a:cxn ang="0">
                  <a:pos x="17" y="179"/>
                </a:cxn>
              </a:cxnLst>
              <a:rect l="0" t="0" r="r" b="b"/>
              <a:pathLst>
                <a:path w="1655" h="234">
                  <a:moveTo>
                    <a:pt x="17" y="179"/>
                  </a:moveTo>
                  <a:lnTo>
                    <a:pt x="156" y="143"/>
                  </a:lnTo>
                  <a:lnTo>
                    <a:pt x="296" y="107"/>
                  </a:lnTo>
                  <a:lnTo>
                    <a:pt x="439" y="75"/>
                  </a:lnTo>
                  <a:lnTo>
                    <a:pt x="583" y="44"/>
                  </a:lnTo>
                  <a:lnTo>
                    <a:pt x="728" y="21"/>
                  </a:lnTo>
                  <a:lnTo>
                    <a:pt x="872" y="6"/>
                  </a:lnTo>
                  <a:lnTo>
                    <a:pt x="1161" y="0"/>
                  </a:lnTo>
                  <a:lnTo>
                    <a:pt x="1437" y="29"/>
                  </a:lnTo>
                  <a:lnTo>
                    <a:pt x="1549" y="59"/>
                  </a:lnTo>
                  <a:lnTo>
                    <a:pt x="1648" y="126"/>
                  </a:lnTo>
                  <a:lnTo>
                    <a:pt x="1655" y="175"/>
                  </a:lnTo>
                  <a:lnTo>
                    <a:pt x="1634" y="189"/>
                  </a:lnTo>
                  <a:lnTo>
                    <a:pt x="1604" y="181"/>
                  </a:lnTo>
                  <a:lnTo>
                    <a:pt x="1554" y="158"/>
                  </a:lnTo>
                  <a:lnTo>
                    <a:pt x="1499" y="137"/>
                  </a:lnTo>
                  <a:lnTo>
                    <a:pt x="1381" y="105"/>
                  </a:lnTo>
                  <a:lnTo>
                    <a:pt x="1254" y="82"/>
                  </a:lnTo>
                  <a:lnTo>
                    <a:pt x="1123" y="71"/>
                  </a:lnTo>
                  <a:lnTo>
                    <a:pt x="857" y="67"/>
                  </a:lnTo>
                  <a:lnTo>
                    <a:pt x="617" y="84"/>
                  </a:lnTo>
                  <a:lnTo>
                    <a:pt x="357" y="116"/>
                  </a:lnTo>
                  <a:lnTo>
                    <a:pt x="106" y="196"/>
                  </a:lnTo>
                  <a:lnTo>
                    <a:pt x="72" y="215"/>
                  </a:lnTo>
                  <a:lnTo>
                    <a:pt x="38" y="234"/>
                  </a:lnTo>
                  <a:lnTo>
                    <a:pt x="15" y="234"/>
                  </a:lnTo>
                  <a:lnTo>
                    <a:pt x="2" y="217"/>
                  </a:lnTo>
                  <a:lnTo>
                    <a:pt x="0" y="194"/>
                  </a:lnTo>
                  <a:lnTo>
                    <a:pt x="17" y="17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8" name="Freeform 38"/>
            <p:cNvSpPr>
              <a:spLocks/>
            </p:cNvSpPr>
            <p:nvPr/>
          </p:nvSpPr>
          <p:spPr bwMode="auto">
            <a:xfrm flipH="1">
              <a:off x="4111" y="3640"/>
              <a:ext cx="799" cy="184"/>
            </a:xfrm>
            <a:custGeom>
              <a:avLst/>
              <a:gdLst/>
              <a:ahLst/>
              <a:cxnLst>
                <a:cxn ang="0">
                  <a:pos x="160" y="25"/>
                </a:cxn>
                <a:cxn ang="0">
                  <a:pos x="106" y="88"/>
                </a:cxn>
                <a:cxn ang="0">
                  <a:pos x="84" y="141"/>
                </a:cxn>
                <a:cxn ang="0">
                  <a:pos x="89" y="183"/>
                </a:cxn>
                <a:cxn ang="0">
                  <a:pos x="118" y="215"/>
                </a:cxn>
                <a:cxn ang="0">
                  <a:pos x="167" y="240"/>
                </a:cxn>
                <a:cxn ang="0">
                  <a:pos x="236" y="259"/>
                </a:cxn>
                <a:cxn ang="0">
                  <a:pos x="407" y="276"/>
                </a:cxn>
                <a:cxn ang="0">
                  <a:pos x="794" y="265"/>
                </a:cxn>
                <a:cxn ang="0">
                  <a:pos x="1047" y="240"/>
                </a:cxn>
                <a:cxn ang="0">
                  <a:pos x="1317" y="211"/>
                </a:cxn>
                <a:cxn ang="0">
                  <a:pos x="1433" y="185"/>
                </a:cxn>
                <a:cxn ang="0">
                  <a:pos x="1500" y="160"/>
                </a:cxn>
                <a:cxn ang="0">
                  <a:pos x="1574" y="126"/>
                </a:cxn>
                <a:cxn ang="0">
                  <a:pos x="1596" y="128"/>
                </a:cxn>
                <a:cxn ang="0">
                  <a:pos x="1595" y="151"/>
                </a:cxn>
                <a:cxn ang="0">
                  <a:pos x="1549" y="192"/>
                </a:cxn>
                <a:cxn ang="0">
                  <a:pos x="1522" y="211"/>
                </a:cxn>
                <a:cxn ang="0">
                  <a:pos x="1492" y="230"/>
                </a:cxn>
                <a:cxn ang="0">
                  <a:pos x="1424" y="263"/>
                </a:cxn>
                <a:cxn ang="0">
                  <a:pos x="1344" y="289"/>
                </a:cxn>
                <a:cxn ang="0">
                  <a:pos x="1256" y="312"/>
                </a:cxn>
                <a:cxn ang="0">
                  <a:pos x="1163" y="329"/>
                </a:cxn>
                <a:cxn ang="0">
                  <a:pos x="964" y="354"/>
                </a:cxn>
                <a:cxn ang="0">
                  <a:pos x="566" y="367"/>
                </a:cxn>
                <a:cxn ang="0">
                  <a:pos x="264" y="343"/>
                </a:cxn>
                <a:cxn ang="0">
                  <a:pos x="101" y="305"/>
                </a:cxn>
                <a:cxn ang="0">
                  <a:pos x="32" y="259"/>
                </a:cxn>
                <a:cxn ang="0">
                  <a:pos x="0" y="181"/>
                </a:cxn>
                <a:cxn ang="0">
                  <a:pos x="6" y="130"/>
                </a:cxn>
                <a:cxn ang="0">
                  <a:pos x="28" y="84"/>
                </a:cxn>
                <a:cxn ang="0">
                  <a:pos x="63" y="48"/>
                </a:cxn>
                <a:cxn ang="0">
                  <a:pos x="101" y="21"/>
                </a:cxn>
                <a:cxn ang="0">
                  <a:pos x="163" y="0"/>
                </a:cxn>
                <a:cxn ang="0">
                  <a:pos x="160" y="25"/>
                </a:cxn>
                <a:cxn ang="0">
                  <a:pos x="160" y="25"/>
                </a:cxn>
              </a:cxnLst>
              <a:rect l="0" t="0" r="r" b="b"/>
              <a:pathLst>
                <a:path w="1596" h="367">
                  <a:moveTo>
                    <a:pt x="160" y="25"/>
                  </a:moveTo>
                  <a:lnTo>
                    <a:pt x="106" y="88"/>
                  </a:lnTo>
                  <a:lnTo>
                    <a:pt x="84" y="141"/>
                  </a:lnTo>
                  <a:lnTo>
                    <a:pt x="89" y="183"/>
                  </a:lnTo>
                  <a:lnTo>
                    <a:pt x="118" y="215"/>
                  </a:lnTo>
                  <a:lnTo>
                    <a:pt x="167" y="240"/>
                  </a:lnTo>
                  <a:lnTo>
                    <a:pt x="236" y="259"/>
                  </a:lnTo>
                  <a:lnTo>
                    <a:pt x="407" y="276"/>
                  </a:lnTo>
                  <a:lnTo>
                    <a:pt x="794" y="265"/>
                  </a:lnTo>
                  <a:lnTo>
                    <a:pt x="1047" y="240"/>
                  </a:lnTo>
                  <a:lnTo>
                    <a:pt x="1317" y="211"/>
                  </a:lnTo>
                  <a:lnTo>
                    <a:pt x="1433" y="185"/>
                  </a:lnTo>
                  <a:lnTo>
                    <a:pt x="1500" y="160"/>
                  </a:lnTo>
                  <a:lnTo>
                    <a:pt x="1574" y="126"/>
                  </a:lnTo>
                  <a:lnTo>
                    <a:pt x="1596" y="128"/>
                  </a:lnTo>
                  <a:lnTo>
                    <a:pt x="1595" y="151"/>
                  </a:lnTo>
                  <a:lnTo>
                    <a:pt x="1549" y="192"/>
                  </a:lnTo>
                  <a:lnTo>
                    <a:pt x="1522" y="211"/>
                  </a:lnTo>
                  <a:lnTo>
                    <a:pt x="1492" y="230"/>
                  </a:lnTo>
                  <a:lnTo>
                    <a:pt x="1424" y="263"/>
                  </a:lnTo>
                  <a:lnTo>
                    <a:pt x="1344" y="289"/>
                  </a:lnTo>
                  <a:lnTo>
                    <a:pt x="1256" y="312"/>
                  </a:lnTo>
                  <a:lnTo>
                    <a:pt x="1163" y="329"/>
                  </a:lnTo>
                  <a:lnTo>
                    <a:pt x="964" y="354"/>
                  </a:lnTo>
                  <a:lnTo>
                    <a:pt x="566" y="367"/>
                  </a:lnTo>
                  <a:lnTo>
                    <a:pt x="264" y="343"/>
                  </a:lnTo>
                  <a:lnTo>
                    <a:pt x="101" y="305"/>
                  </a:lnTo>
                  <a:lnTo>
                    <a:pt x="32" y="259"/>
                  </a:lnTo>
                  <a:lnTo>
                    <a:pt x="0" y="181"/>
                  </a:lnTo>
                  <a:lnTo>
                    <a:pt x="6" y="130"/>
                  </a:lnTo>
                  <a:lnTo>
                    <a:pt x="28" y="84"/>
                  </a:lnTo>
                  <a:lnTo>
                    <a:pt x="63" y="48"/>
                  </a:lnTo>
                  <a:lnTo>
                    <a:pt x="101" y="21"/>
                  </a:lnTo>
                  <a:lnTo>
                    <a:pt x="163" y="0"/>
                  </a:lnTo>
                  <a:lnTo>
                    <a:pt x="160" y="25"/>
                  </a:lnTo>
                  <a:lnTo>
                    <a:pt x="16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9" name="Freeform 39"/>
            <p:cNvSpPr>
              <a:spLocks/>
            </p:cNvSpPr>
            <p:nvPr/>
          </p:nvSpPr>
          <p:spPr bwMode="auto">
            <a:xfrm flipH="1">
              <a:off x="3971" y="3655"/>
              <a:ext cx="955" cy="297"/>
            </a:xfrm>
            <a:custGeom>
              <a:avLst/>
              <a:gdLst/>
              <a:ahLst/>
              <a:cxnLst>
                <a:cxn ang="0">
                  <a:pos x="36" y="352"/>
                </a:cxn>
                <a:cxn ang="0">
                  <a:pos x="55" y="382"/>
                </a:cxn>
                <a:cxn ang="0">
                  <a:pos x="81" y="409"/>
                </a:cxn>
                <a:cxn ang="0">
                  <a:pos x="116" y="431"/>
                </a:cxn>
                <a:cxn ang="0">
                  <a:pos x="156" y="452"/>
                </a:cxn>
                <a:cxn ang="0">
                  <a:pos x="203" y="470"/>
                </a:cxn>
                <a:cxn ang="0">
                  <a:pos x="254" y="485"/>
                </a:cxn>
                <a:cxn ang="0">
                  <a:pos x="374" y="504"/>
                </a:cxn>
                <a:cxn ang="0">
                  <a:pos x="653" y="515"/>
                </a:cxn>
                <a:cxn ang="0">
                  <a:pos x="963" y="496"/>
                </a:cxn>
                <a:cxn ang="0">
                  <a:pos x="1265" y="452"/>
                </a:cxn>
                <a:cxn ang="0">
                  <a:pos x="1404" y="424"/>
                </a:cxn>
                <a:cxn ang="0">
                  <a:pos x="1528" y="393"/>
                </a:cxn>
                <a:cxn ang="0">
                  <a:pos x="1632" y="361"/>
                </a:cxn>
                <a:cxn ang="0">
                  <a:pos x="1712" y="329"/>
                </a:cxn>
                <a:cxn ang="0">
                  <a:pos x="1786" y="264"/>
                </a:cxn>
                <a:cxn ang="0">
                  <a:pos x="1803" y="190"/>
                </a:cxn>
                <a:cxn ang="0">
                  <a:pos x="1828" y="131"/>
                </a:cxn>
                <a:cxn ang="0">
                  <a:pos x="1877" y="0"/>
                </a:cxn>
                <a:cxn ang="0">
                  <a:pos x="1910" y="8"/>
                </a:cxn>
                <a:cxn ang="0">
                  <a:pos x="1902" y="163"/>
                </a:cxn>
                <a:cxn ang="0">
                  <a:pos x="1910" y="314"/>
                </a:cxn>
                <a:cxn ang="0">
                  <a:pos x="1887" y="354"/>
                </a:cxn>
                <a:cxn ang="0">
                  <a:pos x="1864" y="374"/>
                </a:cxn>
                <a:cxn ang="0">
                  <a:pos x="1832" y="393"/>
                </a:cxn>
                <a:cxn ang="0">
                  <a:pos x="1790" y="414"/>
                </a:cxn>
                <a:cxn ang="0">
                  <a:pos x="1744" y="433"/>
                </a:cxn>
                <a:cxn ang="0">
                  <a:pos x="1689" y="452"/>
                </a:cxn>
                <a:cxn ang="0">
                  <a:pos x="1630" y="470"/>
                </a:cxn>
                <a:cxn ang="0">
                  <a:pos x="1495" y="504"/>
                </a:cxn>
                <a:cxn ang="0">
                  <a:pos x="1345" y="534"/>
                </a:cxn>
                <a:cxn ang="0">
                  <a:pos x="1182" y="559"/>
                </a:cxn>
                <a:cxn ang="0">
                  <a:pos x="1013" y="578"/>
                </a:cxn>
                <a:cxn ang="0">
                  <a:pos x="674" y="595"/>
                </a:cxn>
                <a:cxn ang="0">
                  <a:pos x="368" y="576"/>
                </a:cxn>
                <a:cxn ang="0">
                  <a:pos x="129" y="517"/>
                </a:cxn>
                <a:cxn ang="0">
                  <a:pos x="49" y="468"/>
                </a:cxn>
                <a:cxn ang="0">
                  <a:pos x="0" y="407"/>
                </a:cxn>
                <a:cxn ang="0">
                  <a:pos x="36" y="352"/>
                </a:cxn>
                <a:cxn ang="0">
                  <a:pos x="36" y="352"/>
                </a:cxn>
              </a:cxnLst>
              <a:rect l="0" t="0" r="r" b="b"/>
              <a:pathLst>
                <a:path w="1910" h="595">
                  <a:moveTo>
                    <a:pt x="36" y="352"/>
                  </a:moveTo>
                  <a:lnTo>
                    <a:pt x="55" y="382"/>
                  </a:lnTo>
                  <a:lnTo>
                    <a:pt x="81" y="409"/>
                  </a:lnTo>
                  <a:lnTo>
                    <a:pt x="116" y="431"/>
                  </a:lnTo>
                  <a:lnTo>
                    <a:pt x="156" y="452"/>
                  </a:lnTo>
                  <a:lnTo>
                    <a:pt x="203" y="470"/>
                  </a:lnTo>
                  <a:lnTo>
                    <a:pt x="254" y="485"/>
                  </a:lnTo>
                  <a:lnTo>
                    <a:pt x="374" y="504"/>
                  </a:lnTo>
                  <a:lnTo>
                    <a:pt x="653" y="515"/>
                  </a:lnTo>
                  <a:lnTo>
                    <a:pt x="963" y="496"/>
                  </a:lnTo>
                  <a:lnTo>
                    <a:pt x="1265" y="452"/>
                  </a:lnTo>
                  <a:lnTo>
                    <a:pt x="1404" y="424"/>
                  </a:lnTo>
                  <a:lnTo>
                    <a:pt x="1528" y="393"/>
                  </a:lnTo>
                  <a:lnTo>
                    <a:pt x="1632" y="361"/>
                  </a:lnTo>
                  <a:lnTo>
                    <a:pt x="1712" y="329"/>
                  </a:lnTo>
                  <a:lnTo>
                    <a:pt x="1786" y="264"/>
                  </a:lnTo>
                  <a:lnTo>
                    <a:pt x="1803" y="190"/>
                  </a:lnTo>
                  <a:lnTo>
                    <a:pt x="1828" y="131"/>
                  </a:lnTo>
                  <a:lnTo>
                    <a:pt x="1877" y="0"/>
                  </a:lnTo>
                  <a:lnTo>
                    <a:pt x="1910" y="8"/>
                  </a:lnTo>
                  <a:lnTo>
                    <a:pt x="1902" y="163"/>
                  </a:lnTo>
                  <a:lnTo>
                    <a:pt x="1910" y="314"/>
                  </a:lnTo>
                  <a:lnTo>
                    <a:pt x="1887" y="354"/>
                  </a:lnTo>
                  <a:lnTo>
                    <a:pt x="1864" y="374"/>
                  </a:lnTo>
                  <a:lnTo>
                    <a:pt x="1832" y="393"/>
                  </a:lnTo>
                  <a:lnTo>
                    <a:pt x="1790" y="414"/>
                  </a:lnTo>
                  <a:lnTo>
                    <a:pt x="1744" y="433"/>
                  </a:lnTo>
                  <a:lnTo>
                    <a:pt x="1689" y="452"/>
                  </a:lnTo>
                  <a:lnTo>
                    <a:pt x="1630" y="470"/>
                  </a:lnTo>
                  <a:lnTo>
                    <a:pt x="1495" y="504"/>
                  </a:lnTo>
                  <a:lnTo>
                    <a:pt x="1345" y="534"/>
                  </a:lnTo>
                  <a:lnTo>
                    <a:pt x="1182" y="559"/>
                  </a:lnTo>
                  <a:lnTo>
                    <a:pt x="1013" y="578"/>
                  </a:lnTo>
                  <a:lnTo>
                    <a:pt x="674" y="595"/>
                  </a:lnTo>
                  <a:lnTo>
                    <a:pt x="368" y="576"/>
                  </a:lnTo>
                  <a:lnTo>
                    <a:pt x="129" y="517"/>
                  </a:lnTo>
                  <a:lnTo>
                    <a:pt x="49" y="468"/>
                  </a:lnTo>
                  <a:lnTo>
                    <a:pt x="0" y="407"/>
                  </a:lnTo>
                  <a:lnTo>
                    <a:pt x="36" y="352"/>
                  </a:lnTo>
                  <a:lnTo>
                    <a:pt x="36" y="3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0" name="Freeform 40"/>
            <p:cNvSpPr>
              <a:spLocks/>
            </p:cNvSpPr>
            <p:nvPr/>
          </p:nvSpPr>
          <p:spPr bwMode="auto">
            <a:xfrm flipH="1">
              <a:off x="4114" y="2496"/>
              <a:ext cx="213" cy="155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76" y="142"/>
                </a:cxn>
                <a:cxn ang="0">
                  <a:pos x="112" y="283"/>
                </a:cxn>
                <a:cxn ang="0">
                  <a:pos x="162" y="563"/>
                </a:cxn>
                <a:cxn ang="0">
                  <a:pos x="186" y="840"/>
                </a:cxn>
                <a:cxn ang="0">
                  <a:pos x="190" y="1116"/>
                </a:cxn>
                <a:cxn ang="0">
                  <a:pos x="179" y="1393"/>
                </a:cxn>
                <a:cxn ang="0">
                  <a:pos x="160" y="1673"/>
                </a:cxn>
                <a:cxn ang="0">
                  <a:pos x="135" y="1956"/>
                </a:cxn>
                <a:cxn ang="0">
                  <a:pos x="112" y="2245"/>
                </a:cxn>
                <a:cxn ang="0">
                  <a:pos x="103" y="2688"/>
                </a:cxn>
                <a:cxn ang="0">
                  <a:pos x="118" y="2817"/>
                </a:cxn>
                <a:cxn ang="0">
                  <a:pos x="148" y="2927"/>
                </a:cxn>
                <a:cxn ang="0">
                  <a:pos x="169" y="2971"/>
                </a:cxn>
                <a:cxn ang="0">
                  <a:pos x="196" y="3005"/>
                </a:cxn>
                <a:cxn ang="0">
                  <a:pos x="226" y="3028"/>
                </a:cxn>
                <a:cxn ang="0">
                  <a:pos x="264" y="3037"/>
                </a:cxn>
                <a:cxn ang="0">
                  <a:pos x="300" y="2986"/>
                </a:cxn>
                <a:cxn ang="0">
                  <a:pos x="331" y="2935"/>
                </a:cxn>
                <a:cxn ang="0">
                  <a:pos x="295" y="2914"/>
                </a:cxn>
                <a:cxn ang="0">
                  <a:pos x="295" y="2880"/>
                </a:cxn>
                <a:cxn ang="0">
                  <a:pos x="355" y="2874"/>
                </a:cxn>
                <a:cxn ang="0">
                  <a:pos x="412" y="2889"/>
                </a:cxn>
                <a:cxn ang="0">
                  <a:pos x="426" y="2940"/>
                </a:cxn>
                <a:cxn ang="0">
                  <a:pos x="397" y="2994"/>
                </a:cxn>
                <a:cxn ang="0">
                  <a:pos x="355" y="3037"/>
                </a:cxn>
                <a:cxn ang="0">
                  <a:pos x="310" y="3074"/>
                </a:cxn>
                <a:cxn ang="0">
                  <a:pos x="260" y="3108"/>
                </a:cxn>
                <a:cxn ang="0">
                  <a:pos x="175" y="3072"/>
                </a:cxn>
                <a:cxn ang="0">
                  <a:pos x="112" y="2999"/>
                </a:cxn>
                <a:cxn ang="0">
                  <a:pos x="70" y="2910"/>
                </a:cxn>
                <a:cxn ang="0">
                  <a:pos x="44" y="2796"/>
                </a:cxn>
                <a:cxn ang="0">
                  <a:pos x="29" y="2503"/>
                </a:cxn>
                <a:cxn ang="0">
                  <a:pos x="48" y="2140"/>
                </a:cxn>
                <a:cxn ang="0">
                  <a:pos x="82" y="1730"/>
                </a:cxn>
                <a:cxn ang="0">
                  <a:pos x="124" y="844"/>
                </a:cxn>
                <a:cxn ang="0">
                  <a:pos x="114" y="625"/>
                </a:cxn>
                <a:cxn ang="0">
                  <a:pos x="93" y="410"/>
                </a:cxn>
                <a:cxn ang="0">
                  <a:pos x="76" y="306"/>
                </a:cxn>
                <a:cxn ang="0">
                  <a:pos x="55" y="205"/>
                </a:cxn>
                <a:cxn ang="0">
                  <a:pos x="30" y="106"/>
                </a:cxn>
                <a:cxn ang="0">
                  <a:pos x="0" y="11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426" h="3108">
                  <a:moveTo>
                    <a:pt x="32" y="0"/>
                  </a:moveTo>
                  <a:lnTo>
                    <a:pt x="76" y="142"/>
                  </a:lnTo>
                  <a:lnTo>
                    <a:pt x="112" y="283"/>
                  </a:lnTo>
                  <a:lnTo>
                    <a:pt x="162" y="563"/>
                  </a:lnTo>
                  <a:lnTo>
                    <a:pt x="186" y="840"/>
                  </a:lnTo>
                  <a:lnTo>
                    <a:pt x="190" y="1116"/>
                  </a:lnTo>
                  <a:lnTo>
                    <a:pt x="179" y="1393"/>
                  </a:lnTo>
                  <a:lnTo>
                    <a:pt x="160" y="1673"/>
                  </a:lnTo>
                  <a:lnTo>
                    <a:pt x="135" y="1956"/>
                  </a:lnTo>
                  <a:lnTo>
                    <a:pt x="112" y="2245"/>
                  </a:lnTo>
                  <a:lnTo>
                    <a:pt x="103" y="2688"/>
                  </a:lnTo>
                  <a:lnTo>
                    <a:pt x="118" y="2817"/>
                  </a:lnTo>
                  <a:lnTo>
                    <a:pt x="148" y="2927"/>
                  </a:lnTo>
                  <a:lnTo>
                    <a:pt x="169" y="2971"/>
                  </a:lnTo>
                  <a:lnTo>
                    <a:pt x="196" y="3005"/>
                  </a:lnTo>
                  <a:lnTo>
                    <a:pt x="226" y="3028"/>
                  </a:lnTo>
                  <a:lnTo>
                    <a:pt x="264" y="3037"/>
                  </a:lnTo>
                  <a:lnTo>
                    <a:pt x="300" y="2986"/>
                  </a:lnTo>
                  <a:lnTo>
                    <a:pt x="331" y="2935"/>
                  </a:lnTo>
                  <a:lnTo>
                    <a:pt x="295" y="2914"/>
                  </a:lnTo>
                  <a:lnTo>
                    <a:pt x="295" y="2880"/>
                  </a:lnTo>
                  <a:lnTo>
                    <a:pt x="355" y="2874"/>
                  </a:lnTo>
                  <a:lnTo>
                    <a:pt x="412" y="2889"/>
                  </a:lnTo>
                  <a:lnTo>
                    <a:pt x="426" y="2940"/>
                  </a:lnTo>
                  <a:lnTo>
                    <a:pt x="397" y="2994"/>
                  </a:lnTo>
                  <a:lnTo>
                    <a:pt x="355" y="3037"/>
                  </a:lnTo>
                  <a:lnTo>
                    <a:pt x="310" y="3074"/>
                  </a:lnTo>
                  <a:lnTo>
                    <a:pt x="260" y="3108"/>
                  </a:lnTo>
                  <a:lnTo>
                    <a:pt x="175" y="3072"/>
                  </a:lnTo>
                  <a:lnTo>
                    <a:pt x="112" y="2999"/>
                  </a:lnTo>
                  <a:lnTo>
                    <a:pt x="70" y="2910"/>
                  </a:lnTo>
                  <a:lnTo>
                    <a:pt x="44" y="2796"/>
                  </a:lnTo>
                  <a:lnTo>
                    <a:pt x="29" y="2503"/>
                  </a:lnTo>
                  <a:lnTo>
                    <a:pt x="48" y="2140"/>
                  </a:lnTo>
                  <a:lnTo>
                    <a:pt x="82" y="1730"/>
                  </a:lnTo>
                  <a:lnTo>
                    <a:pt x="124" y="844"/>
                  </a:lnTo>
                  <a:lnTo>
                    <a:pt x="114" y="625"/>
                  </a:lnTo>
                  <a:lnTo>
                    <a:pt x="93" y="410"/>
                  </a:lnTo>
                  <a:lnTo>
                    <a:pt x="76" y="306"/>
                  </a:lnTo>
                  <a:lnTo>
                    <a:pt x="55" y="205"/>
                  </a:lnTo>
                  <a:lnTo>
                    <a:pt x="30" y="106"/>
                  </a:lnTo>
                  <a:lnTo>
                    <a:pt x="0" y="11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1" name="Freeform 41"/>
            <p:cNvSpPr>
              <a:spLocks/>
            </p:cNvSpPr>
            <p:nvPr/>
          </p:nvSpPr>
          <p:spPr bwMode="auto">
            <a:xfrm flipH="1">
              <a:off x="4939" y="2592"/>
              <a:ext cx="53" cy="75"/>
            </a:xfrm>
            <a:custGeom>
              <a:avLst/>
              <a:gdLst/>
              <a:ahLst/>
              <a:cxnLst>
                <a:cxn ang="0">
                  <a:pos x="91" y="34"/>
                </a:cxn>
                <a:cxn ang="0">
                  <a:pos x="32" y="61"/>
                </a:cxn>
                <a:cxn ang="0">
                  <a:pos x="38" y="97"/>
                </a:cxn>
                <a:cxn ang="0">
                  <a:pos x="64" y="122"/>
                </a:cxn>
                <a:cxn ang="0">
                  <a:pos x="72" y="144"/>
                </a:cxn>
                <a:cxn ang="0">
                  <a:pos x="49" y="150"/>
                </a:cxn>
                <a:cxn ang="0">
                  <a:pos x="5" y="108"/>
                </a:cxn>
                <a:cxn ang="0">
                  <a:pos x="0" y="59"/>
                </a:cxn>
                <a:cxn ang="0">
                  <a:pos x="9" y="36"/>
                </a:cxn>
                <a:cxn ang="0">
                  <a:pos x="28" y="17"/>
                </a:cxn>
                <a:cxn ang="0">
                  <a:pos x="89" y="0"/>
                </a:cxn>
                <a:cxn ang="0">
                  <a:pos x="106" y="17"/>
                </a:cxn>
                <a:cxn ang="0">
                  <a:pos x="91" y="34"/>
                </a:cxn>
                <a:cxn ang="0">
                  <a:pos x="91" y="34"/>
                </a:cxn>
              </a:cxnLst>
              <a:rect l="0" t="0" r="r" b="b"/>
              <a:pathLst>
                <a:path w="106" h="150">
                  <a:moveTo>
                    <a:pt x="91" y="34"/>
                  </a:moveTo>
                  <a:lnTo>
                    <a:pt x="32" y="61"/>
                  </a:lnTo>
                  <a:lnTo>
                    <a:pt x="38" y="97"/>
                  </a:lnTo>
                  <a:lnTo>
                    <a:pt x="64" y="122"/>
                  </a:lnTo>
                  <a:lnTo>
                    <a:pt x="72" y="144"/>
                  </a:lnTo>
                  <a:lnTo>
                    <a:pt x="49" y="150"/>
                  </a:lnTo>
                  <a:lnTo>
                    <a:pt x="5" y="108"/>
                  </a:lnTo>
                  <a:lnTo>
                    <a:pt x="0" y="59"/>
                  </a:lnTo>
                  <a:lnTo>
                    <a:pt x="9" y="36"/>
                  </a:lnTo>
                  <a:lnTo>
                    <a:pt x="28" y="17"/>
                  </a:lnTo>
                  <a:lnTo>
                    <a:pt x="89" y="0"/>
                  </a:lnTo>
                  <a:lnTo>
                    <a:pt x="106" y="17"/>
                  </a:lnTo>
                  <a:lnTo>
                    <a:pt x="91" y="34"/>
                  </a:lnTo>
                  <a:lnTo>
                    <a:pt x="91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2" name="Freeform 42"/>
            <p:cNvSpPr>
              <a:spLocks/>
            </p:cNvSpPr>
            <p:nvPr/>
          </p:nvSpPr>
          <p:spPr bwMode="auto">
            <a:xfrm flipH="1">
              <a:off x="4967" y="2651"/>
              <a:ext cx="64" cy="208"/>
            </a:xfrm>
            <a:custGeom>
              <a:avLst/>
              <a:gdLst/>
              <a:ahLst/>
              <a:cxnLst>
                <a:cxn ang="0">
                  <a:pos x="125" y="26"/>
                </a:cxn>
                <a:cxn ang="0">
                  <a:pos x="70" y="112"/>
                </a:cxn>
                <a:cxn ang="0">
                  <a:pos x="59" y="197"/>
                </a:cxn>
                <a:cxn ang="0">
                  <a:pos x="76" y="287"/>
                </a:cxn>
                <a:cxn ang="0">
                  <a:pos x="110" y="380"/>
                </a:cxn>
                <a:cxn ang="0">
                  <a:pos x="112" y="401"/>
                </a:cxn>
                <a:cxn ang="0">
                  <a:pos x="100" y="416"/>
                </a:cxn>
                <a:cxn ang="0">
                  <a:pos x="64" y="407"/>
                </a:cxn>
                <a:cxn ang="0">
                  <a:pos x="32" y="361"/>
                </a:cxn>
                <a:cxn ang="0">
                  <a:pos x="0" y="272"/>
                </a:cxn>
                <a:cxn ang="0">
                  <a:pos x="2" y="167"/>
                </a:cxn>
                <a:cxn ang="0">
                  <a:pos x="17" y="116"/>
                </a:cxn>
                <a:cxn ang="0">
                  <a:pos x="38" y="70"/>
                </a:cxn>
                <a:cxn ang="0">
                  <a:pos x="68" y="30"/>
                </a:cxn>
                <a:cxn ang="0">
                  <a:pos x="104" y="0"/>
                </a:cxn>
                <a:cxn ang="0">
                  <a:pos x="127" y="2"/>
                </a:cxn>
                <a:cxn ang="0">
                  <a:pos x="125" y="26"/>
                </a:cxn>
                <a:cxn ang="0">
                  <a:pos x="125" y="26"/>
                </a:cxn>
              </a:cxnLst>
              <a:rect l="0" t="0" r="r" b="b"/>
              <a:pathLst>
                <a:path w="127" h="416">
                  <a:moveTo>
                    <a:pt x="125" y="26"/>
                  </a:moveTo>
                  <a:lnTo>
                    <a:pt x="70" y="112"/>
                  </a:lnTo>
                  <a:lnTo>
                    <a:pt x="59" y="197"/>
                  </a:lnTo>
                  <a:lnTo>
                    <a:pt x="76" y="287"/>
                  </a:lnTo>
                  <a:lnTo>
                    <a:pt x="110" y="380"/>
                  </a:lnTo>
                  <a:lnTo>
                    <a:pt x="112" y="401"/>
                  </a:lnTo>
                  <a:lnTo>
                    <a:pt x="100" y="416"/>
                  </a:lnTo>
                  <a:lnTo>
                    <a:pt x="64" y="407"/>
                  </a:lnTo>
                  <a:lnTo>
                    <a:pt x="32" y="361"/>
                  </a:lnTo>
                  <a:lnTo>
                    <a:pt x="0" y="272"/>
                  </a:lnTo>
                  <a:lnTo>
                    <a:pt x="2" y="167"/>
                  </a:lnTo>
                  <a:lnTo>
                    <a:pt x="17" y="116"/>
                  </a:lnTo>
                  <a:lnTo>
                    <a:pt x="38" y="70"/>
                  </a:lnTo>
                  <a:lnTo>
                    <a:pt x="68" y="30"/>
                  </a:lnTo>
                  <a:lnTo>
                    <a:pt x="104" y="0"/>
                  </a:lnTo>
                  <a:lnTo>
                    <a:pt x="127" y="2"/>
                  </a:lnTo>
                  <a:lnTo>
                    <a:pt x="125" y="26"/>
                  </a:lnTo>
                  <a:lnTo>
                    <a:pt x="12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3" name="Freeform 43"/>
            <p:cNvSpPr>
              <a:spLocks/>
            </p:cNvSpPr>
            <p:nvPr/>
          </p:nvSpPr>
          <p:spPr bwMode="auto">
            <a:xfrm flipH="1">
              <a:off x="4815" y="2621"/>
              <a:ext cx="145" cy="217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94" y="26"/>
                </a:cxn>
                <a:cxn ang="0">
                  <a:pos x="244" y="72"/>
                </a:cxn>
                <a:cxn ang="0">
                  <a:pos x="289" y="177"/>
                </a:cxn>
                <a:cxn ang="0">
                  <a:pos x="283" y="234"/>
                </a:cxn>
                <a:cxn ang="0">
                  <a:pos x="268" y="256"/>
                </a:cxn>
                <a:cxn ang="0">
                  <a:pos x="245" y="272"/>
                </a:cxn>
                <a:cxn ang="0">
                  <a:pos x="120" y="332"/>
                </a:cxn>
                <a:cxn ang="0">
                  <a:pos x="27" y="427"/>
                </a:cxn>
                <a:cxn ang="0">
                  <a:pos x="4" y="433"/>
                </a:cxn>
                <a:cxn ang="0">
                  <a:pos x="0" y="408"/>
                </a:cxn>
                <a:cxn ang="0">
                  <a:pos x="40" y="342"/>
                </a:cxn>
                <a:cxn ang="0">
                  <a:pos x="91" y="287"/>
                </a:cxn>
                <a:cxn ang="0">
                  <a:pos x="152" y="241"/>
                </a:cxn>
                <a:cxn ang="0">
                  <a:pos x="185" y="222"/>
                </a:cxn>
                <a:cxn ang="0">
                  <a:pos x="221" y="205"/>
                </a:cxn>
                <a:cxn ang="0">
                  <a:pos x="251" y="171"/>
                </a:cxn>
                <a:cxn ang="0">
                  <a:pos x="238" y="123"/>
                </a:cxn>
                <a:cxn ang="0">
                  <a:pos x="194" y="80"/>
                </a:cxn>
                <a:cxn ang="0">
                  <a:pos x="164" y="63"/>
                </a:cxn>
                <a:cxn ang="0">
                  <a:pos x="129" y="51"/>
                </a:cxn>
                <a:cxn ang="0">
                  <a:pos x="107" y="21"/>
                </a:cxn>
                <a:cxn ang="0">
                  <a:pos x="135" y="0"/>
                </a:cxn>
                <a:cxn ang="0">
                  <a:pos x="135" y="0"/>
                </a:cxn>
              </a:cxnLst>
              <a:rect l="0" t="0" r="r" b="b"/>
              <a:pathLst>
                <a:path w="289" h="433">
                  <a:moveTo>
                    <a:pt x="135" y="0"/>
                  </a:moveTo>
                  <a:lnTo>
                    <a:pt x="194" y="26"/>
                  </a:lnTo>
                  <a:lnTo>
                    <a:pt x="244" y="72"/>
                  </a:lnTo>
                  <a:lnTo>
                    <a:pt x="289" y="177"/>
                  </a:lnTo>
                  <a:lnTo>
                    <a:pt x="283" y="234"/>
                  </a:lnTo>
                  <a:lnTo>
                    <a:pt x="268" y="256"/>
                  </a:lnTo>
                  <a:lnTo>
                    <a:pt x="245" y="272"/>
                  </a:lnTo>
                  <a:lnTo>
                    <a:pt x="120" y="332"/>
                  </a:lnTo>
                  <a:lnTo>
                    <a:pt x="27" y="427"/>
                  </a:lnTo>
                  <a:lnTo>
                    <a:pt x="4" y="433"/>
                  </a:lnTo>
                  <a:lnTo>
                    <a:pt x="0" y="408"/>
                  </a:lnTo>
                  <a:lnTo>
                    <a:pt x="40" y="342"/>
                  </a:lnTo>
                  <a:lnTo>
                    <a:pt x="91" y="287"/>
                  </a:lnTo>
                  <a:lnTo>
                    <a:pt x="152" y="241"/>
                  </a:lnTo>
                  <a:lnTo>
                    <a:pt x="185" y="222"/>
                  </a:lnTo>
                  <a:lnTo>
                    <a:pt x="221" y="205"/>
                  </a:lnTo>
                  <a:lnTo>
                    <a:pt x="251" y="171"/>
                  </a:lnTo>
                  <a:lnTo>
                    <a:pt x="238" y="123"/>
                  </a:lnTo>
                  <a:lnTo>
                    <a:pt x="194" y="80"/>
                  </a:lnTo>
                  <a:lnTo>
                    <a:pt x="164" y="63"/>
                  </a:lnTo>
                  <a:lnTo>
                    <a:pt x="129" y="51"/>
                  </a:lnTo>
                  <a:lnTo>
                    <a:pt x="107" y="21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4" name="Freeform 44"/>
            <p:cNvSpPr>
              <a:spLocks/>
            </p:cNvSpPr>
            <p:nvPr/>
          </p:nvSpPr>
          <p:spPr bwMode="auto">
            <a:xfrm flipH="1">
              <a:off x="4594" y="2466"/>
              <a:ext cx="368" cy="195"/>
            </a:xfrm>
            <a:custGeom>
              <a:avLst/>
              <a:gdLst/>
              <a:ahLst/>
              <a:cxnLst>
                <a:cxn ang="0">
                  <a:pos x="0" y="249"/>
                </a:cxn>
                <a:cxn ang="0">
                  <a:pos x="6" y="190"/>
                </a:cxn>
                <a:cxn ang="0">
                  <a:pos x="37" y="131"/>
                </a:cxn>
                <a:cxn ang="0">
                  <a:pos x="80" y="82"/>
                </a:cxn>
                <a:cxn ang="0">
                  <a:pos x="103" y="61"/>
                </a:cxn>
                <a:cxn ang="0">
                  <a:pos x="126" y="46"/>
                </a:cxn>
                <a:cxn ang="0">
                  <a:pos x="189" y="19"/>
                </a:cxn>
                <a:cxn ang="0">
                  <a:pos x="259" y="2"/>
                </a:cxn>
                <a:cxn ang="0">
                  <a:pos x="407" y="0"/>
                </a:cxn>
                <a:cxn ang="0">
                  <a:pos x="542" y="49"/>
                </a:cxn>
                <a:cxn ang="0">
                  <a:pos x="633" y="156"/>
                </a:cxn>
                <a:cxn ang="0">
                  <a:pos x="652" y="255"/>
                </a:cxn>
                <a:cxn ang="0">
                  <a:pos x="679" y="295"/>
                </a:cxn>
                <a:cxn ang="0">
                  <a:pos x="715" y="344"/>
                </a:cxn>
                <a:cxn ang="0">
                  <a:pos x="736" y="384"/>
                </a:cxn>
                <a:cxn ang="0">
                  <a:pos x="717" y="392"/>
                </a:cxn>
                <a:cxn ang="0">
                  <a:pos x="637" y="350"/>
                </a:cxn>
                <a:cxn ang="0">
                  <a:pos x="599" y="302"/>
                </a:cxn>
                <a:cxn ang="0">
                  <a:pos x="561" y="183"/>
                </a:cxn>
                <a:cxn ang="0">
                  <a:pos x="531" y="131"/>
                </a:cxn>
                <a:cxn ang="0">
                  <a:pos x="489" y="91"/>
                </a:cxn>
                <a:cxn ang="0">
                  <a:pos x="436" y="65"/>
                </a:cxn>
                <a:cxn ang="0">
                  <a:pos x="379" y="48"/>
                </a:cxn>
                <a:cxn ang="0">
                  <a:pos x="255" y="44"/>
                </a:cxn>
                <a:cxn ang="0">
                  <a:pos x="145" y="80"/>
                </a:cxn>
                <a:cxn ang="0">
                  <a:pos x="67" y="154"/>
                </a:cxn>
                <a:cxn ang="0">
                  <a:pos x="33" y="251"/>
                </a:cxn>
                <a:cxn ang="0">
                  <a:pos x="14" y="266"/>
                </a:cxn>
                <a:cxn ang="0">
                  <a:pos x="0" y="249"/>
                </a:cxn>
                <a:cxn ang="0">
                  <a:pos x="0" y="249"/>
                </a:cxn>
              </a:cxnLst>
              <a:rect l="0" t="0" r="r" b="b"/>
              <a:pathLst>
                <a:path w="736" h="392">
                  <a:moveTo>
                    <a:pt x="0" y="249"/>
                  </a:moveTo>
                  <a:lnTo>
                    <a:pt x="6" y="190"/>
                  </a:lnTo>
                  <a:lnTo>
                    <a:pt x="37" y="131"/>
                  </a:lnTo>
                  <a:lnTo>
                    <a:pt x="80" y="82"/>
                  </a:lnTo>
                  <a:lnTo>
                    <a:pt x="103" y="61"/>
                  </a:lnTo>
                  <a:lnTo>
                    <a:pt x="126" y="46"/>
                  </a:lnTo>
                  <a:lnTo>
                    <a:pt x="189" y="19"/>
                  </a:lnTo>
                  <a:lnTo>
                    <a:pt x="259" y="2"/>
                  </a:lnTo>
                  <a:lnTo>
                    <a:pt x="407" y="0"/>
                  </a:lnTo>
                  <a:lnTo>
                    <a:pt x="542" y="49"/>
                  </a:lnTo>
                  <a:lnTo>
                    <a:pt x="633" y="156"/>
                  </a:lnTo>
                  <a:lnTo>
                    <a:pt x="652" y="255"/>
                  </a:lnTo>
                  <a:lnTo>
                    <a:pt x="679" y="295"/>
                  </a:lnTo>
                  <a:lnTo>
                    <a:pt x="715" y="344"/>
                  </a:lnTo>
                  <a:lnTo>
                    <a:pt x="736" y="384"/>
                  </a:lnTo>
                  <a:lnTo>
                    <a:pt x="717" y="392"/>
                  </a:lnTo>
                  <a:lnTo>
                    <a:pt x="637" y="350"/>
                  </a:lnTo>
                  <a:lnTo>
                    <a:pt x="599" y="302"/>
                  </a:lnTo>
                  <a:lnTo>
                    <a:pt x="561" y="183"/>
                  </a:lnTo>
                  <a:lnTo>
                    <a:pt x="531" y="131"/>
                  </a:lnTo>
                  <a:lnTo>
                    <a:pt x="489" y="91"/>
                  </a:lnTo>
                  <a:lnTo>
                    <a:pt x="436" y="65"/>
                  </a:lnTo>
                  <a:lnTo>
                    <a:pt x="379" y="48"/>
                  </a:lnTo>
                  <a:lnTo>
                    <a:pt x="255" y="44"/>
                  </a:lnTo>
                  <a:lnTo>
                    <a:pt x="145" y="80"/>
                  </a:lnTo>
                  <a:lnTo>
                    <a:pt x="67" y="154"/>
                  </a:lnTo>
                  <a:lnTo>
                    <a:pt x="33" y="251"/>
                  </a:lnTo>
                  <a:lnTo>
                    <a:pt x="14" y="266"/>
                  </a:lnTo>
                  <a:lnTo>
                    <a:pt x="0" y="24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5" name="Freeform 45"/>
            <p:cNvSpPr>
              <a:spLocks/>
            </p:cNvSpPr>
            <p:nvPr/>
          </p:nvSpPr>
          <p:spPr bwMode="auto">
            <a:xfrm flipH="1">
              <a:off x="4779" y="2534"/>
              <a:ext cx="88" cy="92"/>
            </a:xfrm>
            <a:custGeom>
              <a:avLst/>
              <a:gdLst/>
              <a:ahLst/>
              <a:cxnLst>
                <a:cxn ang="0">
                  <a:pos x="79" y="30"/>
                </a:cxn>
                <a:cxn ang="0">
                  <a:pos x="36" y="74"/>
                </a:cxn>
                <a:cxn ang="0">
                  <a:pos x="28" y="103"/>
                </a:cxn>
                <a:cxn ang="0">
                  <a:pos x="41" y="129"/>
                </a:cxn>
                <a:cxn ang="0">
                  <a:pos x="68" y="144"/>
                </a:cxn>
                <a:cxn ang="0">
                  <a:pos x="95" y="152"/>
                </a:cxn>
                <a:cxn ang="0">
                  <a:pos x="153" y="146"/>
                </a:cxn>
                <a:cxn ang="0">
                  <a:pos x="174" y="156"/>
                </a:cxn>
                <a:cxn ang="0">
                  <a:pos x="163" y="177"/>
                </a:cxn>
                <a:cxn ang="0">
                  <a:pos x="89" y="184"/>
                </a:cxn>
                <a:cxn ang="0">
                  <a:pos x="20" y="154"/>
                </a:cxn>
                <a:cxn ang="0">
                  <a:pos x="0" y="116"/>
                </a:cxn>
                <a:cxn ang="0">
                  <a:pos x="5" y="68"/>
                </a:cxn>
                <a:cxn ang="0">
                  <a:pos x="30" y="27"/>
                </a:cxn>
                <a:cxn ang="0">
                  <a:pos x="64" y="0"/>
                </a:cxn>
                <a:cxn ang="0">
                  <a:pos x="87" y="8"/>
                </a:cxn>
                <a:cxn ang="0">
                  <a:pos x="79" y="30"/>
                </a:cxn>
                <a:cxn ang="0">
                  <a:pos x="79" y="30"/>
                </a:cxn>
              </a:cxnLst>
              <a:rect l="0" t="0" r="r" b="b"/>
              <a:pathLst>
                <a:path w="174" h="184">
                  <a:moveTo>
                    <a:pt x="79" y="30"/>
                  </a:moveTo>
                  <a:lnTo>
                    <a:pt x="36" y="74"/>
                  </a:lnTo>
                  <a:lnTo>
                    <a:pt x="28" y="103"/>
                  </a:lnTo>
                  <a:lnTo>
                    <a:pt x="41" y="129"/>
                  </a:lnTo>
                  <a:lnTo>
                    <a:pt x="68" y="144"/>
                  </a:lnTo>
                  <a:lnTo>
                    <a:pt x="95" y="152"/>
                  </a:lnTo>
                  <a:lnTo>
                    <a:pt x="153" y="146"/>
                  </a:lnTo>
                  <a:lnTo>
                    <a:pt x="174" y="156"/>
                  </a:lnTo>
                  <a:lnTo>
                    <a:pt x="163" y="177"/>
                  </a:lnTo>
                  <a:lnTo>
                    <a:pt x="89" y="184"/>
                  </a:lnTo>
                  <a:lnTo>
                    <a:pt x="20" y="154"/>
                  </a:lnTo>
                  <a:lnTo>
                    <a:pt x="0" y="116"/>
                  </a:lnTo>
                  <a:lnTo>
                    <a:pt x="5" y="68"/>
                  </a:lnTo>
                  <a:lnTo>
                    <a:pt x="30" y="27"/>
                  </a:lnTo>
                  <a:lnTo>
                    <a:pt x="64" y="0"/>
                  </a:lnTo>
                  <a:lnTo>
                    <a:pt x="87" y="8"/>
                  </a:lnTo>
                  <a:lnTo>
                    <a:pt x="79" y="30"/>
                  </a:lnTo>
                  <a:lnTo>
                    <a:pt x="7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6" name="Freeform 46"/>
            <p:cNvSpPr>
              <a:spLocks/>
            </p:cNvSpPr>
            <p:nvPr/>
          </p:nvSpPr>
          <p:spPr bwMode="auto">
            <a:xfrm flipH="1">
              <a:off x="4719" y="2528"/>
              <a:ext cx="100" cy="96"/>
            </a:xfrm>
            <a:custGeom>
              <a:avLst/>
              <a:gdLst/>
              <a:ahLst/>
              <a:cxnLst>
                <a:cxn ang="0">
                  <a:pos x="32" y="57"/>
                </a:cxn>
                <a:cxn ang="0">
                  <a:pos x="51" y="117"/>
                </a:cxn>
                <a:cxn ang="0">
                  <a:pos x="68" y="144"/>
                </a:cxn>
                <a:cxn ang="0">
                  <a:pos x="96" y="153"/>
                </a:cxn>
                <a:cxn ang="0">
                  <a:pos x="123" y="140"/>
                </a:cxn>
                <a:cxn ang="0">
                  <a:pos x="136" y="104"/>
                </a:cxn>
                <a:cxn ang="0">
                  <a:pos x="129" y="62"/>
                </a:cxn>
                <a:cxn ang="0">
                  <a:pos x="91" y="32"/>
                </a:cxn>
                <a:cxn ang="0">
                  <a:pos x="79" y="11"/>
                </a:cxn>
                <a:cxn ang="0">
                  <a:pos x="100" y="0"/>
                </a:cxn>
                <a:cxn ang="0">
                  <a:pos x="165" y="28"/>
                </a:cxn>
                <a:cxn ang="0">
                  <a:pos x="201" y="87"/>
                </a:cxn>
                <a:cxn ang="0">
                  <a:pos x="191" y="127"/>
                </a:cxn>
                <a:cxn ang="0">
                  <a:pos x="169" y="161"/>
                </a:cxn>
                <a:cxn ang="0">
                  <a:pos x="134" y="184"/>
                </a:cxn>
                <a:cxn ang="0">
                  <a:pos x="95" y="192"/>
                </a:cxn>
                <a:cxn ang="0">
                  <a:pos x="57" y="178"/>
                </a:cxn>
                <a:cxn ang="0">
                  <a:pos x="28" y="146"/>
                </a:cxn>
                <a:cxn ang="0">
                  <a:pos x="0" y="66"/>
                </a:cxn>
                <a:cxn ang="0">
                  <a:pos x="11" y="45"/>
                </a:cxn>
                <a:cxn ang="0">
                  <a:pos x="32" y="57"/>
                </a:cxn>
                <a:cxn ang="0">
                  <a:pos x="32" y="57"/>
                </a:cxn>
              </a:cxnLst>
              <a:rect l="0" t="0" r="r" b="b"/>
              <a:pathLst>
                <a:path w="201" h="192">
                  <a:moveTo>
                    <a:pt x="32" y="57"/>
                  </a:moveTo>
                  <a:lnTo>
                    <a:pt x="51" y="117"/>
                  </a:lnTo>
                  <a:lnTo>
                    <a:pt x="68" y="144"/>
                  </a:lnTo>
                  <a:lnTo>
                    <a:pt x="96" y="153"/>
                  </a:lnTo>
                  <a:lnTo>
                    <a:pt x="123" y="140"/>
                  </a:lnTo>
                  <a:lnTo>
                    <a:pt x="136" y="104"/>
                  </a:lnTo>
                  <a:lnTo>
                    <a:pt x="129" y="62"/>
                  </a:lnTo>
                  <a:lnTo>
                    <a:pt x="91" y="32"/>
                  </a:lnTo>
                  <a:lnTo>
                    <a:pt x="79" y="11"/>
                  </a:lnTo>
                  <a:lnTo>
                    <a:pt x="100" y="0"/>
                  </a:lnTo>
                  <a:lnTo>
                    <a:pt x="165" y="28"/>
                  </a:lnTo>
                  <a:lnTo>
                    <a:pt x="201" y="87"/>
                  </a:lnTo>
                  <a:lnTo>
                    <a:pt x="191" y="127"/>
                  </a:lnTo>
                  <a:lnTo>
                    <a:pt x="169" y="161"/>
                  </a:lnTo>
                  <a:lnTo>
                    <a:pt x="134" y="184"/>
                  </a:lnTo>
                  <a:lnTo>
                    <a:pt x="95" y="192"/>
                  </a:lnTo>
                  <a:lnTo>
                    <a:pt x="57" y="178"/>
                  </a:lnTo>
                  <a:lnTo>
                    <a:pt x="28" y="146"/>
                  </a:lnTo>
                  <a:lnTo>
                    <a:pt x="0" y="66"/>
                  </a:lnTo>
                  <a:lnTo>
                    <a:pt x="11" y="45"/>
                  </a:lnTo>
                  <a:lnTo>
                    <a:pt x="32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7" name="Freeform 47"/>
            <p:cNvSpPr>
              <a:spLocks/>
            </p:cNvSpPr>
            <p:nvPr/>
          </p:nvSpPr>
          <p:spPr bwMode="auto">
            <a:xfrm flipH="1">
              <a:off x="4384" y="2792"/>
              <a:ext cx="506" cy="376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55" y="99"/>
                </a:cxn>
                <a:cxn ang="0">
                  <a:pos x="78" y="186"/>
                </a:cxn>
                <a:cxn ang="0">
                  <a:pos x="110" y="289"/>
                </a:cxn>
                <a:cxn ang="0">
                  <a:pos x="133" y="342"/>
                </a:cxn>
                <a:cxn ang="0">
                  <a:pos x="160" y="393"/>
                </a:cxn>
                <a:cxn ang="0">
                  <a:pos x="194" y="447"/>
                </a:cxn>
                <a:cxn ang="0">
                  <a:pos x="232" y="496"/>
                </a:cxn>
                <a:cxn ang="0">
                  <a:pos x="277" y="542"/>
                </a:cxn>
                <a:cxn ang="0">
                  <a:pos x="331" y="582"/>
                </a:cxn>
                <a:cxn ang="0">
                  <a:pos x="361" y="601"/>
                </a:cxn>
                <a:cxn ang="0">
                  <a:pos x="391" y="618"/>
                </a:cxn>
                <a:cxn ang="0">
                  <a:pos x="462" y="646"/>
                </a:cxn>
                <a:cxn ang="0">
                  <a:pos x="540" y="665"/>
                </a:cxn>
                <a:cxn ang="0">
                  <a:pos x="627" y="673"/>
                </a:cxn>
                <a:cxn ang="0">
                  <a:pos x="796" y="671"/>
                </a:cxn>
                <a:cxn ang="0">
                  <a:pos x="992" y="652"/>
                </a:cxn>
                <a:cxn ang="0">
                  <a:pos x="1011" y="665"/>
                </a:cxn>
                <a:cxn ang="0">
                  <a:pos x="998" y="686"/>
                </a:cxn>
                <a:cxn ang="0">
                  <a:pos x="903" y="717"/>
                </a:cxn>
                <a:cxn ang="0">
                  <a:pos x="808" y="747"/>
                </a:cxn>
                <a:cxn ang="0">
                  <a:pos x="652" y="751"/>
                </a:cxn>
                <a:cxn ang="0">
                  <a:pos x="494" y="734"/>
                </a:cxn>
                <a:cxn ang="0">
                  <a:pos x="342" y="667"/>
                </a:cxn>
                <a:cxn ang="0">
                  <a:pos x="275" y="612"/>
                </a:cxn>
                <a:cxn ang="0">
                  <a:pos x="217" y="549"/>
                </a:cxn>
                <a:cxn ang="0">
                  <a:pos x="163" y="479"/>
                </a:cxn>
                <a:cxn ang="0">
                  <a:pos x="118" y="405"/>
                </a:cxn>
                <a:cxn ang="0">
                  <a:pos x="80" y="329"/>
                </a:cxn>
                <a:cxn ang="0">
                  <a:pos x="51" y="253"/>
                </a:cxn>
                <a:cxn ang="0">
                  <a:pos x="0" y="25"/>
                </a:cxn>
                <a:cxn ang="0">
                  <a:pos x="4" y="0"/>
                </a:cxn>
                <a:cxn ang="0">
                  <a:pos x="27" y="4"/>
                </a:cxn>
                <a:cxn ang="0">
                  <a:pos x="27" y="4"/>
                </a:cxn>
              </a:cxnLst>
              <a:rect l="0" t="0" r="r" b="b"/>
              <a:pathLst>
                <a:path w="1011" h="751">
                  <a:moveTo>
                    <a:pt x="27" y="4"/>
                  </a:moveTo>
                  <a:lnTo>
                    <a:pt x="55" y="99"/>
                  </a:lnTo>
                  <a:lnTo>
                    <a:pt x="78" y="186"/>
                  </a:lnTo>
                  <a:lnTo>
                    <a:pt x="110" y="289"/>
                  </a:lnTo>
                  <a:lnTo>
                    <a:pt x="133" y="342"/>
                  </a:lnTo>
                  <a:lnTo>
                    <a:pt x="160" y="393"/>
                  </a:lnTo>
                  <a:lnTo>
                    <a:pt x="194" y="447"/>
                  </a:lnTo>
                  <a:lnTo>
                    <a:pt x="232" y="496"/>
                  </a:lnTo>
                  <a:lnTo>
                    <a:pt x="277" y="542"/>
                  </a:lnTo>
                  <a:lnTo>
                    <a:pt x="331" y="582"/>
                  </a:lnTo>
                  <a:lnTo>
                    <a:pt x="361" y="601"/>
                  </a:lnTo>
                  <a:lnTo>
                    <a:pt x="391" y="618"/>
                  </a:lnTo>
                  <a:lnTo>
                    <a:pt x="462" y="646"/>
                  </a:lnTo>
                  <a:lnTo>
                    <a:pt x="540" y="665"/>
                  </a:lnTo>
                  <a:lnTo>
                    <a:pt x="627" y="673"/>
                  </a:lnTo>
                  <a:lnTo>
                    <a:pt x="796" y="671"/>
                  </a:lnTo>
                  <a:lnTo>
                    <a:pt x="992" y="652"/>
                  </a:lnTo>
                  <a:lnTo>
                    <a:pt x="1011" y="665"/>
                  </a:lnTo>
                  <a:lnTo>
                    <a:pt x="998" y="686"/>
                  </a:lnTo>
                  <a:lnTo>
                    <a:pt x="903" y="717"/>
                  </a:lnTo>
                  <a:lnTo>
                    <a:pt x="808" y="747"/>
                  </a:lnTo>
                  <a:lnTo>
                    <a:pt x="652" y="751"/>
                  </a:lnTo>
                  <a:lnTo>
                    <a:pt x="494" y="734"/>
                  </a:lnTo>
                  <a:lnTo>
                    <a:pt x="342" y="667"/>
                  </a:lnTo>
                  <a:lnTo>
                    <a:pt x="275" y="612"/>
                  </a:lnTo>
                  <a:lnTo>
                    <a:pt x="217" y="549"/>
                  </a:lnTo>
                  <a:lnTo>
                    <a:pt x="163" y="479"/>
                  </a:lnTo>
                  <a:lnTo>
                    <a:pt x="118" y="405"/>
                  </a:lnTo>
                  <a:lnTo>
                    <a:pt x="80" y="329"/>
                  </a:lnTo>
                  <a:lnTo>
                    <a:pt x="51" y="253"/>
                  </a:lnTo>
                  <a:lnTo>
                    <a:pt x="0" y="25"/>
                  </a:lnTo>
                  <a:lnTo>
                    <a:pt x="4" y="0"/>
                  </a:lnTo>
                  <a:lnTo>
                    <a:pt x="27" y="4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8" name="Freeform 48"/>
            <p:cNvSpPr>
              <a:spLocks/>
            </p:cNvSpPr>
            <p:nvPr/>
          </p:nvSpPr>
          <p:spPr bwMode="auto">
            <a:xfrm flipH="1">
              <a:off x="4041" y="2776"/>
              <a:ext cx="677" cy="404"/>
            </a:xfrm>
            <a:custGeom>
              <a:avLst/>
              <a:gdLst/>
              <a:ahLst/>
              <a:cxnLst>
                <a:cxn ang="0">
                  <a:pos x="1287" y="730"/>
                </a:cxn>
                <a:cxn ang="0">
                  <a:pos x="1252" y="659"/>
                </a:cxn>
                <a:cxn ang="0">
                  <a:pos x="1214" y="604"/>
                </a:cxn>
                <a:cxn ang="0">
                  <a:pos x="1167" y="557"/>
                </a:cxn>
                <a:cxn ang="0">
                  <a:pos x="1110" y="505"/>
                </a:cxn>
                <a:cxn ang="0">
                  <a:pos x="1106" y="482"/>
                </a:cxn>
                <a:cxn ang="0">
                  <a:pos x="1129" y="477"/>
                </a:cxn>
                <a:cxn ang="0">
                  <a:pos x="1216" y="526"/>
                </a:cxn>
                <a:cxn ang="0">
                  <a:pos x="1275" y="577"/>
                </a:cxn>
                <a:cxn ang="0">
                  <a:pos x="1353" y="731"/>
                </a:cxn>
                <a:cxn ang="0">
                  <a:pos x="1334" y="764"/>
                </a:cxn>
                <a:cxn ang="0">
                  <a:pos x="1313" y="787"/>
                </a:cxn>
                <a:cxn ang="0">
                  <a:pos x="1256" y="807"/>
                </a:cxn>
                <a:cxn ang="0">
                  <a:pos x="1117" y="785"/>
                </a:cxn>
                <a:cxn ang="0">
                  <a:pos x="1043" y="754"/>
                </a:cxn>
                <a:cxn ang="0">
                  <a:pos x="973" y="720"/>
                </a:cxn>
                <a:cxn ang="0">
                  <a:pos x="912" y="692"/>
                </a:cxn>
                <a:cxn ang="0">
                  <a:pos x="863" y="673"/>
                </a:cxn>
                <a:cxn ang="0">
                  <a:pos x="760" y="657"/>
                </a:cxn>
                <a:cxn ang="0">
                  <a:pos x="656" y="659"/>
                </a:cxn>
                <a:cxn ang="0">
                  <a:pos x="447" y="631"/>
                </a:cxn>
                <a:cxn ang="0">
                  <a:pos x="367" y="591"/>
                </a:cxn>
                <a:cxn ang="0">
                  <a:pos x="291" y="532"/>
                </a:cxn>
                <a:cxn ang="0">
                  <a:pos x="220" y="460"/>
                </a:cxn>
                <a:cxn ang="0">
                  <a:pos x="186" y="422"/>
                </a:cxn>
                <a:cxn ang="0">
                  <a:pos x="156" y="380"/>
                </a:cxn>
                <a:cxn ang="0">
                  <a:pos x="125" y="336"/>
                </a:cxn>
                <a:cxn ang="0">
                  <a:pos x="99" y="292"/>
                </a:cxn>
                <a:cxn ang="0">
                  <a:pos x="53" y="201"/>
                </a:cxn>
                <a:cxn ang="0">
                  <a:pos x="0" y="21"/>
                </a:cxn>
                <a:cxn ang="0">
                  <a:pos x="11" y="0"/>
                </a:cxn>
                <a:cxn ang="0">
                  <a:pos x="32" y="11"/>
                </a:cxn>
                <a:cxn ang="0">
                  <a:pos x="63" y="79"/>
                </a:cxn>
                <a:cxn ang="0">
                  <a:pos x="93" y="146"/>
                </a:cxn>
                <a:cxn ang="0">
                  <a:pos x="123" y="209"/>
                </a:cxn>
                <a:cxn ang="0">
                  <a:pos x="156" y="271"/>
                </a:cxn>
                <a:cxn ang="0">
                  <a:pos x="190" y="330"/>
                </a:cxn>
                <a:cxn ang="0">
                  <a:pos x="228" y="389"/>
                </a:cxn>
                <a:cxn ang="0">
                  <a:pos x="275" y="446"/>
                </a:cxn>
                <a:cxn ang="0">
                  <a:pos x="329" y="503"/>
                </a:cxn>
                <a:cxn ang="0">
                  <a:pos x="390" y="549"/>
                </a:cxn>
                <a:cxn ang="0">
                  <a:pos x="456" y="577"/>
                </a:cxn>
                <a:cxn ang="0">
                  <a:pos x="597" y="598"/>
                </a:cxn>
                <a:cxn ang="0">
                  <a:pos x="880" y="617"/>
                </a:cxn>
                <a:cxn ang="0">
                  <a:pos x="977" y="663"/>
                </a:cxn>
                <a:cxn ang="0">
                  <a:pos x="1024" y="692"/>
                </a:cxn>
                <a:cxn ang="0">
                  <a:pos x="1074" y="712"/>
                </a:cxn>
                <a:cxn ang="0">
                  <a:pos x="1121" y="731"/>
                </a:cxn>
                <a:cxn ang="0">
                  <a:pos x="1186" y="752"/>
                </a:cxn>
                <a:cxn ang="0">
                  <a:pos x="1249" y="758"/>
                </a:cxn>
                <a:cxn ang="0">
                  <a:pos x="1287" y="730"/>
                </a:cxn>
                <a:cxn ang="0">
                  <a:pos x="1287" y="730"/>
                </a:cxn>
              </a:cxnLst>
              <a:rect l="0" t="0" r="r" b="b"/>
              <a:pathLst>
                <a:path w="1353" h="807">
                  <a:moveTo>
                    <a:pt x="1287" y="730"/>
                  </a:moveTo>
                  <a:lnTo>
                    <a:pt x="1252" y="659"/>
                  </a:lnTo>
                  <a:lnTo>
                    <a:pt x="1214" y="604"/>
                  </a:lnTo>
                  <a:lnTo>
                    <a:pt x="1167" y="557"/>
                  </a:lnTo>
                  <a:lnTo>
                    <a:pt x="1110" y="505"/>
                  </a:lnTo>
                  <a:lnTo>
                    <a:pt x="1106" y="482"/>
                  </a:lnTo>
                  <a:lnTo>
                    <a:pt x="1129" y="477"/>
                  </a:lnTo>
                  <a:lnTo>
                    <a:pt x="1216" y="526"/>
                  </a:lnTo>
                  <a:lnTo>
                    <a:pt x="1275" y="577"/>
                  </a:lnTo>
                  <a:lnTo>
                    <a:pt x="1353" y="731"/>
                  </a:lnTo>
                  <a:lnTo>
                    <a:pt x="1334" y="764"/>
                  </a:lnTo>
                  <a:lnTo>
                    <a:pt x="1313" y="787"/>
                  </a:lnTo>
                  <a:lnTo>
                    <a:pt x="1256" y="807"/>
                  </a:lnTo>
                  <a:lnTo>
                    <a:pt x="1117" y="785"/>
                  </a:lnTo>
                  <a:lnTo>
                    <a:pt x="1043" y="754"/>
                  </a:lnTo>
                  <a:lnTo>
                    <a:pt x="973" y="720"/>
                  </a:lnTo>
                  <a:lnTo>
                    <a:pt x="912" y="692"/>
                  </a:lnTo>
                  <a:lnTo>
                    <a:pt x="863" y="673"/>
                  </a:lnTo>
                  <a:lnTo>
                    <a:pt x="760" y="657"/>
                  </a:lnTo>
                  <a:lnTo>
                    <a:pt x="656" y="659"/>
                  </a:lnTo>
                  <a:lnTo>
                    <a:pt x="447" y="631"/>
                  </a:lnTo>
                  <a:lnTo>
                    <a:pt x="367" y="591"/>
                  </a:lnTo>
                  <a:lnTo>
                    <a:pt x="291" y="532"/>
                  </a:lnTo>
                  <a:lnTo>
                    <a:pt x="220" y="460"/>
                  </a:lnTo>
                  <a:lnTo>
                    <a:pt x="186" y="422"/>
                  </a:lnTo>
                  <a:lnTo>
                    <a:pt x="156" y="380"/>
                  </a:lnTo>
                  <a:lnTo>
                    <a:pt x="125" y="336"/>
                  </a:lnTo>
                  <a:lnTo>
                    <a:pt x="99" y="292"/>
                  </a:lnTo>
                  <a:lnTo>
                    <a:pt x="53" y="201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32" y="11"/>
                  </a:lnTo>
                  <a:lnTo>
                    <a:pt x="63" y="79"/>
                  </a:lnTo>
                  <a:lnTo>
                    <a:pt x="93" y="146"/>
                  </a:lnTo>
                  <a:lnTo>
                    <a:pt x="123" y="209"/>
                  </a:lnTo>
                  <a:lnTo>
                    <a:pt x="156" y="271"/>
                  </a:lnTo>
                  <a:lnTo>
                    <a:pt x="190" y="330"/>
                  </a:lnTo>
                  <a:lnTo>
                    <a:pt x="228" y="389"/>
                  </a:lnTo>
                  <a:lnTo>
                    <a:pt x="275" y="446"/>
                  </a:lnTo>
                  <a:lnTo>
                    <a:pt x="329" y="503"/>
                  </a:lnTo>
                  <a:lnTo>
                    <a:pt x="390" y="549"/>
                  </a:lnTo>
                  <a:lnTo>
                    <a:pt x="456" y="577"/>
                  </a:lnTo>
                  <a:lnTo>
                    <a:pt x="597" y="598"/>
                  </a:lnTo>
                  <a:lnTo>
                    <a:pt x="880" y="617"/>
                  </a:lnTo>
                  <a:lnTo>
                    <a:pt x="977" y="663"/>
                  </a:lnTo>
                  <a:lnTo>
                    <a:pt x="1024" y="692"/>
                  </a:lnTo>
                  <a:lnTo>
                    <a:pt x="1074" y="712"/>
                  </a:lnTo>
                  <a:lnTo>
                    <a:pt x="1121" y="731"/>
                  </a:lnTo>
                  <a:lnTo>
                    <a:pt x="1186" y="752"/>
                  </a:lnTo>
                  <a:lnTo>
                    <a:pt x="1249" y="758"/>
                  </a:lnTo>
                  <a:lnTo>
                    <a:pt x="1287" y="730"/>
                  </a:lnTo>
                  <a:lnTo>
                    <a:pt x="1287" y="7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9" name="Freeform 49"/>
            <p:cNvSpPr>
              <a:spLocks/>
            </p:cNvSpPr>
            <p:nvPr/>
          </p:nvSpPr>
          <p:spPr bwMode="auto">
            <a:xfrm flipH="1">
              <a:off x="4062" y="2652"/>
              <a:ext cx="546" cy="397"/>
            </a:xfrm>
            <a:custGeom>
              <a:avLst/>
              <a:gdLst/>
              <a:ahLst/>
              <a:cxnLst>
                <a:cxn ang="0">
                  <a:pos x="38" y="289"/>
                </a:cxn>
                <a:cxn ang="0">
                  <a:pos x="2" y="228"/>
                </a:cxn>
                <a:cxn ang="0">
                  <a:pos x="0" y="159"/>
                </a:cxn>
                <a:cxn ang="0">
                  <a:pos x="27" y="93"/>
                </a:cxn>
                <a:cxn ang="0">
                  <a:pos x="50" y="62"/>
                </a:cxn>
                <a:cxn ang="0">
                  <a:pos x="80" y="38"/>
                </a:cxn>
                <a:cxn ang="0">
                  <a:pos x="114" y="17"/>
                </a:cxn>
                <a:cxn ang="0">
                  <a:pos x="156" y="3"/>
                </a:cxn>
                <a:cxn ang="0">
                  <a:pos x="249" y="0"/>
                </a:cxn>
                <a:cxn ang="0">
                  <a:pos x="360" y="36"/>
                </a:cxn>
                <a:cxn ang="0">
                  <a:pos x="420" y="72"/>
                </a:cxn>
                <a:cxn ang="0">
                  <a:pos x="481" y="123"/>
                </a:cxn>
                <a:cxn ang="0">
                  <a:pos x="559" y="220"/>
                </a:cxn>
                <a:cxn ang="0">
                  <a:pos x="614" y="325"/>
                </a:cxn>
                <a:cxn ang="0">
                  <a:pos x="641" y="378"/>
                </a:cxn>
                <a:cxn ang="0">
                  <a:pos x="671" y="427"/>
                </a:cxn>
                <a:cxn ang="0">
                  <a:pos x="709" y="473"/>
                </a:cxn>
                <a:cxn ang="0">
                  <a:pos x="757" y="515"/>
                </a:cxn>
                <a:cxn ang="0">
                  <a:pos x="793" y="534"/>
                </a:cxn>
                <a:cxn ang="0">
                  <a:pos x="848" y="558"/>
                </a:cxn>
                <a:cxn ang="0">
                  <a:pos x="913" y="589"/>
                </a:cxn>
                <a:cxn ang="0">
                  <a:pos x="979" y="625"/>
                </a:cxn>
                <a:cxn ang="0">
                  <a:pos x="1078" y="703"/>
                </a:cxn>
                <a:cxn ang="0">
                  <a:pos x="1093" y="747"/>
                </a:cxn>
                <a:cxn ang="0">
                  <a:pos x="1074" y="790"/>
                </a:cxn>
                <a:cxn ang="0">
                  <a:pos x="1051" y="794"/>
                </a:cxn>
                <a:cxn ang="0">
                  <a:pos x="1048" y="771"/>
                </a:cxn>
                <a:cxn ang="0">
                  <a:pos x="1048" y="733"/>
                </a:cxn>
                <a:cxn ang="0">
                  <a:pos x="1023" y="703"/>
                </a:cxn>
                <a:cxn ang="0">
                  <a:pos x="975" y="673"/>
                </a:cxn>
                <a:cxn ang="0">
                  <a:pos x="915" y="644"/>
                </a:cxn>
                <a:cxn ang="0">
                  <a:pos x="846" y="616"/>
                </a:cxn>
                <a:cxn ang="0">
                  <a:pos x="776" y="583"/>
                </a:cxn>
                <a:cxn ang="0">
                  <a:pos x="709" y="547"/>
                </a:cxn>
                <a:cxn ang="0">
                  <a:pos x="654" y="503"/>
                </a:cxn>
                <a:cxn ang="0">
                  <a:pos x="599" y="435"/>
                </a:cxn>
                <a:cxn ang="0">
                  <a:pos x="561" y="368"/>
                </a:cxn>
                <a:cxn ang="0">
                  <a:pos x="508" y="241"/>
                </a:cxn>
                <a:cxn ang="0">
                  <a:pos x="474" y="184"/>
                </a:cxn>
                <a:cxn ang="0">
                  <a:pos x="424" y="133"/>
                </a:cxn>
                <a:cxn ang="0">
                  <a:pos x="388" y="110"/>
                </a:cxn>
                <a:cxn ang="0">
                  <a:pos x="346" y="89"/>
                </a:cxn>
                <a:cxn ang="0">
                  <a:pos x="295" y="70"/>
                </a:cxn>
                <a:cxn ang="0">
                  <a:pos x="232" y="53"/>
                </a:cxn>
                <a:cxn ang="0">
                  <a:pos x="135" y="53"/>
                </a:cxn>
                <a:cxn ang="0">
                  <a:pos x="69" y="98"/>
                </a:cxn>
                <a:cxn ang="0">
                  <a:pos x="42" y="175"/>
                </a:cxn>
                <a:cxn ang="0">
                  <a:pos x="48" y="220"/>
                </a:cxn>
                <a:cxn ang="0">
                  <a:pos x="65" y="270"/>
                </a:cxn>
                <a:cxn ang="0">
                  <a:pos x="61" y="292"/>
                </a:cxn>
                <a:cxn ang="0">
                  <a:pos x="38" y="289"/>
                </a:cxn>
                <a:cxn ang="0">
                  <a:pos x="38" y="289"/>
                </a:cxn>
              </a:cxnLst>
              <a:rect l="0" t="0" r="r" b="b"/>
              <a:pathLst>
                <a:path w="1093" h="794">
                  <a:moveTo>
                    <a:pt x="38" y="289"/>
                  </a:moveTo>
                  <a:lnTo>
                    <a:pt x="2" y="228"/>
                  </a:lnTo>
                  <a:lnTo>
                    <a:pt x="0" y="159"/>
                  </a:lnTo>
                  <a:lnTo>
                    <a:pt x="27" y="93"/>
                  </a:lnTo>
                  <a:lnTo>
                    <a:pt x="50" y="62"/>
                  </a:lnTo>
                  <a:lnTo>
                    <a:pt x="80" y="38"/>
                  </a:lnTo>
                  <a:lnTo>
                    <a:pt x="114" y="17"/>
                  </a:lnTo>
                  <a:lnTo>
                    <a:pt x="156" y="3"/>
                  </a:lnTo>
                  <a:lnTo>
                    <a:pt x="249" y="0"/>
                  </a:lnTo>
                  <a:lnTo>
                    <a:pt x="360" y="36"/>
                  </a:lnTo>
                  <a:lnTo>
                    <a:pt x="420" y="72"/>
                  </a:lnTo>
                  <a:lnTo>
                    <a:pt x="481" y="123"/>
                  </a:lnTo>
                  <a:lnTo>
                    <a:pt x="559" y="220"/>
                  </a:lnTo>
                  <a:lnTo>
                    <a:pt x="614" y="325"/>
                  </a:lnTo>
                  <a:lnTo>
                    <a:pt x="641" y="378"/>
                  </a:lnTo>
                  <a:lnTo>
                    <a:pt x="671" y="427"/>
                  </a:lnTo>
                  <a:lnTo>
                    <a:pt x="709" y="473"/>
                  </a:lnTo>
                  <a:lnTo>
                    <a:pt x="757" y="515"/>
                  </a:lnTo>
                  <a:lnTo>
                    <a:pt x="793" y="534"/>
                  </a:lnTo>
                  <a:lnTo>
                    <a:pt x="848" y="558"/>
                  </a:lnTo>
                  <a:lnTo>
                    <a:pt x="913" y="589"/>
                  </a:lnTo>
                  <a:lnTo>
                    <a:pt x="979" y="625"/>
                  </a:lnTo>
                  <a:lnTo>
                    <a:pt x="1078" y="703"/>
                  </a:lnTo>
                  <a:lnTo>
                    <a:pt x="1093" y="747"/>
                  </a:lnTo>
                  <a:lnTo>
                    <a:pt x="1074" y="790"/>
                  </a:lnTo>
                  <a:lnTo>
                    <a:pt x="1051" y="794"/>
                  </a:lnTo>
                  <a:lnTo>
                    <a:pt x="1048" y="771"/>
                  </a:lnTo>
                  <a:lnTo>
                    <a:pt x="1048" y="733"/>
                  </a:lnTo>
                  <a:lnTo>
                    <a:pt x="1023" y="703"/>
                  </a:lnTo>
                  <a:lnTo>
                    <a:pt x="975" y="673"/>
                  </a:lnTo>
                  <a:lnTo>
                    <a:pt x="915" y="644"/>
                  </a:lnTo>
                  <a:lnTo>
                    <a:pt x="846" y="616"/>
                  </a:lnTo>
                  <a:lnTo>
                    <a:pt x="776" y="583"/>
                  </a:lnTo>
                  <a:lnTo>
                    <a:pt x="709" y="547"/>
                  </a:lnTo>
                  <a:lnTo>
                    <a:pt x="654" y="503"/>
                  </a:lnTo>
                  <a:lnTo>
                    <a:pt x="599" y="435"/>
                  </a:lnTo>
                  <a:lnTo>
                    <a:pt x="561" y="368"/>
                  </a:lnTo>
                  <a:lnTo>
                    <a:pt x="508" y="241"/>
                  </a:lnTo>
                  <a:lnTo>
                    <a:pt x="474" y="184"/>
                  </a:lnTo>
                  <a:lnTo>
                    <a:pt x="424" y="133"/>
                  </a:lnTo>
                  <a:lnTo>
                    <a:pt x="388" y="110"/>
                  </a:lnTo>
                  <a:lnTo>
                    <a:pt x="346" y="89"/>
                  </a:lnTo>
                  <a:lnTo>
                    <a:pt x="295" y="70"/>
                  </a:lnTo>
                  <a:lnTo>
                    <a:pt x="232" y="53"/>
                  </a:lnTo>
                  <a:lnTo>
                    <a:pt x="135" y="53"/>
                  </a:lnTo>
                  <a:lnTo>
                    <a:pt x="69" y="98"/>
                  </a:lnTo>
                  <a:lnTo>
                    <a:pt x="42" y="175"/>
                  </a:lnTo>
                  <a:lnTo>
                    <a:pt x="48" y="220"/>
                  </a:lnTo>
                  <a:lnTo>
                    <a:pt x="65" y="270"/>
                  </a:lnTo>
                  <a:lnTo>
                    <a:pt x="61" y="292"/>
                  </a:lnTo>
                  <a:lnTo>
                    <a:pt x="38" y="289"/>
                  </a:lnTo>
                  <a:lnTo>
                    <a:pt x="38" y="2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0" name="Freeform 50"/>
            <p:cNvSpPr>
              <a:spLocks/>
            </p:cNvSpPr>
            <p:nvPr/>
          </p:nvSpPr>
          <p:spPr bwMode="auto">
            <a:xfrm flipH="1">
              <a:off x="4344" y="2506"/>
              <a:ext cx="143" cy="716"/>
            </a:xfrm>
            <a:custGeom>
              <a:avLst/>
              <a:gdLst/>
              <a:ahLst/>
              <a:cxnLst>
                <a:cxn ang="0">
                  <a:pos x="32" y="13"/>
                </a:cxn>
                <a:cxn ang="0">
                  <a:pos x="38" y="129"/>
                </a:cxn>
                <a:cxn ang="0">
                  <a:pos x="53" y="154"/>
                </a:cxn>
                <a:cxn ang="0">
                  <a:pos x="74" y="171"/>
                </a:cxn>
                <a:cxn ang="0">
                  <a:pos x="125" y="194"/>
                </a:cxn>
                <a:cxn ang="0">
                  <a:pos x="228" y="245"/>
                </a:cxn>
                <a:cxn ang="0">
                  <a:pos x="270" y="424"/>
                </a:cxn>
                <a:cxn ang="0">
                  <a:pos x="285" y="618"/>
                </a:cxn>
                <a:cxn ang="0">
                  <a:pos x="277" y="1408"/>
                </a:cxn>
                <a:cxn ang="0">
                  <a:pos x="254" y="1431"/>
                </a:cxn>
                <a:cxn ang="0">
                  <a:pos x="234" y="1408"/>
                </a:cxn>
                <a:cxn ang="0">
                  <a:pos x="249" y="884"/>
                </a:cxn>
                <a:cxn ang="0">
                  <a:pos x="251" y="753"/>
                </a:cxn>
                <a:cxn ang="0">
                  <a:pos x="249" y="621"/>
                </a:cxn>
                <a:cxn ang="0">
                  <a:pos x="226" y="359"/>
                </a:cxn>
                <a:cxn ang="0">
                  <a:pos x="209" y="296"/>
                </a:cxn>
                <a:cxn ang="0">
                  <a:pos x="186" y="256"/>
                </a:cxn>
                <a:cxn ang="0">
                  <a:pos x="156" y="232"/>
                </a:cxn>
                <a:cxn ang="0">
                  <a:pos x="123" y="218"/>
                </a:cxn>
                <a:cxn ang="0">
                  <a:pos x="59" y="197"/>
                </a:cxn>
                <a:cxn ang="0">
                  <a:pos x="7" y="142"/>
                </a:cxn>
                <a:cxn ang="0">
                  <a:pos x="0" y="21"/>
                </a:cxn>
                <a:cxn ang="0">
                  <a:pos x="13" y="0"/>
                </a:cxn>
                <a:cxn ang="0">
                  <a:pos x="32" y="13"/>
                </a:cxn>
                <a:cxn ang="0">
                  <a:pos x="32" y="13"/>
                </a:cxn>
              </a:cxnLst>
              <a:rect l="0" t="0" r="r" b="b"/>
              <a:pathLst>
                <a:path w="285" h="1431">
                  <a:moveTo>
                    <a:pt x="32" y="13"/>
                  </a:moveTo>
                  <a:lnTo>
                    <a:pt x="38" y="129"/>
                  </a:lnTo>
                  <a:lnTo>
                    <a:pt x="53" y="154"/>
                  </a:lnTo>
                  <a:lnTo>
                    <a:pt x="74" y="171"/>
                  </a:lnTo>
                  <a:lnTo>
                    <a:pt x="125" y="194"/>
                  </a:lnTo>
                  <a:lnTo>
                    <a:pt x="228" y="245"/>
                  </a:lnTo>
                  <a:lnTo>
                    <a:pt x="270" y="424"/>
                  </a:lnTo>
                  <a:lnTo>
                    <a:pt x="285" y="618"/>
                  </a:lnTo>
                  <a:lnTo>
                    <a:pt x="277" y="1408"/>
                  </a:lnTo>
                  <a:lnTo>
                    <a:pt x="254" y="1431"/>
                  </a:lnTo>
                  <a:lnTo>
                    <a:pt x="234" y="1408"/>
                  </a:lnTo>
                  <a:lnTo>
                    <a:pt x="249" y="884"/>
                  </a:lnTo>
                  <a:lnTo>
                    <a:pt x="251" y="753"/>
                  </a:lnTo>
                  <a:lnTo>
                    <a:pt x="249" y="621"/>
                  </a:lnTo>
                  <a:lnTo>
                    <a:pt x="226" y="359"/>
                  </a:lnTo>
                  <a:lnTo>
                    <a:pt x="209" y="296"/>
                  </a:lnTo>
                  <a:lnTo>
                    <a:pt x="186" y="256"/>
                  </a:lnTo>
                  <a:lnTo>
                    <a:pt x="156" y="232"/>
                  </a:lnTo>
                  <a:lnTo>
                    <a:pt x="123" y="218"/>
                  </a:lnTo>
                  <a:lnTo>
                    <a:pt x="59" y="197"/>
                  </a:lnTo>
                  <a:lnTo>
                    <a:pt x="7" y="142"/>
                  </a:lnTo>
                  <a:lnTo>
                    <a:pt x="0" y="21"/>
                  </a:lnTo>
                  <a:lnTo>
                    <a:pt x="13" y="0"/>
                  </a:lnTo>
                  <a:lnTo>
                    <a:pt x="32" y="13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1" name="Freeform 51"/>
            <p:cNvSpPr>
              <a:spLocks/>
            </p:cNvSpPr>
            <p:nvPr/>
          </p:nvSpPr>
          <p:spPr bwMode="auto">
            <a:xfrm flipH="1">
              <a:off x="4732" y="3103"/>
              <a:ext cx="77" cy="108"/>
            </a:xfrm>
            <a:custGeom>
              <a:avLst/>
              <a:gdLst/>
              <a:ahLst/>
              <a:cxnLst>
                <a:cxn ang="0">
                  <a:pos x="63" y="41"/>
                </a:cxn>
                <a:cxn ang="0">
                  <a:pos x="50" y="110"/>
                </a:cxn>
                <a:cxn ang="0">
                  <a:pos x="59" y="140"/>
                </a:cxn>
                <a:cxn ang="0">
                  <a:pos x="78" y="163"/>
                </a:cxn>
                <a:cxn ang="0">
                  <a:pos x="137" y="182"/>
                </a:cxn>
                <a:cxn ang="0">
                  <a:pos x="154" y="197"/>
                </a:cxn>
                <a:cxn ang="0">
                  <a:pos x="139" y="214"/>
                </a:cxn>
                <a:cxn ang="0">
                  <a:pos x="48" y="190"/>
                </a:cxn>
                <a:cxn ang="0">
                  <a:pos x="0" y="110"/>
                </a:cxn>
                <a:cxn ang="0">
                  <a:pos x="6" y="81"/>
                </a:cxn>
                <a:cxn ang="0">
                  <a:pos x="21" y="51"/>
                </a:cxn>
                <a:cxn ang="0">
                  <a:pos x="40" y="20"/>
                </a:cxn>
                <a:cxn ang="0">
                  <a:pos x="61" y="0"/>
                </a:cxn>
                <a:cxn ang="0">
                  <a:pos x="94" y="11"/>
                </a:cxn>
                <a:cxn ang="0">
                  <a:pos x="94" y="28"/>
                </a:cxn>
                <a:cxn ang="0">
                  <a:pos x="63" y="41"/>
                </a:cxn>
                <a:cxn ang="0">
                  <a:pos x="63" y="41"/>
                </a:cxn>
              </a:cxnLst>
              <a:rect l="0" t="0" r="r" b="b"/>
              <a:pathLst>
                <a:path w="154" h="214">
                  <a:moveTo>
                    <a:pt x="63" y="41"/>
                  </a:moveTo>
                  <a:lnTo>
                    <a:pt x="50" y="110"/>
                  </a:lnTo>
                  <a:lnTo>
                    <a:pt x="59" y="140"/>
                  </a:lnTo>
                  <a:lnTo>
                    <a:pt x="78" y="163"/>
                  </a:lnTo>
                  <a:lnTo>
                    <a:pt x="137" y="182"/>
                  </a:lnTo>
                  <a:lnTo>
                    <a:pt x="154" y="197"/>
                  </a:lnTo>
                  <a:lnTo>
                    <a:pt x="139" y="214"/>
                  </a:lnTo>
                  <a:lnTo>
                    <a:pt x="48" y="190"/>
                  </a:lnTo>
                  <a:lnTo>
                    <a:pt x="0" y="110"/>
                  </a:lnTo>
                  <a:lnTo>
                    <a:pt x="6" y="81"/>
                  </a:lnTo>
                  <a:lnTo>
                    <a:pt x="21" y="51"/>
                  </a:lnTo>
                  <a:lnTo>
                    <a:pt x="40" y="20"/>
                  </a:lnTo>
                  <a:lnTo>
                    <a:pt x="61" y="0"/>
                  </a:lnTo>
                  <a:lnTo>
                    <a:pt x="94" y="11"/>
                  </a:lnTo>
                  <a:lnTo>
                    <a:pt x="94" y="28"/>
                  </a:lnTo>
                  <a:lnTo>
                    <a:pt x="63" y="41"/>
                  </a:lnTo>
                  <a:lnTo>
                    <a:pt x="6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2" name="Freeform 52"/>
            <p:cNvSpPr>
              <a:spLocks/>
            </p:cNvSpPr>
            <p:nvPr/>
          </p:nvSpPr>
          <p:spPr bwMode="auto">
            <a:xfrm flipH="1">
              <a:off x="4672" y="3155"/>
              <a:ext cx="83" cy="103"/>
            </a:xfrm>
            <a:custGeom>
              <a:avLst/>
              <a:gdLst/>
              <a:ahLst/>
              <a:cxnLst>
                <a:cxn ang="0">
                  <a:pos x="76" y="133"/>
                </a:cxn>
                <a:cxn ang="0">
                  <a:pos x="133" y="105"/>
                </a:cxn>
                <a:cxn ang="0">
                  <a:pos x="156" y="93"/>
                </a:cxn>
                <a:cxn ang="0">
                  <a:pos x="165" y="114"/>
                </a:cxn>
                <a:cxn ang="0">
                  <a:pos x="148" y="150"/>
                </a:cxn>
                <a:cxn ang="0">
                  <a:pos x="116" y="186"/>
                </a:cxn>
                <a:cxn ang="0">
                  <a:pos x="76" y="207"/>
                </a:cxn>
                <a:cxn ang="0">
                  <a:pos x="38" y="196"/>
                </a:cxn>
                <a:cxn ang="0">
                  <a:pos x="9" y="158"/>
                </a:cxn>
                <a:cxn ang="0">
                  <a:pos x="0" y="110"/>
                </a:cxn>
                <a:cxn ang="0">
                  <a:pos x="13" y="12"/>
                </a:cxn>
                <a:cxn ang="0">
                  <a:pos x="34" y="0"/>
                </a:cxn>
                <a:cxn ang="0">
                  <a:pos x="45" y="21"/>
                </a:cxn>
                <a:cxn ang="0">
                  <a:pos x="42" y="53"/>
                </a:cxn>
                <a:cxn ang="0">
                  <a:pos x="45" y="82"/>
                </a:cxn>
                <a:cxn ang="0">
                  <a:pos x="76" y="133"/>
                </a:cxn>
                <a:cxn ang="0">
                  <a:pos x="76" y="133"/>
                </a:cxn>
              </a:cxnLst>
              <a:rect l="0" t="0" r="r" b="b"/>
              <a:pathLst>
                <a:path w="165" h="207">
                  <a:moveTo>
                    <a:pt x="76" y="133"/>
                  </a:moveTo>
                  <a:lnTo>
                    <a:pt x="133" y="105"/>
                  </a:lnTo>
                  <a:lnTo>
                    <a:pt x="156" y="93"/>
                  </a:lnTo>
                  <a:lnTo>
                    <a:pt x="165" y="114"/>
                  </a:lnTo>
                  <a:lnTo>
                    <a:pt x="148" y="150"/>
                  </a:lnTo>
                  <a:lnTo>
                    <a:pt x="116" y="186"/>
                  </a:lnTo>
                  <a:lnTo>
                    <a:pt x="76" y="207"/>
                  </a:lnTo>
                  <a:lnTo>
                    <a:pt x="38" y="196"/>
                  </a:lnTo>
                  <a:lnTo>
                    <a:pt x="9" y="158"/>
                  </a:lnTo>
                  <a:lnTo>
                    <a:pt x="0" y="110"/>
                  </a:lnTo>
                  <a:lnTo>
                    <a:pt x="13" y="12"/>
                  </a:lnTo>
                  <a:lnTo>
                    <a:pt x="34" y="0"/>
                  </a:lnTo>
                  <a:lnTo>
                    <a:pt x="45" y="21"/>
                  </a:lnTo>
                  <a:lnTo>
                    <a:pt x="42" y="53"/>
                  </a:lnTo>
                  <a:lnTo>
                    <a:pt x="45" y="82"/>
                  </a:lnTo>
                  <a:lnTo>
                    <a:pt x="76" y="133"/>
                  </a:lnTo>
                  <a:lnTo>
                    <a:pt x="76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3" name="Freeform 53"/>
            <p:cNvSpPr>
              <a:spLocks/>
            </p:cNvSpPr>
            <p:nvPr/>
          </p:nvSpPr>
          <p:spPr bwMode="auto">
            <a:xfrm flipH="1">
              <a:off x="4489" y="3173"/>
              <a:ext cx="82" cy="124"/>
            </a:xfrm>
            <a:custGeom>
              <a:avLst/>
              <a:gdLst/>
              <a:ahLst/>
              <a:cxnLst>
                <a:cxn ang="0">
                  <a:pos x="66" y="192"/>
                </a:cxn>
                <a:cxn ang="0">
                  <a:pos x="104" y="202"/>
                </a:cxn>
                <a:cxn ang="0">
                  <a:pos x="142" y="194"/>
                </a:cxn>
                <a:cxn ang="0">
                  <a:pos x="165" y="200"/>
                </a:cxn>
                <a:cxn ang="0">
                  <a:pos x="159" y="223"/>
                </a:cxn>
                <a:cxn ang="0">
                  <a:pos x="127" y="238"/>
                </a:cxn>
                <a:cxn ang="0">
                  <a:pos x="85" y="249"/>
                </a:cxn>
                <a:cxn ang="0">
                  <a:pos x="17" y="226"/>
                </a:cxn>
                <a:cxn ang="0">
                  <a:pos x="0" y="101"/>
                </a:cxn>
                <a:cxn ang="0">
                  <a:pos x="22" y="40"/>
                </a:cxn>
                <a:cxn ang="0">
                  <a:pos x="70" y="0"/>
                </a:cxn>
                <a:cxn ang="0">
                  <a:pos x="93" y="8"/>
                </a:cxn>
                <a:cxn ang="0">
                  <a:pos x="85" y="31"/>
                </a:cxn>
                <a:cxn ang="0">
                  <a:pos x="53" y="63"/>
                </a:cxn>
                <a:cxn ang="0">
                  <a:pos x="45" y="105"/>
                </a:cxn>
                <a:cxn ang="0">
                  <a:pos x="51" y="149"/>
                </a:cxn>
                <a:cxn ang="0">
                  <a:pos x="66" y="192"/>
                </a:cxn>
                <a:cxn ang="0">
                  <a:pos x="66" y="192"/>
                </a:cxn>
              </a:cxnLst>
              <a:rect l="0" t="0" r="r" b="b"/>
              <a:pathLst>
                <a:path w="165" h="249">
                  <a:moveTo>
                    <a:pt x="66" y="192"/>
                  </a:moveTo>
                  <a:lnTo>
                    <a:pt x="104" y="202"/>
                  </a:lnTo>
                  <a:lnTo>
                    <a:pt x="142" y="194"/>
                  </a:lnTo>
                  <a:lnTo>
                    <a:pt x="165" y="200"/>
                  </a:lnTo>
                  <a:lnTo>
                    <a:pt x="159" y="223"/>
                  </a:lnTo>
                  <a:lnTo>
                    <a:pt x="127" y="238"/>
                  </a:lnTo>
                  <a:lnTo>
                    <a:pt x="85" y="249"/>
                  </a:lnTo>
                  <a:lnTo>
                    <a:pt x="17" y="226"/>
                  </a:lnTo>
                  <a:lnTo>
                    <a:pt x="0" y="101"/>
                  </a:lnTo>
                  <a:lnTo>
                    <a:pt x="22" y="40"/>
                  </a:lnTo>
                  <a:lnTo>
                    <a:pt x="70" y="0"/>
                  </a:lnTo>
                  <a:lnTo>
                    <a:pt x="93" y="8"/>
                  </a:lnTo>
                  <a:lnTo>
                    <a:pt x="85" y="31"/>
                  </a:lnTo>
                  <a:lnTo>
                    <a:pt x="53" y="63"/>
                  </a:lnTo>
                  <a:lnTo>
                    <a:pt x="45" y="105"/>
                  </a:lnTo>
                  <a:lnTo>
                    <a:pt x="51" y="149"/>
                  </a:lnTo>
                  <a:lnTo>
                    <a:pt x="66" y="192"/>
                  </a:lnTo>
                  <a:lnTo>
                    <a:pt x="66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4" name="Freeform 54"/>
            <p:cNvSpPr>
              <a:spLocks/>
            </p:cNvSpPr>
            <p:nvPr/>
          </p:nvSpPr>
          <p:spPr bwMode="auto">
            <a:xfrm flipH="1">
              <a:off x="4415" y="3185"/>
              <a:ext cx="88" cy="136"/>
            </a:xfrm>
            <a:custGeom>
              <a:avLst/>
              <a:gdLst/>
              <a:ahLst/>
              <a:cxnLst>
                <a:cxn ang="0">
                  <a:pos x="105" y="201"/>
                </a:cxn>
                <a:cxn ang="0">
                  <a:pos x="139" y="143"/>
                </a:cxn>
                <a:cxn ang="0">
                  <a:pos x="137" y="110"/>
                </a:cxn>
                <a:cxn ang="0">
                  <a:pos x="139" y="76"/>
                </a:cxn>
                <a:cxn ang="0">
                  <a:pos x="154" y="59"/>
                </a:cxn>
                <a:cxn ang="0">
                  <a:pos x="171" y="74"/>
                </a:cxn>
                <a:cxn ang="0">
                  <a:pos x="175" y="122"/>
                </a:cxn>
                <a:cxn ang="0">
                  <a:pos x="171" y="205"/>
                </a:cxn>
                <a:cxn ang="0">
                  <a:pos x="156" y="243"/>
                </a:cxn>
                <a:cxn ang="0">
                  <a:pos x="126" y="272"/>
                </a:cxn>
                <a:cxn ang="0">
                  <a:pos x="57" y="243"/>
                </a:cxn>
                <a:cxn ang="0">
                  <a:pos x="16" y="173"/>
                </a:cxn>
                <a:cxn ang="0">
                  <a:pos x="0" y="87"/>
                </a:cxn>
                <a:cxn ang="0">
                  <a:pos x="12" y="13"/>
                </a:cxn>
                <a:cxn ang="0">
                  <a:pos x="33" y="0"/>
                </a:cxn>
                <a:cxn ang="0">
                  <a:pos x="44" y="21"/>
                </a:cxn>
                <a:cxn ang="0">
                  <a:pos x="40" y="129"/>
                </a:cxn>
                <a:cxn ang="0">
                  <a:pos x="57" y="181"/>
                </a:cxn>
                <a:cxn ang="0">
                  <a:pos x="76" y="196"/>
                </a:cxn>
                <a:cxn ang="0">
                  <a:pos x="105" y="201"/>
                </a:cxn>
                <a:cxn ang="0">
                  <a:pos x="105" y="201"/>
                </a:cxn>
              </a:cxnLst>
              <a:rect l="0" t="0" r="r" b="b"/>
              <a:pathLst>
                <a:path w="175" h="272">
                  <a:moveTo>
                    <a:pt x="105" y="201"/>
                  </a:moveTo>
                  <a:lnTo>
                    <a:pt x="139" y="143"/>
                  </a:lnTo>
                  <a:lnTo>
                    <a:pt x="137" y="110"/>
                  </a:lnTo>
                  <a:lnTo>
                    <a:pt x="139" y="76"/>
                  </a:lnTo>
                  <a:lnTo>
                    <a:pt x="154" y="59"/>
                  </a:lnTo>
                  <a:lnTo>
                    <a:pt x="171" y="74"/>
                  </a:lnTo>
                  <a:lnTo>
                    <a:pt x="175" y="122"/>
                  </a:lnTo>
                  <a:lnTo>
                    <a:pt x="171" y="205"/>
                  </a:lnTo>
                  <a:lnTo>
                    <a:pt x="156" y="243"/>
                  </a:lnTo>
                  <a:lnTo>
                    <a:pt x="126" y="272"/>
                  </a:lnTo>
                  <a:lnTo>
                    <a:pt x="57" y="243"/>
                  </a:lnTo>
                  <a:lnTo>
                    <a:pt x="16" y="173"/>
                  </a:lnTo>
                  <a:lnTo>
                    <a:pt x="0" y="87"/>
                  </a:lnTo>
                  <a:lnTo>
                    <a:pt x="12" y="13"/>
                  </a:lnTo>
                  <a:lnTo>
                    <a:pt x="33" y="0"/>
                  </a:lnTo>
                  <a:lnTo>
                    <a:pt x="44" y="21"/>
                  </a:lnTo>
                  <a:lnTo>
                    <a:pt x="40" y="129"/>
                  </a:lnTo>
                  <a:lnTo>
                    <a:pt x="57" y="181"/>
                  </a:lnTo>
                  <a:lnTo>
                    <a:pt x="76" y="196"/>
                  </a:lnTo>
                  <a:lnTo>
                    <a:pt x="105" y="201"/>
                  </a:lnTo>
                  <a:lnTo>
                    <a:pt x="105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5" name="Freeform 55"/>
            <p:cNvSpPr>
              <a:spLocks/>
            </p:cNvSpPr>
            <p:nvPr/>
          </p:nvSpPr>
          <p:spPr bwMode="auto">
            <a:xfrm flipH="1">
              <a:off x="4300" y="3172"/>
              <a:ext cx="96" cy="139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86" y="0"/>
                </a:cxn>
                <a:cxn ang="0">
                  <a:pos x="139" y="17"/>
                </a:cxn>
                <a:cxn ang="0">
                  <a:pos x="192" y="105"/>
                </a:cxn>
                <a:cxn ang="0">
                  <a:pos x="183" y="211"/>
                </a:cxn>
                <a:cxn ang="0">
                  <a:pos x="160" y="253"/>
                </a:cxn>
                <a:cxn ang="0">
                  <a:pos x="143" y="268"/>
                </a:cxn>
                <a:cxn ang="0">
                  <a:pos x="124" y="280"/>
                </a:cxn>
                <a:cxn ang="0">
                  <a:pos x="29" y="267"/>
                </a:cxn>
                <a:cxn ang="0">
                  <a:pos x="12" y="249"/>
                </a:cxn>
                <a:cxn ang="0">
                  <a:pos x="31" y="234"/>
                </a:cxn>
                <a:cxn ang="0">
                  <a:pos x="84" y="215"/>
                </a:cxn>
                <a:cxn ang="0">
                  <a:pos x="126" y="177"/>
                </a:cxn>
                <a:cxn ang="0">
                  <a:pos x="143" y="126"/>
                </a:cxn>
                <a:cxn ang="0">
                  <a:pos x="122" y="71"/>
                </a:cxn>
                <a:cxn ang="0">
                  <a:pos x="99" y="50"/>
                </a:cxn>
                <a:cxn ang="0">
                  <a:pos x="74" y="40"/>
                </a:cxn>
                <a:cxn ang="0">
                  <a:pos x="19" y="40"/>
                </a:cxn>
                <a:cxn ang="0">
                  <a:pos x="0" y="27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192" h="280">
                  <a:moveTo>
                    <a:pt x="14" y="8"/>
                  </a:moveTo>
                  <a:lnTo>
                    <a:pt x="86" y="0"/>
                  </a:lnTo>
                  <a:lnTo>
                    <a:pt x="139" y="17"/>
                  </a:lnTo>
                  <a:lnTo>
                    <a:pt x="192" y="105"/>
                  </a:lnTo>
                  <a:lnTo>
                    <a:pt x="183" y="211"/>
                  </a:lnTo>
                  <a:lnTo>
                    <a:pt x="160" y="253"/>
                  </a:lnTo>
                  <a:lnTo>
                    <a:pt x="143" y="268"/>
                  </a:lnTo>
                  <a:lnTo>
                    <a:pt x="124" y="280"/>
                  </a:lnTo>
                  <a:lnTo>
                    <a:pt x="29" y="267"/>
                  </a:lnTo>
                  <a:lnTo>
                    <a:pt x="12" y="249"/>
                  </a:lnTo>
                  <a:lnTo>
                    <a:pt x="31" y="234"/>
                  </a:lnTo>
                  <a:lnTo>
                    <a:pt x="84" y="215"/>
                  </a:lnTo>
                  <a:lnTo>
                    <a:pt x="126" y="177"/>
                  </a:lnTo>
                  <a:lnTo>
                    <a:pt x="143" y="126"/>
                  </a:lnTo>
                  <a:lnTo>
                    <a:pt x="122" y="71"/>
                  </a:lnTo>
                  <a:lnTo>
                    <a:pt x="99" y="50"/>
                  </a:lnTo>
                  <a:lnTo>
                    <a:pt x="74" y="40"/>
                  </a:lnTo>
                  <a:lnTo>
                    <a:pt x="19" y="40"/>
                  </a:lnTo>
                  <a:lnTo>
                    <a:pt x="0" y="27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6" name="Freeform 56"/>
            <p:cNvSpPr>
              <a:spLocks/>
            </p:cNvSpPr>
            <p:nvPr/>
          </p:nvSpPr>
          <p:spPr bwMode="auto">
            <a:xfrm flipH="1">
              <a:off x="4557" y="3193"/>
              <a:ext cx="140" cy="5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56" y="50"/>
                </a:cxn>
                <a:cxn ang="0">
                  <a:pos x="277" y="67"/>
                </a:cxn>
                <a:cxn ang="0">
                  <a:pos x="279" y="91"/>
                </a:cxn>
                <a:cxn ang="0">
                  <a:pos x="264" y="109"/>
                </a:cxn>
                <a:cxn ang="0">
                  <a:pos x="237" y="110"/>
                </a:cxn>
                <a:cxn ang="0">
                  <a:pos x="123" y="82"/>
                </a:cxn>
                <a:cxn ang="0">
                  <a:pos x="13" y="44"/>
                </a:cxn>
                <a:cxn ang="0">
                  <a:pos x="0" y="15"/>
                </a:cxn>
                <a:cxn ang="0">
                  <a:pos x="9" y="2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279" h="110">
                  <a:moveTo>
                    <a:pt x="28" y="0"/>
                  </a:moveTo>
                  <a:lnTo>
                    <a:pt x="256" y="50"/>
                  </a:lnTo>
                  <a:lnTo>
                    <a:pt x="277" y="67"/>
                  </a:lnTo>
                  <a:lnTo>
                    <a:pt x="279" y="91"/>
                  </a:lnTo>
                  <a:lnTo>
                    <a:pt x="264" y="109"/>
                  </a:lnTo>
                  <a:lnTo>
                    <a:pt x="237" y="110"/>
                  </a:lnTo>
                  <a:lnTo>
                    <a:pt x="123" y="82"/>
                  </a:lnTo>
                  <a:lnTo>
                    <a:pt x="13" y="44"/>
                  </a:lnTo>
                  <a:lnTo>
                    <a:pt x="0" y="15"/>
                  </a:lnTo>
                  <a:lnTo>
                    <a:pt x="9" y="2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7" name="Freeform 57"/>
            <p:cNvSpPr>
              <a:spLocks/>
            </p:cNvSpPr>
            <p:nvPr/>
          </p:nvSpPr>
          <p:spPr bwMode="auto">
            <a:xfrm flipH="1">
              <a:off x="4692" y="3232"/>
              <a:ext cx="31" cy="49"/>
            </a:xfrm>
            <a:custGeom>
              <a:avLst/>
              <a:gdLst/>
              <a:ahLst/>
              <a:cxnLst>
                <a:cxn ang="0">
                  <a:pos x="52" y="15"/>
                </a:cxn>
                <a:cxn ang="0">
                  <a:pos x="63" y="78"/>
                </a:cxn>
                <a:cxn ang="0">
                  <a:pos x="54" y="99"/>
                </a:cxn>
                <a:cxn ang="0">
                  <a:pos x="33" y="88"/>
                </a:cxn>
                <a:cxn ang="0">
                  <a:pos x="2" y="32"/>
                </a:cxn>
                <a:cxn ang="0">
                  <a:pos x="0" y="21"/>
                </a:cxn>
                <a:cxn ang="0">
                  <a:pos x="4" y="12"/>
                </a:cxn>
                <a:cxn ang="0">
                  <a:pos x="20" y="0"/>
                </a:cxn>
                <a:cxn ang="0">
                  <a:pos x="52" y="15"/>
                </a:cxn>
                <a:cxn ang="0">
                  <a:pos x="52" y="15"/>
                </a:cxn>
              </a:cxnLst>
              <a:rect l="0" t="0" r="r" b="b"/>
              <a:pathLst>
                <a:path w="63" h="99">
                  <a:moveTo>
                    <a:pt x="52" y="15"/>
                  </a:moveTo>
                  <a:lnTo>
                    <a:pt x="63" y="78"/>
                  </a:lnTo>
                  <a:lnTo>
                    <a:pt x="54" y="99"/>
                  </a:lnTo>
                  <a:lnTo>
                    <a:pt x="33" y="88"/>
                  </a:lnTo>
                  <a:lnTo>
                    <a:pt x="2" y="32"/>
                  </a:lnTo>
                  <a:lnTo>
                    <a:pt x="0" y="21"/>
                  </a:lnTo>
                  <a:lnTo>
                    <a:pt x="4" y="12"/>
                  </a:lnTo>
                  <a:lnTo>
                    <a:pt x="20" y="0"/>
                  </a:lnTo>
                  <a:lnTo>
                    <a:pt x="52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8" name="Freeform 58"/>
            <p:cNvSpPr>
              <a:spLocks/>
            </p:cNvSpPr>
            <p:nvPr/>
          </p:nvSpPr>
          <p:spPr bwMode="auto">
            <a:xfrm flipH="1">
              <a:off x="4776" y="3169"/>
              <a:ext cx="35" cy="54"/>
            </a:xfrm>
            <a:custGeom>
              <a:avLst/>
              <a:gdLst/>
              <a:ahLst/>
              <a:cxnLst>
                <a:cxn ang="0">
                  <a:pos x="68" y="40"/>
                </a:cxn>
                <a:cxn ang="0">
                  <a:pos x="30" y="100"/>
                </a:cxn>
                <a:cxn ang="0">
                  <a:pos x="9" y="108"/>
                </a:cxn>
                <a:cxn ang="0">
                  <a:pos x="0" y="87"/>
                </a:cxn>
                <a:cxn ang="0">
                  <a:pos x="15" y="17"/>
                </a:cxn>
                <a:cxn ang="0">
                  <a:pos x="30" y="0"/>
                </a:cxn>
                <a:cxn ang="0">
                  <a:pos x="53" y="2"/>
                </a:cxn>
                <a:cxn ang="0">
                  <a:pos x="68" y="40"/>
                </a:cxn>
                <a:cxn ang="0">
                  <a:pos x="68" y="40"/>
                </a:cxn>
              </a:cxnLst>
              <a:rect l="0" t="0" r="r" b="b"/>
              <a:pathLst>
                <a:path w="68" h="108">
                  <a:moveTo>
                    <a:pt x="68" y="40"/>
                  </a:moveTo>
                  <a:lnTo>
                    <a:pt x="30" y="100"/>
                  </a:lnTo>
                  <a:lnTo>
                    <a:pt x="9" y="108"/>
                  </a:lnTo>
                  <a:lnTo>
                    <a:pt x="0" y="87"/>
                  </a:lnTo>
                  <a:lnTo>
                    <a:pt x="15" y="17"/>
                  </a:lnTo>
                  <a:lnTo>
                    <a:pt x="30" y="0"/>
                  </a:lnTo>
                  <a:lnTo>
                    <a:pt x="53" y="2"/>
                  </a:lnTo>
                  <a:lnTo>
                    <a:pt x="68" y="40"/>
                  </a:lnTo>
                  <a:lnTo>
                    <a:pt x="6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9" name="Freeform 59"/>
            <p:cNvSpPr>
              <a:spLocks/>
            </p:cNvSpPr>
            <p:nvPr/>
          </p:nvSpPr>
          <p:spPr bwMode="auto">
            <a:xfrm flipH="1">
              <a:off x="4514" y="3274"/>
              <a:ext cx="34" cy="67"/>
            </a:xfrm>
            <a:custGeom>
              <a:avLst/>
              <a:gdLst/>
              <a:ahLst/>
              <a:cxnLst>
                <a:cxn ang="0">
                  <a:pos x="52" y="19"/>
                </a:cxn>
                <a:cxn ang="0">
                  <a:pos x="69" y="112"/>
                </a:cxn>
                <a:cxn ang="0">
                  <a:pos x="57" y="133"/>
                </a:cxn>
                <a:cxn ang="0">
                  <a:pos x="36" y="123"/>
                </a:cxn>
                <a:cxn ang="0">
                  <a:pos x="0" y="32"/>
                </a:cxn>
                <a:cxn ang="0">
                  <a:pos x="4" y="11"/>
                </a:cxn>
                <a:cxn ang="0">
                  <a:pos x="19" y="0"/>
                </a:cxn>
                <a:cxn ang="0">
                  <a:pos x="52" y="19"/>
                </a:cxn>
                <a:cxn ang="0">
                  <a:pos x="52" y="19"/>
                </a:cxn>
              </a:cxnLst>
              <a:rect l="0" t="0" r="r" b="b"/>
              <a:pathLst>
                <a:path w="69" h="133">
                  <a:moveTo>
                    <a:pt x="52" y="19"/>
                  </a:moveTo>
                  <a:lnTo>
                    <a:pt x="69" y="112"/>
                  </a:lnTo>
                  <a:lnTo>
                    <a:pt x="57" y="133"/>
                  </a:lnTo>
                  <a:lnTo>
                    <a:pt x="36" y="123"/>
                  </a:lnTo>
                  <a:lnTo>
                    <a:pt x="0" y="32"/>
                  </a:lnTo>
                  <a:lnTo>
                    <a:pt x="4" y="11"/>
                  </a:lnTo>
                  <a:lnTo>
                    <a:pt x="19" y="0"/>
                  </a:lnTo>
                  <a:lnTo>
                    <a:pt x="52" y="19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0" name="Freeform 60"/>
            <p:cNvSpPr>
              <a:spLocks/>
            </p:cNvSpPr>
            <p:nvPr/>
          </p:nvSpPr>
          <p:spPr bwMode="auto">
            <a:xfrm flipH="1">
              <a:off x="4409" y="3292"/>
              <a:ext cx="47" cy="55"/>
            </a:xfrm>
            <a:custGeom>
              <a:avLst/>
              <a:gdLst/>
              <a:ahLst/>
              <a:cxnLst>
                <a:cxn ang="0">
                  <a:pos x="62" y="15"/>
                </a:cxn>
                <a:cxn ang="0">
                  <a:pos x="95" y="85"/>
                </a:cxn>
                <a:cxn ang="0">
                  <a:pos x="91" y="108"/>
                </a:cxn>
                <a:cxn ang="0">
                  <a:pos x="68" y="104"/>
                </a:cxn>
                <a:cxn ang="0">
                  <a:pos x="7" y="59"/>
                </a:cxn>
                <a:cxn ang="0">
                  <a:pos x="0" y="30"/>
                </a:cxn>
                <a:cxn ang="0">
                  <a:pos x="13" y="7"/>
                </a:cxn>
                <a:cxn ang="0">
                  <a:pos x="38" y="0"/>
                </a:cxn>
                <a:cxn ang="0">
                  <a:pos x="62" y="15"/>
                </a:cxn>
                <a:cxn ang="0">
                  <a:pos x="62" y="15"/>
                </a:cxn>
              </a:cxnLst>
              <a:rect l="0" t="0" r="r" b="b"/>
              <a:pathLst>
                <a:path w="95" h="108">
                  <a:moveTo>
                    <a:pt x="62" y="15"/>
                  </a:moveTo>
                  <a:lnTo>
                    <a:pt x="95" y="85"/>
                  </a:lnTo>
                  <a:lnTo>
                    <a:pt x="91" y="108"/>
                  </a:lnTo>
                  <a:lnTo>
                    <a:pt x="68" y="104"/>
                  </a:lnTo>
                  <a:lnTo>
                    <a:pt x="7" y="59"/>
                  </a:lnTo>
                  <a:lnTo>
                    <a:pt x="0" y="30"/>
                  </a:lnTo>
                  <a:lnTo>
                    <a:pt x="13" y="7"/>
                  </a:lnTo>
                  <a:lnTo>
                    <a:pt x="38" y="0"/>
                  </a:lnTo>
                  <a:lnTo>
                    <a:pt x="62" y="15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1" name="Freeform 61"/>
            <p:cNvSpPr>
              <a:spLocks/>
            </p:cNvSpPr>
            <p:nvPr/>
          </p:nvSpPr>
          <p:spPr bwMode="auto">
            <a:xfrm flipH="1">
              <a:off x="4770" y="2653"/>
              <a:ext cx="99" cy="149"/>
            </a:xfrm>
            <a:custGeom>
              <a:avLst/>
              <a:gdLst/>
              <a:ahLst/>
              <a:cxnLst>
                <a:cxn ang="0">
                  <a:pos x="188" y="254"/>
                </a:cxn>
                <a:cxn ang="0">
                  <a:pos x="152" y="273"/>
                </a:cxn>
                <a:cxn ang="0">
                  <a:pos x="108" y="287"/>
                </a:cxn>
                <a:cxn ang="0">
                  <a:pos x="21" y="298"/>
                </a:cxn>
                <a:cxn ang="0">
                  <a:pos x="0" y="285"/>
                </a:cxn>
                <a:cxn ang="0">
                  <a:pos x="13" y="266"/>
                </a:cxn>
                <a:cxn ang="0">
                  <a:pos x="138" y="216"/>
                </a:cxn>
                <a:cxn ang="0">
                  <a:pos x="140" y="102"/>
                </a:cxn>
                <a:cxn ang="0">
                  <a:pos x="108" y="60"/>
                </a:cxn>
                <a:cxn ang="0">
                  <a:pos x="85" y="43"/>
                </a:cxn>
                <a:cxn ang="0">
                  <a:pos x="57" y="32"/>
                </a:cxn>
                <a:cxn ang="0">
                  <a:pos x="40" y="15"/>
                </a:cxn>
                <a:cxn ang="0">
                  <a:pos x="59" y="0"/>
                </a:cxn>
                <a:cxn ang="0">
                  <a:pos x="129" y="22"/>
                </a:cxn>
                <a:cxn ang="0">
                  <a:pos x="176" y="89"/>
                </a:cxn>
                <a:cxn ang="0">
                  <a:pos x="197" y="174"/>
                </a:cxn>
                <a:cxn ang="0">
                  <a:pos x="188" y="254"/>
                </a:cxn>
                <a:cxn ang="0">
                  <a:pos x="188" y="254"/>
                </a:cxn>
              </a:cxnLst>
              <a:rect l="0" t="0" r="r" b="b"/>
              <a:pathLst>
                <a:path w="197" h="298">
                  <a:moveTo>
                    <a:pt x="188" y="254"/>
                  </a:moveTo>
                  <a:lnTo>
                    <a:pt x="152" y="273"/>
                  </a:lnTo>
                  <a:lnTo>
                    <a:pt x="108" y="287"/>
                  </a:lnTo>
                  <a:lnTo>
                    <a:pt x="21" y="298"/>
                  </a:lnTo>
                  <a:lnTo>
                    <a:pt x="0" y="285"/>
                  </a:lnTo>
                  <a:lnTo>
                    <a:pt x="13" y="266"/>
                  </a:lnTo>
                  <a:lnTo>
                    <a:pt x="138" y="216"/>
                  </a:lnTo>
                  <a:lnTo>
                    <a:pt x="140" y="102"/>
                  </a:lnTo>
                  <a:lnTo>
                    <a:pt x="108" y="60"/>
                  </a:lnTo>
                  <a:lnTo>
                    <a:pt x="85" y="43"/>
                  </a:lnTo>
                  <a:lnTo>
                    <a:pt x="57" y="32"/>
                  </a:lnTo>
                  <a:lnTo>
                    <a:pt x="40" y="15"/>
                  </a:lnTo>
                  <a:lnTo>
                    <a:pt x="59" y="0"/>
                  </a:lnTo>
                  <a:lnTo>
                    <a:pt x="129" y="22"/>
                  </a:lnTo>
                  <a:lnTo>
                    <a:pt x="176" y="89"/>
                  </a:lnTo>
                  <a:lnTo>
                    <a:pt x="197" y="174"/>
                  </a:lnTo>
                  <a:lnTo>
                    <a:pt x="188" y="254"/>
                  </a:lnTo>
                  <a:lnTo>
                    <a:pt x="188" y="2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2" name="Freeform 62"/>
            <p:cNvSpPr>
              <a:spLocks/>
            </p:cNvSpPr>
            <p:nvPr/>
          </p:nvSpPr>
          <p:spPr bwMode="auto">
            <a:xfrm flipH="1">
              <a:off x="4191" y="3318"/>
              <a:ext cx="198" cy="173"/>
            </a:xfrm>
            <a:custGeom>
              <a:avLst/>
              <a:gdLst/>
              <a:ahLst/>
              <a:cxnLst>
                <a:cxn ang="0">
                  <a:pos x="322" y="259"/>
                </a:cxn>
                <a:cxn ang="0">
                  <a:pos x="291" y="143"/>
                </a:cxn>
                <a:cxn ang="0">
                  <a:pos x="255" y="27"/>
                </a:cxn>
                <a:cxn ang="0">
                  <a:pos x="263" y="6"/>
                </a:cxn>
                <a:cxn ang="0">
                  <a:pos x="286" y="13"/>
                </a:cxn>
                <a:cxn ang="0">
                  <a:pos x="310" y="53"/>
                </a:cxn>
                <a:cxn ang="0">
                  <a:pos x="331" y="84"/>
                </a:cxn>
                <a:cxn ang="0">
                  <a:pos x="358" y="129"/>
                </a:cxn>
                <a:cxn ang="0">
                  <a:pos x="396" y="268"/>
                </a:cxn>
                <a:cxn ang="0">
                  <a:pos x="377" y="299"/>
                </a:cxn>
                <a:cxn ang="0">
                  <a:pos x="348" y="321"/>
                </a:cxn>
                <a:cxn ang="0">
                  <a:pos x="318" y="338"/>
                </a:cxn>
                <a:cxn ang="0">
                  <a:pos x="282" y="346"/>
                </a:cxn>
                <a:cxn ang="0">
                  <a:pos x="210" y="342"/>
                </a:cxn>
                <a:cxn ang="0">
                  <a:pos x="145" y="310"/>
                </a:cxn>
                <a:cxn ang="0">
                  <a:pos x="103" y="257"/>
                </a:cxn>
                <a:cxn ang="0">
                  <a:pos x="59" y="173"/>
                </a:cxn>
                <a:cxn ang="0">
                  <a:pos x="21" y="88"/>
                </a:cxn>
                <a:cxn ang="0">
                  <a:pos x="0" y="21"/>
                </a:cxn>
                <a:cxn ang="0">
                  <a:pos x="12" y="0"/>
                </a:cxn>
                <a:cxn ang="0">
                  <a:pos x="33" y="12"/>
                </a:cxn>
                <a:cxn ang="0">
                  <a:pos x="63" y="88"/>
                </a:cxn>
                <a:cxn ang="0">
                  <a:pos x="96" y="173"/>
                </a:cxn>
                <a:cxn ang="0">
                  <a:pos x="116" y="213"/>
                </a:cxn>
                <a:cxn ang="0">
                  <a:pos x="141" y="249"/>
                </a:cxn>
                <a:cxn ang="0">
                  <a:pos x="170" y="280"/>
                </a:cxn>
                <a:cxn ang="0">
                  <a:pos x="204" y="300"/>
                </a:cxn>
                <a:cxn ang="0">
                  <a:pos x="272" y="306"/>
                </a:cxn>
                <a:cxn ang="0">
                  <a:pos x="322" y="259"/>
                </a:cxn>
                <a:cxn ang="0">
                  <a:pos x="322" y="259"/>
                </a:cxn>
              </a:cxnLst>
              <a:rect l="0" t="0" r="r" b="b"/>
              <a:pathLst>
                <a:path w="396" h="346">
                  <a:moveTo>
                    <a:pt x="322" y="259"/>
                  </a:moveTo>
                  <a:lnTo>
                    <a:pt x="291" y="143"/>
                  </a:lnTo>
                  <a:lnTo>
                    <a:pt x="255" y="27"/>
                  </a:lnTo>
                  <a:lnTo>
                    <a:pt x="263" y="6"/>
                  </a:lnTo>
                  <a:lnTo>
                    <a:pt x="286" y="13"/>
                  </a:lnTo>
                  <a:lnTo>
                    <a:pt x="310" y="53"/>
                  </a:lnTo>
                  <a:lnTo>
                    <a:pt x="331" y="84"/>
                  </a:lnTo>
                  <a:lnTo>
                    <a:pt x="358" y="129"/>
                  </a:lnTo>
                  <a:lnTo>
                    <a:pt x="396" y="268"/>
                  </a:lnTo>
                  <a:lnTo>
                    <a:pt x="377" y="299"/>
                  </a:lnTo>
                  <a:lnTo>
                    <a:pt x="348" y="321"/>
                  </a:lnTo>
                  <a:lnTo>
                    <a:pt x="318" y="338"/>
                  </a:lnTo>
                  <a:lnTo>
                    <a:pt x="282" y="346"/>
                  </a:lnTo>
                  <a:lnTo>
                    <a:pt x="210" y="342"/>
                  </a:lnTo>
                  <a:lnTo>
                    <a:pt x="145" y="310"/>
                  </a:lnTo>
                  <a:lnTo>
                    <a:pt x="103" y="257"/>
                  </a:lnTo>
                  <a:lnTo>
                    <a:pt x="59" y="173"/>
                  </a:lnTo>
                  <a:lnTo>
                    <a:pt x="21" y="88"/>
                  </a:lnTo>
                  <a:lnTo>
                    <a:pt x="0" y="21"/>
                  </a:lnTo>
                  <a:lnTo>
                    <a:pt x="12" y="0"/>
                  </a:lnTo>
                  <a:lnTo>
                    <a:pt x="33" y="12"/>
                  </a:lnTo>
                  <a:lnTo>
                    <a:pt x="63" y="88"/>
                  </a:lnTo>
                  <a:lnTo>
                    <a:pt x="96" y="173"/>
                  </a:lnTo>
                  <a:lnTo>
                    <a:pt x="116" y="213"/>
                  </a:lnTo>
                  <a:lnTo>
                    <a:pt x="141" y="249"/>
                  </a:lnTo>
                  <a:lnTo>
                    <a:pt x="170" y="280"/>
                  </a:lnTo>
                  <a:lnTo>
                    <a:pt x="204" y="300"/>
                  </a:lnTo>
                  <a:lnTo>
                    <a:pt x="272" y="306"/>
                  </a:lnTo>
                  <a:lnTo>
                    <a:pt x="322" y="259"/>
                  </a:lnTo>
                  <a:lnTo>
                    <a:pt x="322" y="2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3" name="Freeform 63"/>
            <p:cNvSpPr>
              <a:spLocks/>
            </p:cNvSpPr>
            <p:nvPr/>
          </p:nvSpPr>
          <p:spPr bwMode="auto">
            <a:xfrm flipH="1">
              <a:off x="4030" y="3235"/>
              <a:ext cx="164" cy="234"/>
            </a:xfrm>
            <a:custGeom>
              <a:avLst/>
              <a:gdLst/>
              <a:ahLst/>
              <a:cxnLst>
                <a:cxn ang="0">
                  <a:pos x="257" y="355"/>
                </a:cxn>
                <a:cxn ang="0">
                  <a:pos x="222" y="319"/>
                </a:cxn>
                <a:cxn ang="0">
                  <a:pos x="183" y="283"/>
                </a:cxn>
                <a:cxn ang="0">
                  <a:pos x="150" y="249"/>
                </a:cxn>
                <a:cxn ang="0">
                  <a:pos x="97" y="192"/>
                </a:cxn>
                <a:cxn ang="0">
                  <a:pos x="31" y="21"/>
                </a:cxn>
                <a:cxn ang="0">
                  <a:pos x="40" y="0"/>
                </a:cxn>
                <a:cxn ang="0">
                  <a:pos x="61" y="9"/>
                </a:cxn>
                <a:cxn ang="0">
                  <a:pos x="84" y="45"/>
                </a:cxn>
                <a:cxn ang="0">
                  <a:pos x="108" y="76"/>
                </a:cxn>
                <a:cxn ang="0">
                  <a:pos x="160" y="139"/>
                </a:cxn>
                <a:cxn ang="0">
                  <a:pos x="188" y="171"/>
                </a:cxn>
                <a:cxn ang="0">
                  <a:pos x="219" y="201"/>
                </a:cxn>
                <a:cxn ang="0">
                  <a:pos x="283" y="260"/>
                </a:cxn>
                <a:cxn ang="0">
                  <a:pos x="329" y="332"/>
                </a:cxn>
                <a:cxn ang="0">
                  <a:pos x="312" y="393"/>
                </a:cxn>
                <a:cxn ang="0">
                  <a:pos x="270" y="437"/>
                </a:cxn>
                <a:cxn ang="0">
                  <a:pos x="211" y="464"/>
                </a:cxn>
                <a:cxn ang="0">
                  <a:pos x="148" y="467"/>
                </a:cxn>
                <a:cxn ang="0">
                  <a:pos x="65" y="427"/>
                </a:cxn>
                <a:cxn ang="0">
                  <a:pos x="0" y="355"/>
                </a:cxn>
                <a:cxn ang="0">
                  <a:pos x="0" y="330"/>
                </a:cxn>
                <a:cxn ang="0">
                  <a:pos x="25" y="332"/>
                </a:cxn>
                <a:cxn ang="0">
                  <a:pos x="82" y="386"/>
                </a:cxn>
                <a:cxn ang="0">
                  <a:pos x="112" y="405"/>
                </a:cxn>
                <a:cxn ang="0">
                  <a:pos x="156" y="416"/>
                </a:cxn>
                <a:cxn ang="0">
                  <a:pos x="222" y="407"/>
                </a:cxn>
                <a:cxn ang="0">
                  <a:pos x="257" y="355"/>
                </a:cxn>
                <a:cxn ang="0">
                  <a:pos x="257" y="355"/>
                </a:cxn>
              </a:cxnLst>
              <a:rect l="0" t="0" r="r" b="b"/>
              <a:pathLst>
                <a:path w="329" h="467">
                  <a:moveTo>
                    <a:pt x="257" y="355"/>
                  </a:moveTo>
                  <a:lnTo>
                    <a:pt x="222" y="319"/>
                  </a:lnTo>
                  <a:lnTo>
                    <a:pt x="183" y="283"/>
                  </a:lnTo>
                  <a:lnTo>
                    <a:pt x="150" y="249"/>
                  </a:lnTo>
                  <a:lnTo>
                    <a:pt x="97" y="192"/>
                  </a:lnTo>
                  <a:lnTo>
                    <a:pt x="31" y="21"/>
                  </a:lnTo>
                  <a:lnTo>
                    <a:pt x="40" y="0"/>
                  </a:lnTo>
                  <a:lnTo>
                    <a:pt x="61" y="9"/>
                  </a:lnTo>
                  <a:lnTo>
                    <a:pt x="84" y="45"/>
                  </a:lnTo>
                  <a:lnTo>
                    <a:pt x="108" y="76"/>
                  </a:lnTo>
                  <a:lnTo>
                    <a:pt x="160" y="139"/>
                  </a:lnTo>
                  <a:lnTo>
                    <a:pt x="188" y="171"/>
                  </a:lnTo>
                  <a:lnTo>
                    <a:pt x="219" y="201"/>
                  </a:lnTo>
                  <a:lnTo>
                    <a:pt x="283" y="260"/>
                  </a:lnTo>
                  <a:lnTo>
                    <a:pt x="329" y="332"/>
                  </a:lnTo>
                  <a:lnTo>
                    <a:pt x="312" y="393"/>
                  </a:lnTo>
                  <a:lnTo>
                    <a:pt x="270" y="437"/>
                  </a:lnTo>
                  <a:lnTo>
                    <a:pt x="211" y="464"/>
                  </a:lnTo>
                  <a:lnTo>
                    <a:pt x="148" y="467"/>
                  </a:lnTo>
                  <a:lnTo>
                    <a:pt x="65" y="427"/>
                  </a:lnTo>
                  <a:lnTo>
                    <a:pt x="0" y="355"/>
                  </a:lnTo>
                  <a:lnTo>
                    <a:pt x="0" y="330"/>
                  </a:lnTo>
                  <a:lnTo>
                    <a:pt x="25" y="332"/>
                  </a:lnTo>
                  <a:lnTo>
                    <a:pt x="82" y="386"/>
                  </a:lnTo>
                  <a:lnTo>
                    <a:pt x="112" y="405"/>
                  </a:lnTo>
                  <a:lnTo>
                    <a:pt x="156" y="416"/>
                  </a:lnTo>
                  <a:lnTo>
                    <a:pt x="222" y="407"/>
                  </a:lnTo>
                  <a:lnTo>
                    <a:pt x="257" y="355"/>
                  </a:lnTo>
                  <a:lnTo>
                    <a:pt x="257" y="3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4" name="Freeform 64"/>
            <p:cNvSpPr>
              <a:spLocks/>
            </p:cNvSpPr>
            <p:nvPr/>
          </p:nvSpPr>
          <p:spPr bwMode="auto">
            <a:xfrm flipH="1">
              <a:off x="4010" y="3139"/>
              <a:ext cx="185" cy="188"/>
            </a:xfrm>
            <a:custGeom>
              <a:avLst/>
              <a:gdLst/>
              <a:ahLst/>
              <a:cxnLst>
                <a:cxn ang="0">
                  <a:pos x="304" y="308"/>
                </a:cxn>
                <a:cxn ang="0">
                  <a:pos x="295" y="253"/>
                </a:cxn>
                <a:cxn ang="0">
                  <a:pos x="274" y="237"/>
                </a:cxn>
                <a:cxn ang="0">
                  <a:pos x="247" y="226"/>
                </a:cxn>
                <a:cxn ang="0">
                  <a:pos x="135" y="196"/>
                </a:cxn>
                <a:cxn ang="0">
                  <a:pos x="57" y="118"/>
                </a:cxn>
                <a:cxn ang="0">
                  <a:pos x="0" y="23"/>
                </a:cxn>
                <a:cxn ang="0">
                  <a:pos x="4" y="0"/>
                </a:cxn>
                <a:cxn ang="0">
                  <a:pos x="29" y="4"/>
                </a:cxn>
                <a:cxn ang="0">
                  <a:pos x="59" y="43"/>
                </a:cxn>
                <a:cxn ang="0">
                  <a:pos x="88" y="83"/>
                </a:cxn>
                <a:cxn ang="0">
                  <a:pos x="120" y="120"/>
                </a:cxn>
                <a:cxn ang="0">
                  <a:pos x="162" y="152"/>
                </a:cxn>
                <a:cxn ang="0">
                  <a:pos x="365" y="249"/>
                </a:cxn>
                <a:cxn ang="0">
                  <a:pos x="371" y="340"/>
                </a:cxn>
                <a:cxn ang="0">
                  <a:pos x="365" y="361"/>
                </a:cxn>
                <a:cxn ang="0">
                  <a:pos x="350" y="372"/>
                </a:cxn>
                <a:cxn ang="0">
                  <a:pos x="304" y="374"/>
                </a:cxn>
                <a:cxn ang="0">
                  <a:pos x="207" y="357"/>
                </a:cxn>
                <a:cxn ang="0">
                  <a:pos x="190" y="340"/>
                </a:cxn>
                <a:cxn ang="0">
                  <a:pos x="207" y="323"/>
                </a:cxn>
                <a:cxn ang="0">
                  <a:pos x="304" y="308"/>
                </a:cxn>
                <a:cxn ang="0">
                  <a:pos x="304" y="308"/>
                </a:cxn>
              </a:cxnLst>
              <a:rect l="0" t="0" r="r" b="b"/>
              <a:pathLst>
                <a:path w="371" h="374">
                  <a:moveTo>
                    <a:pt x="304" y="308"/>
                  </a:moveTo>
                  <a:lnTo>
                    <a:pt x="295" y="253"/>
                  </a:lnTo>
                  <a:lnTo>
                    <a:pt x="274" y="237"/>
                  </a:lnTo>
                  <a:lnTo>
                    <a:pt x="247" y="226"/>
                  </a:lnTo>
                  <a:lnTo>
                    <a:pt x="135" y="196"/>
                  </a:lnTo>
                  <a:lnTo>
                    <a:pt x="57" y="118"/>
                  </a:lnTo>
                  <a:lnTo>
                    <a:pt x="0" y="23"/>
                  </a:lnTo>
                  <a:lnTo>
                    <a:pt x="4" y="0"/>
                  </a:lnTo>
                  <a:lnTo>
                    <a:pt x="29" y="4"/>
                  </a:lnTo>
                  <a:lnTo>
                    <a:pt x="59" y="43"/>
                  </a:lnTo>
                  <a:lnTo>
                    <a:pt x="88" y="83"/>
                  </a:lnTo>
                  <a:lnTo>
                    <a:pt x="120" y="120"/>
                  </a:lnTo>
                  <a:lnTo>
                    <a:pt x="162" y="152"/>
                  </a:lnTo>
                  <a:lnTo>
                    <a:pt x="365" y="249"/>
                  </a:lnTo>
                  <a:lnTo>
                    <a:pt x="371" y="340"/>
                  </a:lnTo>
                  <a:lnTo>
                    <a:pt x="365" y="361"/>
                  </a:lnTo>
                  <a:lnTo>
                    <a:pt x="350" y="372"/>
                  </a:lnTo>
                  <a:lnTo>
                    <a:pt x="304" y="374"/>
                  </a:lnTo>
                  <a:lnTo>
                    <a:pt x="207" y="357"/>
                  </a:lnTo>
                  <a:lnTo>
                    <a:pt x="190" y="340"/>
                  </a:lnTo>
                  <a:lnTo>
                    <a:pt x="207" y="323"/>
                  </a:lnTo>
                  <a:lnTo>
                    <a:pt x="304" y="308"/>
                  </a:lnTo>
                  <a:lnTo>
                    <a:pt x="304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5" name="Freeform 65"/>
            <p:cNvSpPr>
              <a:spLocks/>
            </p:cNvSpPr>
            <p:nvPr/>
          </p:nvSpPr>
          <p:spPr bwMode="auto">
            <a:xfrm flipH="1">
              <a:off x="3806" y="2798"/>
              <a:ext cx="1402" cy="222"/>
            </a:xfrm>
            <a:custGeom>
              <a:avLst/>
              <a:gdLst/>
              <a:ahLst/>
              <a:cxnLst>
                <a:cxn ang="0">
                  <a:pos x="230" y="164"/>
                </a:cxn>
                <a:cxn ang="0">
                  <a:pos x="128" y="179"/>
                </a:cxn>
                <a:cxn ang="0">
                  <a:pos x="38" y="228"/>
                </a:cxn>
                <a:cxn ang="0">
                  <a:pos x="72" y="247"/>
                </a:cxn>
                <a:cxn ang="0">
                  <a:pos x="116" y="265"/>
                </a:cxn>
                <a:cxn ang="0">
                  <a:pos x="232" y="297"/>
                </a:cxn>
                <a:cxn ang="0">
                  <a:pos x="380" y="324"/>
                </a:cxn>
                <a:cxn ang="0">
                  <a:pos x="553" y="344"/>
                </a:cxn>
                <a:cxn ang="0">
                  <a:pos x="749" y="362"/>
                </a:cxn>
                <a:cxn ang="0">
                  <a:pos x="960" y="373"/>
                </a:cxn>
                <a:cxn ang="0">
                  <a:pos x="1409" y="379"/>
                </a:cxn>
                <a:cxn ang="0">
                  <a:pos x="1851" y="363"/>
                </a:cxn>
                <a:cxn ang="0">
                  <a:pos x="2247" y="324"/>
                </a:cxn>
                <a:cxn ang="0">
                  <a:pos x="2549" y="261"/>
                </a:cxn>
                <a:cxn ang="0">
                  <a:pos x="2651" y="221"/>
                </a:cxn>
                <a:cxn ang="0">
                  <a:pos x="2714" y="175"/>
                </a:cxn>
                <a:cxn ang="0">
                  <a:pos x="2695" y="122"/>
                </a:cxn>
                <a:cxn ang="0">
                  <a:pos x="2651" y="82"/>
                </a:cxn>
                <a:cxn ang="0">
                  <a:pos x="2598" y="54"/>
                </a:cxn>
                <a:cxn ang="0">
                  <a:pos x="2547" y="29"/>
                </a:cxn>
                <a:cxn ang="0">
                  <a:pos x="2562" y="0"/>
                </a:cxn>
                <a:cxn ang="0">
                  <a:pos x="2619" y="29"/>
                </a:cxn>
                <a:cxn ang="0">
                  <a:pos x="2667" y="55"/>
                </a:cxn>
                <a:cxn ang="0">
                  <a:pos x="2707" y="78"/>
                </a:cxn>
                <a:cxn ang="0">
                  <a:pos x="2741" y="103"/>
                </a:cxn>
                <a:cxn ang="0">
                  <a:pos x="2785" y="145"/>
                </a:cxn>
                <a:cxn ang="0">
                  <a:pos x="2804" y="189"/>
                </a:cxn>
                <a:cxn ang="0">
                  <a:pos x="2800" y="221"/>
                </a:cxn>
                <a:cxn ang="0">
                  <a:pos x="2783" y="249"/>
                </a:cxn>
                <a:cxn ang="0">
                  <a:pos x="2752" y="278"/>
                </a:cxn>
                <a:cxn ang="0">
                  <a:pos x="2710" y="303"/>
                </a:cxn>
                <a:cxn ang="0">
                  <a:pos x="2655" y="325"/>
                </a:cxn>
                <a:cxn ang="0">
                  <a:pos x="2589" y="346"/>
                </a:cxn>
                <a:cxn ang="0">
                  <a:pos x="2515" y="363"/>
                </a:cxn>
                <a:cxn ang="0">
                  <a:pos x="2429" y="381"/>
                </a:cxn>
                <a:cxn ang="0">
                  <a:pos x="2237" y="407"/>
                </a:cxn>
                <a:cxn ang="0">
                  <a:pos x="2021" y="426"/>
                </a:cxn>
                <a:cxn ang="0">
                  <a:pos x="1538" y="443"/>
                </a:cxn>
                <a:cxn ang="0">
                  <a:pos x="1038" y="434"/>
                </a:cxn>
                <a:cxn ang="0">
                  <a:pos x="580" y="401"/>
                </a:cxn>
                <a:cxn ang="0">
                  <a:pos x="219" y="346"/>
                </a:cxn>
                <a:cxn ang="0">
                  <a:pos x="14" y="274"/>
                </a:cxn>
                <a:cxn ang="0">
                  <a:pos x="0" y="225"/>
                </a:cxn>
                <a:cxn ang="0">
                  <a:pos x="44" y="179"/>
                </a:cxn>
                <a:cxn ang="0">
                  <a:pos x="101" y="154"/>
                </a:cxn>
                <a:cxn ang="0">
                  <a:pos x="224" y="132"/>
                </a:cxn>
                <a:cxn ang="0">
                  <a:pos x="230" y="164"/>
                </a:cxn>
                <a:cxn ang="0">
                  <a:pos x="230" y="164"/>
                </a:cxn>
              </a:cxnLst>
              <a:rect l="0" t="0" r="r" b="b"/>
              <a:pathLst>
                <a:path w="2804" h="443">
                  <a:moveTo>
                    <a:pt x="230" y="164"/>
                  </a:moveTo>
                  <a:lnTo>
                    <a:pt x="128" y="179"/>
                  </a:lnTo>
                  <a:lnTo>
                    <a:pt x="38" y="228"/>
                  </a:lnTo>
                  <a:lnTo>
                    <a:pt x="72" y="247"/>
                  </a:lnTo>
                  <a:lnTo>
                    <a:pt x="116" y="265"/>
                  </a:lnTo>
                  <a:lnTo>
                    <a:pt x="232" y="297"/>
                  </a:lnTo>
                  <a:lnTo>
                    <a:pt x="380" y="324"/>
                  </a:lnTo>
                  <a:lnTo>
                    <a:pt x="553" y="344"/>
                  </a:lnTo>
                  <a:lnTo>
                    <a:pt x="749" y="362"/>
                  </a:lnTo>
                  <a:lnTo>
                    <a:pt x="960" y="373"/>
                  </a:lnTo>
                  <a:lnTo>
                    <a:pt x="1409" y="379"/>
                  </a:lnTo>
                  <a:lnTo>
                    <a:pt x="1851" y="363"/>
                  </a:lnTo>
                  <a:lnTo>
                    <a:pt x="2247" y="324"/>
                  </a:lnTo>
                  <a:lnTo>
                    <a:pt x="2549" y="261"/>
                  </a:lnTo>
                  <a:lnTo>
                    <a:pt x="2651" y="221"/>
                  </a:lnTo>
                  <a:lnTo>
                    <a:pt x="2714" y="175"/>
                  </a:lnTo>
                  <a:lnTo>
                    <a:pt x="2695" y="122"/>
                  </a:lnTo>
                  <a:lnTo>
                    <a:pt x="2651" y="82"/>
                  </a:lnTo>
                  <a:lnTo>
                    <a:pt x="2598" y="54"/>
                  </a:lnTo>
                  <a:lnTo>
                    <a:pt x="2547" y="29"/>
                  </a:lnTo>
                  <a:lnTo>
                    <a:pt x="2562" y="0"/>
                  </a:lnTo>
                  <a:lnTo>
                    <a:pt x="2619" y="29"/>
                  </a:lnTo>
                  <a:lnTo>
                    <a:pt x="2667" y="55"/>
                  </a:lnTo>
                  <a:lnTo>
                    <a:pt x="2707" y="78"/>
                  </a:lnTo>
                  <a:lnTo>
                    <a:pt x="2741" y="103"/>
                  </a:lnTo>
                  <a:lnTo>
                    <a:pt x="2785" y="145"/>
                  </a:lnTo>
                  <a:lnTo>
                    <a:pt x="2804" y="189"/>
                  </a:lnTo>
                  <a:lnTo>
                    <a:pt x="2800" y="221"/>
                  </a:lnTo>
                  <a:lnTo>
                    <a:pt x="2783" y="249"/>
                  </a:lnTo>
                  <a:lnTo>
                    <a:pt x="2752" y="278"/>
                  </a:lnTo>
                  <a:lnTo>
                    <a:pt x="2710" y="303"/>
                  </a:lnTo>
                  <a:lnTo>
                    <a:pt x="2655" y="325"/>
                  </a:lnTo>
                  <a:lnTo>
                    <a:pt x="2589" y="346"/>
                  </a:lnTo>
                  <a:lnTo>
                    <a:pt x="2515" y="363"/>
                  </a:lnTo>
                  <a:lnTo>
                    <a:pt x="2429" y="381"/>
                  </a:lnTo>
                  <a:lnTo>
                    <a:pt x="2237" y="407"/>
                  </a:lnTo>
                  <a:lnTo>
                    <a:pt x="2021" y="426"/>
                  </a:lnTo>
                  <a:lnTo>
                    <a:pt x="1538" y="443"/>
                  </a:lnTo>
                  <a:lnTo>
                    <a:pt x="1038" y="434"/>
                  </a:lnTo>
                  <a:lnTo>
                    <a:pt x="580" y="401"/>
                  </a:lnTo>
                  <a:lnTo>
                    <a:pt x="219" y="346"/>
                  </a:lnTo>
                  <a:lnTo>
                    <a:pt x="14" y="274"/>
                  </a:lnTo>
                  <a:lnTo>
                    <a:pt x="0" y="225"/>
                  </a:lnTo>
                  <a:lnTo>
                    <a:pt x="44" y="179"/>
                  </a:lnTo>
                  <a:lnTo>
                    <a:pt x="101" y="154"/>
                  </a:lnTo>
                  <a:lnTo>
                    <a:pt x="224" y="132"/>
                  </a:lnTo>
                  <a:lnTo>
                    <a:pt x="230" y="164"/>
                  </a:lnTo>
                  <a:lnTo>
                    <a:pt x="230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6" name="Freeform 66"/>
            <p:cNvSpPr>
              <a:spLocks/>
            </p:cNvSpPr>
            <p:nvPr/>
          </p:nvSpPr>
          <p:spPr bwMode="auto">
            <a:xfrm flipH="1">
              <a:off x="3819" y="3245"/>
              <a:ext cx="1358" cy="228"/>
            </a:xfrm>
            <a:custGeom>
              <a:avLst/>
              <a:gdLst/>
              <a:ahLst/>
              <a:cxnLst>
                <a:cxn ang="0">
                  <a:pos x="188" y="159"/>
                </a:cxn>
                <a:cxn ang="0">
                  <a:pos x="97" y="216"/>
                </a:cxn>
                <a:cxn ang="0">
                  <a:pos x="80" y="264"/>
                </a:cxn>
                <a:cxn ang="0">
                  <a:pos x="97" y="283"/>
                </a:cxn>
                <a:cxn ang="0">
                  <a:pos x="127" y="302"/>
                </a:cxn>
                <a:cxn ang="0">
                  <a:pos x="173" y="317"/>
                </a:cxn>
                <a:cxn ang="0">
                  <a:pos x="232" y="330"/>
                </a:cxn>
                <a:cxn ang="0">
                  <a:pos x="382" y="351"/>
                </a:cxn>
                <a:cxn ang="0">
                  <a:pos x="572" y="365"/>
                </a:cxn>
                <a:cxn ang="0">
                  <a:pos x="1028" y="369"/>
                </a:cxn>
                <a:cxn ang="0">
                  <a:pos x="1532" y="344"/>
                </a:cxn>
                <a:cxn ang="0">
                  <a:pos x="2013" y="294"/>
                </a:cxn>
                <a:cxn ang="0">
                  <a:pos x="2222" y="260"/>
                </a:cxn>
                <a:cxn ang="0">
                  <a:pos x="2399" y="220"/>
                </a:cxn>
                <a:cxn ang="0">
                  <a:pos x="2535" y="177"/>
                </a:cxn>
                <a:cxn ang="0">
                  <a:pos x="2621" y="127"/>
                </a:cxn>
                <a:cxn ang="0">
                  <a:pos x="2590" y="78"/>
                </a:cxn>
                <a:cxn ang="0">
                  <a:pos x="2552" y="36"/>
                </a:cxn>
                <a:cxn ang="0">
                  <a:pos x="2581" y="0"/>
                </a:cxn>
                <a:cxn ang="0">
                  <a:pos x="2613" y="23"/>
                </a:cxn>
                <a:cxn ang="0">
                  <a:pos x="2648" y="43"/>
                </a:cxn>
                <a:cxn ang="0">
                  <a:pos x="2710" y="95"/>
                </a:cxn>
                <a:cxn ang="0">
                  <a:pos x="2718" y="142"/>
                </a:cxn>
                <a:cxn ang="0">
                  <a:pos x="2701" y="167"/>
                </a:cxn>
                <a:cxn ang="0">
                  <a:pos x="2678" y="188"/>
                </a:cxn>
                <a:cxn ang="0">
                  <a:pos x="2644" y="211"/>
                </a:cxn>
                <a:cxn ang="0">
                  <a:pos x="2602" y="232"/>
                </a:cxn>
                <a:cxn ang="0">
                  <a:pos x="2552" y="251"/>
                </a:cxn>
                <a:cxn ang="0">
                  <a:pos x="2497" y="270"/>
                </a:cxn>
                <a:cxn ang="0">
                  <a:pos x="2435" y="287"/>
                </a:cxn>
                <a:cxn ang="0">
                  <a:pos x="2366" y="304"/>
                </a:cxn>
                <a:cxn ang="0">
                  <a:pos x="2216" y="336"/>
                </a:cxn>
                <a:cxn ang="0">
                  <a:pos x="2047" y="363"/>
                </a:cxn>
                <a:cxn ang="0">
                  <a:pos x="1868" y="388"/>
                </a:cxn>
                <a:cxn ang="0">
                  <a:pos x="1682" y="407"/>
                </a:cxn>
                <a:cxn ang="0">
                  <a:pos x="1308" y="439"/>
                </a:cxn>
                <a:cxn ang="0">
                  <a:pos x="962" y="456"/>
                </a:cxn>
                <a:cxn ang="0">
                  <a:pos x="507" y="450"/>
                </a:cxn>
                <a:cxn ang="0">
                  <a:pos x="306" y="407"/>
                </a:cxn>
                <a:cxn ang="0">
                  <a:pos x="207" y="374"/>
                </a:cxn>
                <a:cxn ang="0">
                  <a:pos x="112" y="338"/>
                </a:cxn>
                <a:cxn ang="0">
                  <a:pos x="11" y="277"/>
                </a:cxn>
                <a:cxn ang="0">
                  <a:pos x="0" y="251"/>
                </a:cxn>
                <a:cxn ang="0">
                  <a:pos x="11" y="224"/>
                </a:cxn>
                <a:cxn ang="0">
                  <a:pos x="38" y="199"/>
                </a:cxn>
                <a:cxn ang="0">
                  <a:pos x="76" y="177"/>
                </a:cxn>
                <a:cxn ang="0">
                  <a:pos x="124" y="154"/>
                </a:cxn>
                <a:cxn ang="0">
                  <a:pos x="173" y="129"/>
                </a:cxn>
                <a:cxn ang="0">
                  <a:pos x="188" y="159"/>
                </a:cxn>
                <a:cxn ang="0">
                  <a:pos x="188" y="159"/>
                </a:cxn>
              </a:cxnLst>
              <a:rect l="0" t="0" r="r" b="b"/>
              <a:pathLst>
                <a:path w="2718" h="456">
                  <a:moveTo>
                    <a:pt x="188" y="159"/>
                  </a:moveTo>
                  <a:lnTo>
                    <a:pt x="97" y="216"/>
                  </a:lnTo>
                  <a:lnTo>
                    <a:pt x="80" y="264"/>
                  </a:lnTo>
                  <a:lnTo>
                    <a:pt x="97" y="283"/>
                  </a:lnTo>
                  <a:lnTo>
                    <a:pt x="127" y="302"/>
                  </a:lnTo>
                  <a:lnTo>
                    <a:pt x="173" y="317"/>
                  </a:lnTo>
                  <a:lnTo>
                    <a:pt x="232" y="330"/>
                  </a:lnTo>
                  <a:lnTo>
                    <a:pt x="382" y="351"/>
                  </a:lnTo>
                  <a:lnTo>
                    <a:pt x="572" y="365"/>
                  </a:lnTo>
                  <a:lnTo>
                    <a:pt x="1028" y="369"/>
                  </a:lnTo>
                  <a:lnTo>
                    <a:pt x="1532" y="344"/>
                  </a:lnTo>
                  <a:lnTo>
                    <a:pt x="2013" y="294"/>
                  </a:lnTo>
                  <a:lnTo>
                    <a:pt x="2222" y="260"/>
                  </a:lnTo>
                  <a:lnTo>
                    <a:pt x="2399" y="220"/>
                  </a:lnTo>
                  <a:lnTo>
                    <a:pt x="2535" y="177"/>
                  </a:lnTo>
                  <a:lnTo>
                    <a:pt x="2621" y="127"/>
                  </a:lnTo>
                  <a:lnTo>
                    <a:pt x="2590" y="78"/>
                  </a:lnTo>
                  <a:lnTo>
                    <a:pt x="2552" y="36"/>
                  </a:lnTo>
                  <a:lnTo>
                    <a:pt x="2581" y="0"/>
                  </a:lnTo>
                  <a:lnTo>
                    <a:pt x="2613" y="23"/>
                  </a:lnTo>
                  <a:lnTo>
                    <a:pt x="2648" y="43"/>
                  </a:lnTo>
                  <a:lnTo>
                    <a:pt x="2710" y="95"/>
                  </a:lnTo>
                  <a:lnTo>
                    <a:pt x="2718" y="142"/>
                  </a:lnTo>
                  <a:lnTo>
                    <a:pt x="2701" y="167"/>
                  </a:lnTo>
                  <a:lnTo>
                    <a:pt x="2678" y="188"/>
                  </a:lnTo>
                  <a:lnTo>
                    <a:pt x="2644" y="211"/>
                  </a:lnTo>
                  <a:lnTo>
                    <a:pt x="2602" y="232"/>
                  </a:lnTo>
                  <a:lnTo>
                    <a:pt x="2552" y="251"/>
                  </a:lnTo>
                  <a:lnTo>
                    <a:pt x="2497" y="270"/>
                  </a:lnTo>
                  <a:lnTo>
                    <a:pt x="2435" y="287"/>
                  </a:lnTo>
                  <a:lnTo>
                    <a:pt x="2366" y="304"/>
                  </a:lnTo>
                  <a:lnTo>
                    <a:pt x="2216" y="336"/>
                  </a:lnTo>
                  <a:lnTo>
                    <a:pt x="2047" y="363"/>
                  </a:lnTo>
                  <a:lnTo>
                    <a:pt x="1868" y="388"/>
                  </a:lnTo>
                  <a:lnTo>
                    <a:pt x="1682" y="407"/>
                  </a:lnTo>
                  <a:lnTo>
                    <a:pt x="1308" y="439"/>
                  </a:lnTo>
                  <a:lnTo>
                    <a:pt x="962" y="456"/>
                  </a:lnTo>
                  <a:lnTo>
                    <a:pt x="507" y="450"/>
                  </a:lnTo>
                  <a:lnTo>
                    <a:pt x="306" y="407"/>
                  </a:lnTo>
                  <a:lnTo>
                    <a:pt x="207" y="374"/>
                  </a:lnTo>
                  <a:lnTo>
                    <a:pt x="112" y="338"/>
                  </a:lnTo>
                  <a:lnTo>
                    <a:pt x="11" y="277"/>
                  </a:lnTo>
                  <a:lnTo>
                    <a:pt x="0" y="251"/>
                  </a:lnTo>
                  <a:lnTo>
                    <a:pt x="11" y="224"/>
                  </a:lnTo>
                  <a:lnTo>
                    <a:pt x="38" y="199"/>
                  </a:lnTo>
                  <a:lnTo>
                    <a:pt x="76" y="177"/>
                  </a:lnTo>
                  <a:lnTo>
                    <a:pt x="124" y="154"/>
                  </a:lnTo>
                  <a:lnTo>
                    <a:pt x="173" y="129"/>
                  </a:lnTo>
                  <a:lnTo>
                    <a:pt x="188" y="159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7" name="Freeform 67"/>
            <p:cNvSpPr>
              <a:spLocks/>
            </p:cNvSpPr>
            <p:nvPr/>
          </p:nvSpPr>
          <p:spPr bwMode="auto">
            <a:xfrm flipH="1">
              <a:off x="4618" y="2465"/>
              <a:ext cx="149" cy="1621"/>
            </a:xfrm>
            <a:custGeom>
              <a:avLst/>
              <a:gdLst/>
              <a:ahLst/>
              <a:cxnLst>
                <a:cxn ang="0">
                  <a:pos x="257" y="19"/>
                </a:cxn>
                <a:cxn ang="0">
                  <a:pos x="217" y="90"/>
                </a:cxn>
                <a:cxn ang="0">
                  <a:pos x="183" y="162"/>
                </a:cxn>
                <a:cxn ang="0">
                  <a:pos x="152" y="238"/>
                </a:cxn>
                <a:cxn ang="0">
                  <a:pos x="126" y="314"/>
                </a:cxn>
                <a:cxn ang="0">
                  <a:pos x="59" y="643"/>
                </a:cxn>
                <a:cxn ang="0">
                  <a:pos x="42" y="992"/>
                </a:cxn>
                <a:cxn ang="0">
                  <a:pos x="65" y="1354"/>
                </a:cxn>
                <a:cxn ang="0">
                  <a:pos x="87" y="1536"/>
                </a:cxn>
                <a:cxn ang="0">
                  <a:pos x="114" y="1717"/>
                </a:cxn>
                <a:cxn ang="0">
                  <a:pos x="143" y="1895"/>
                </a:cxn>
                <a:cxn ang="0">
                  <a:pos x="175" y="2072"/>
                </a:cxn>
                <a:cxn ang="0">
                  <a:pos x="207" y="2243"/>
                </a:cxn>
                <a:cxn ang="0">
                  <a:pos x="238" y="2409"/>
                </a:cxn>
                <a:cxn ang="0">
                  <a:pos x="264" y="2568"/>
                </a:cxn>
                <a:cxn ang="0">
                  <a:pos x="287" y="2718"/>
                </a:cxn>
                <a:cxn ang="0">
                  <a:pos x="298" y="3011"/>
                </a:cxn>
                <a:cxn ang="0">
                  <a:pos x="287" y="3091"/>
                </a:cxn>
                <a:cxn ang="0">
                  <a:pos x="262" y="3159"/>
                </a:cxn>
                <a:cxn ang="0">
                  <a:pos x="245" y="3188"/>
                </a:cxn>
                <a:cxn ang="0">
                  <a:pos x="222" y="3213"/>
                </a:cxn>
                <a:cxn ang="0">
                  <a:pos x="198" y="3230"/>
                </a:cxn>
                <a:cxn ang="0">
                  <a:pos x="167" y="3243"/>
                </a:cxn>
                <a:cxn ang="0">
                  <a:pos x="93" y="3230"/>
                </a:cxn>
                <a:cxn ang="0">
                  <a:pos x="29" y="3171"/>
                </a:cxn>
                <a:cxn ang="0">
                  <a:pos x="13" y="3081"/>
                </a:cxn>
                <a:cxn ang="0">
                  <a:pos x="36" y="3030"/>
                </a:cxn>
                <a:cxn ang="0">
                  <a:pos x="57" y="3003"/>
                </a:cxn>
                <a:cxn ang="0">
                  <a:pos x="86" y="2977"/>
                </a:cxn>
                <a:cxn ang="0">
                  <a:pos x="107" y="3003"/>
                </a:cxn>
                <a:cxn ang="0">
                  <a:pos x="114" y="3064"/>
                </a:cxn>
                <a:cxn ang="0">
                  <a:pos x="124" y="3099"/>
                </a:cxn>
                <a:cxn ang="0">
                  <a:pos x="139" y="3119"/>
                </a:cxn>
                <a:cxn ang="0">
                  <a:pos x="169" y="3076"/>
                </a:cxn>
                <a:cxn ang="0">
                  <a:pos x="196" y="3030"/>
                </a:cxn>
                <a:cxn ang="0">
                  <a:pos x="228" y="2933"/>
                </a:cxn>
                <a:cxn ang="0">
                  <a:pos x="236" y="2726"/>
                </a:cxn>
                <a:cxn ang="0">
                  <a:pos x="205" y="2551"/>
                </a:cxn>
                <a:cxn ang="0">
                  <a:pos x="184" y="2466"/>
                </a:cxn>
                <a:cxn ang="0">
                  <a:pos x="164" y="2380"/>
                </a:cxn>
                <a:cxn ang="0">
                  <a:pos x="137" y="2264"/>
                </a:cxn>
                <a:cxn ang="0">
                  <a:pos x="108" y="2135"/>
                </a:cxn>
                <a:cxn ang="0">
                  <a:pos x="59" y="1844"/>
                </a:cxn>
                <a:cxn ang="0">
                  <a:pos x="0" y="1190"/>
                </a:cxn>
                <a:cxn ang="0">
                  <a:pos x="4" y="856"/>
                </a:cxn>
                <a:cxn ang="0">
                  <a:pos x="17" y="692"/>
                </a:cxn>
                <a:cxn ang="0">
                  <a:pos x="40" y="536"/>
                </a:cxn>
                <a:cxn ang="0">
                  <a:pos x="70" y="386"/>
                </a:cxn>
                <a:cxn ang="0">
                  <a:pos x="89" y="314"/>
                </a:cxn>
                <a:cxn ang="0">
                  <a:pos x="112" y="245"/>
                </a:cxn>
                <a:cxn ang="0">
                  <a:pos x="137" y="179"/>
                </a:cxn>
                <a:cxn ang="0">
                  <a:pos x="164" y="116"/>
                </a:cxn>
                <a:cxn ang="0">
                  <a:pos x="194" y="57"/>
                </a:cxn>
                <a:cxn ang="0">
                  <a:pos x="228" y="0"/>
                </a:cxn>
                <a:cxn ang="0">
                  <a:pos x="257" y="19"/>
                </a:cxn>
                <a:cxn ang="0">
                  <a:pos x="257" y="19"/>
                </a:cxn>
              </a:cxnLst>
              <a:rect l="0" t="0" r="r" b="b"/>
              <a:pathLst>
                <a:path w="298" h="3243">
                  <a:moveTo>
                    <a:pt x="257" y="19"/>
                  </a:moveTo>
                  <a:lnTo>
                    <a:pt x="217" y="90"/>
                  </a:lnTo>
                  <a:lnTo>
                    <a:pt x="183" y="162"/>
                  </a:lnTo>
                  <a:lnTo>
                    <a:pt x="152" y="238"/>
                  </a:lnTo>
                  <a:lnTo>
                    <a:pt x="126" y="314"/>
                  </a:lnTo>
                  <a:lnTo>
                    <a:pt x="59" y="643"/>
                  </a:lnTo>
                  <a:lnTo>
                    <a:pt x="42" y="992"/>
                  </a:lnTo>
                  <a:lnTo>
                    <a:pt x="65" y="1354"/>
                  </a:lnTo>
                  <a:lnTo>
                    <a:pt x="87" y="1536"/>
                  </a:lnTo>
                  <a:lnTo>
                    <a:pt x="114" y="1717"/>
                  </a:lnTo>
                  <a:lnTo>
                    <a:pt x="143" y="1895"/>
                  </a:lnTo>
                  <a:lnTo>
                    <a:pt x="175" y="2072"/>
                  </a:lnTo>
                  <a:lnTo>
                    <a:pt x="207" y="2243"/>
                  </a:lnTo>
                  <a:lnTo>
                    <a:pt x="238" y="2409"/>
                  </a:lnTo>
                  <a:lnTo>
                    <a:pt x="264" y="2568"/>
                  </a:lnTo>
                  <a:lnTo>
                    <a:pt x="287" y="2718"/>
                  </a:lnTo>
                  <a:lnTo>
                    <a:pt x="298" y="3011"/>
                  </a:lnTo>
                  <a:lnTo>
                    <a:pt x="287" y="3091"/>
                  </a:lnTo>
                  <a:lnTo>
                    <a:pt x="262" y="3159"/>
                  </a:lnTo>
                  <a:lnTo>
                    <a:pt x="245" y="3188"/>
                  </a:lnTo>
                  <a:lnTo>
                    <a:pt x="222" y="3213"/>
                  </a:lnTo>
                  <a:lnTo>
                    <a:pt x="198" y="3230"/>
                  </a:lnTo>
                  <a:lnTo>
                    <a:pt x="167" y="3243"/>
                  </a:lnTo>
                  <a:lnTo>
                    <a:pt x="93" y="3230"/>
                  </a:lnTo>
                  <a:lnTo>
                    <a:pt x="29" y="3171"/>
                  </a:lnTo>
                  <a:lnTo>
                    <a:pt x="13" y="3081"/>
                  </a:lnTo>
                  <a:lnTo>
                    <a:pt x="36" y="3030"/>
                  </a:lnTo>
                  <a:lnTo>
                    <a:pt x="57" y="3003"/>
                  </a:lnTo>
                  <a:lnTo>
                    <a:pt x="86" y="2977"/>
                  </a:lnTo>
                  <a:lnTo>
                    <a:pt x="107" y="3003"/>
                  </a:lnTo>
                  <a:lnTo>
                    <a:pt x="114" y="3064"/>
                  </a:lnTo>
                  <a:lnTo>
                    <a:pt x="124" y="3099"/>
                  </a:lnTo>
                  <a:lnTo>
                    <a:pt x="139" y="3119"/>
                  </a:lnTo>
                  <a:lnTo>
                    <a:pt x="169" y="3076"/>
                  </a:lnTo>
                  <a:lnTo>
                    <a:pt x="196" y="3030"/>
                  </a:lnTo>
                  <a:lnTo>
                    <a:pt x="228" y="2933"/>
                  </a:lnTo>
                  <a:lnTo>
                    <a:pt x="236" y="2726"/>
                  </a:lnTo>
                  <a:lnTo>
                    <a:pt x="205" y="2551"/>
                  </a:lnTo>
                  <a:lnTo>
                    <a:pt x="184" y="2466"/>
                  </a:lnTo>
                  <a:lnTo>
                    <a:pt x="164" y="2380"/>
                  </a:lnTo>
                  <a:lnTo>
                    <a:pt x="137" y="2264"/>
                  </a:lnTo>
                  <a:lnTo>
                    <a:pt x="108" y="2135"/>
                  </a:lnTo>
                  <a:lnTo>
                    <a:pt x="59" y="1844"/>
                  </a:lnTo>
                  <a:lnTo>
                    <a:pt x="0" y="1190"/>
                  </a:lnTo>
                  <a:lnTo>
                    <a:pt x="4" y="856"/>
                  </a:lnTo>
                  <a:lnTo>
                    <a:pt x="17" y="692"/>
                  </a:lnTo>
                  <a:lnTo>
                    <a:pt x="40" y="536"/>
                  </a:lnTo>
                  <a:lnTo>
                    <a:pt x="70" y="386"/>
                  </a:lnTo>
                  <a:lnTo>
                    <a:pt x="89" y="314"/>
                  </a:lnTo>
                  <a:lnTo>
                    <a:pt x="112" y="245"/>
                  </a:lnTo>
                  <a:lnTo>
                    <a:pt x="137" y="179"/>
                  </a:lnTo>
                  <a:lnTo>
                    <a:pt x="164" y="116"/>
                  </a:lnTo>
                  <a:lnTo>
                    <a:pt x="194" y="57"/>
                  </a:lnTo>
                  <a:lnTo>
                    <a:pt x="228" y="0"/>
                  </a:lnTo>
                  <a:lnTo>
                    <a:pt x="257" y="19"/>
                  </a:lnTo>
                  <a:lnTo>
                    <a:pt x="257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8" name="Freeform 68"/>
            <p:cNvSpPr>
              <a:spLocks/>
            </p:cNvSpPr>
            <p:nvPr/>
          </p:nvSpPr>
          <p:spPr bwMode="auto">
            <a:xfrm flipH="1">
              <a:off x="4102" y="2441"/>
              <a:ext cx="96" cy="485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72" y="112"/>
                </a:cxn>
                <a:cxn ang="0">
                  <a:pos x="100" y="197"/>
                </a:cxn>
                <a:cxn ang="0">
                  <a:pos x="129" y="294"/>
                </a:cxn>
                <a:cxn ang="0">
                  <a:pos x="153" y="391"/>
                </a:cxn>
                <a:cxn ang="0">
                  <a:pos x="174" y="482"/>
                </a:cxn>
                <a:cxn ang="0">
                  <a:pos x="191" y="608"/>
                </a:cxn>
                <a:cxn ang="0">
                  <a:pos x="176" y="781"/>
                </a:cxn>
                <a:cxn ang="0">
                  <a:pos x="163" y="954"/>
                </a:cxn>
                <a:cxn ang="0">
                  <a:pos x="146" y="971"/>
                </a:cxn>
                <a:cxn ang="0">
                  <a:pos x="129" y="954"/>
                </a:cxn>
                <a:cxn ang="0">
                  <a:pos x="123" y="579"/>
                </a:cxn>
                <a:cxn ang="0">
                  <a:pos x="104" y="393"/>
                </a:cxn>
                <a:cxn ang="0">
                  <a:pos x="87" y="302"/>
                </a:cxn>
                <a:cxn ang="0">
                  <a:pos x="64" y="209"/>
                </a:cxn>
                <a:cxn ang="0">
                  <a:pos x="45" y="163"/>
                </a:cxn>
                <a:cxn ang="0">
                  <a:pos x="17" y="81"/>
                </a:cxn>
                <a:cxn ang="0">
                  <a:pos x="0" y="13"/>
                </a:cxn>
                <a:cxn ang="0">
                  <a:pos x="3" y="0"/>
                </a:cxn>
                <a:cxn ang="0">
                  <a:pos x="20" y="9"/>
                </a:cxn>
                <a:cxn ang="0">
                  <a:pos x="20" y="9"/>
                </a:cxn>
              </a:cxnLst>
              <a:rect l="0" t="0" r="r" b="b"/>
              <a:pathLst>
                <a:path w="191" h="971">
                  <a:moveTo>
                    <a:pt x="20" y="9"/>
                  </a:moveTo>
                  <a:lnTo>
                    <a:pt x="72" y="112"/>
                  </a:lnTo>
                  <a:lnTo>
                    <a:pt x="100" y="197"/>
                  </a:lnTo>
                  <a:lnTo>
                    <a:pt x="129" y="294"/>
                  </a:lnTo>
                  <a:lnTo>
                    <a:pt x="153" y="391"/>
                  </a:lnTo>
                  <a:lnTo>
                    <a:pt x="174" y="482"/>
                  </a:lnTo>
                  <a:lnTo>
                    <a:pt x="191" y="608"/>
                  </a:lnTo>
                  <a:lnTo>
                    <a:pt x="176" y="781"/>
                  </a:lnTo>
                  <a:lnTo>
                    <a:pt x="163" y="954"/>
                  </a:lnTo>
                  <a:lnTo>
                    <a:pt x="146" y="971"/>
                  </a:lnTo>
                  <a:lnTo>
                    <a:pt x="129" y="954"/>
                  </a:lnTo>
                  <a:lnTo>
                    <a:pt x="123" y="579"/>
                  </a:lnTo>
                  <a:lnTo>
                    <a:pt x="104" y="393"/>
                  </a:lnTo>
                  <a:lnTo>
                    <a:pt x="87" y="302"/>
                  </a:lnTo>
                  <a:lnTo>
                    <a:pt x="64" y="209"/>
                  </a:lnTo>
                  <a:lnTo>
                    <a:pt x="45" y="163"/>
                  </a:lnTo>
                  <a:lnTo>
                    <a:pt x="17" y="81"/>
                  </a:lnTo>
                  <a:lnTo>
                    <a:pt x="0" y="13"/>
                  </a:lnTo>
                  <a:lnTo>
                    <a:pt x="3" y="0"/>
                  </a:lnTo>
                  <a:lnTo>
                    <a:pt x="20" y="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9" name="Freeform 69"/>
            <p:cNvSpPr>
              <a:spLocks/>
            </p:cNvSpPr>
            <p:nvPr/>
          </p:nvSpPr>
          <p:spPr bwMode="auto">
            <a:xfrm flipH="1">
              <a:off x="4568" y="3310"/>
              <a:ext cx="484" cy="110"/>
            </a:xfrm>
            <a:custGeom>
              <a:avLst/>
              <a:gdLst/>
              <a:ahLst/>
              <a:cxnLst>
                <a:cxn ang="0">
                  <a:pos x="876" y="116"/>
                </a:cxn>
                <a:cxn ang="0">
                  <a:pos x="851" y="99"/>
                </a:cxn>
                <a:cxn ang="0">
                  <a:pos x="815" y="82"/>
                </a:cxn>
                <a:cxn ang="0">
                  <a:pos x="720" y="53"/>
                </a:cxn>
                <a:cxn ang="0">
                  <a:pos x="619" y="38"/>
                </a:cxn>
                <a:cxn ang="0">
                  <a:pos x="543" y="32"/>
                </a:cxn>
                <a:cxn ang="0">
                  <a:pos x="192" y="44"/>
                </a:cxn>
                <a:cxn ang="0">
                  <a:pos x="106" y="61"/>
                </a:cxn>
                <a:cxn ang="0">
                  <a:pos x="21" y="78"/>
                </a:cxn>
                <a:cxn ang="0">
                  <a:pos x="0" y="67"/>
                </a:cxn>
                <a:cxn ang="0">
                  <a:pos x="11" y="48"/>
                </a:cxn>
                <a:cxn ang="0">
                  <a:pos x="70" y="29"/>
                </a:cxn>
                <a:cxn ang="0">
                  <a:pos x="161" y="15"/>
                </a:cxn>
                <a:cxn ang="0">
                  <a:pos x="397" y="0"/>
                </a:cxn>
                <a:cxn ang="0">
                  <a:pos x="792" y="15"/>
                </a:cxn>
                <a:cxn ang="0">
                  <a:pos x="846" y="30"/>
                </a:cxn>
                <a:cxn ang="0">
                  <a:pos x="918" y="61"/>
                </a:cxn>
                <a:cxn ang="0">
                  <a:pos x="965" y="105"/>
                </a:cxn>
                <a:cxn ang="0">
                  <a:pos x="967" y="131"/>
                </a:cxn>
                <a:cxn ang="0">
                  <a:pos x="948" y="160"/>
                </a:cxn>
                <a:cxn ang="0">
                  <a:pos x="920" y="177"/>
                </a:cxn>
                <a:cxn ang="0">
                  <a:pos x="880" y="194"/>
                </a:cxn>
                <a:cxn ang="0">
                  <a:pos x="791" y="217"/>
                </a:cxn>
                <a:cxn ang="0">
                  <a:pos x="730" y="221"/>
                </a:cxn>
                <a:cxn ang="0">
                  <a:pos x="739" y="200"/>
                </a:cxn>
                <a:cxn ang="0">
                  <a:pos x="810" y="162"/>
                </a:cxn>
                <a:cxn ang="0">
                  <a:pos x="876" y="116"/>
                </a:cxn>
                <a:cxn ang="0">
                  <a:pos x="876" y="116"/>
                </a:cxn>
              </a:cxnLst>
              <a:rect l="0" t="0" r="r" b="b"/>
              <a:pathLst>
                <a:path w="967" h="221">
                  <a:moveTo>
                    <a:pt x="876" y="116"/>
                  </a:moveTo>
                  <a:lnTo>
                    <a:pt x="851" y="99"/>
                  </a:lnTo>
                  <a:lnTo>
                    <a:pt x="815" y="82"/>
                  </a:lnTo>
                  <a:lnTo>
                    <a:pt x="720" y="53"/>
                  </a:lnTo>
                  <a:lnTo>
                    <a:pt x="619" y="38"/>
                  </a:lnTo>
                  <a:lnTo>
                    <a:pt x="543" y="32"/>
                  </a:lnTo>
                  <a:lnTo>
                    <a:pt x="192" y="44"/>
                  </a:lnTo>
                  <a:lnTo>
                    <a:pt x="106" y="61"/>
                  </a:lnTo>
                  <a:lnTo>
                    <a:pt x="21" y="78"/>
                  </a:lnTo>
                  <a:lnTo>
                    <a:pt x="0" y="67"/>
                  </a:lnTo>
                  <a:lnTo>
                    <a:pt x="11" y="48"/>
                  </a:lnTo>
                  <a:lnTo>
                    <a:pt x="70" y="29"/>
                  </a:lnTo>
                  <a:lnTo>
                    <a:pt x="161" y="15"/>
                  </a:lnTo>
                  <a:lnTo>
                    <a:pt x="397" y="0"/>
                  </a:lnTo>
                  <a:lnTo>
                    <a:pt x="792" y="15"/>
                  </a:lnTo>
                  <a:lnTo>
                    <a:pt x="846" y="30"/>
                  </a:lnTo>
                  <a:lnTo>
                    <a:pt x="918" y="61"/>
                  </a:lnTo>
                  <a:lnTo>
                    <a:pt x="965" y="105"/>
                  </a:lnTo>
                  <a:lnTo>
                    <a:pt x="967" y="131"/>
                  </a:lnTo>
                  <a:lnTo>
                    <a:pt x="948" y="160"/>
                  </a:lnTo>
                  <a:lnTo>
                    <a:pt x="920" y="177"/>
                  </a:lnTo>
                  <a:lnTo>
                    <a:pt x="880" y="194"/>
                  </a:lnTo>
                  <a:lnTo>
                    <a:pt x="791" y="217"/>
                  </a:lnTo>
                  <a:lnTo>
                    <a:pt x="730" y="221"/>
                  </a:lnTo>
                  <a:lnTo>
                    <a:pt x="739" y="200"/>
                  </a:lnTo>
                  <a:lnTo>
                    <a:pt x="810" y="162"/>
                  </a:lnTo>
                  <a:lnTo>
                    <a:pt x="876" y="116"/>
                  </a:lnTo>
                  <a:lnTo>
                    <a:pt x="876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0" name="Freeform 70"/>
            <p:cNvSpPr>
              <a:spLocks/>
            </p:cNvSpPr>
            <p:nvPr/>
          </p:nvSpPr>
          <p:spPr bwMode="auto">
            <a:xfrm flipH="1">
              <a:off x="4938" y="3384"/>
              <a:ext cx="117" cy="15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5" y="48"/>
                </a:cxn>
                <a:cxn ang="0">
                  <a:pos x="162" y="118"/>
                </a:cxn>
                <a:cxn ang="0">
                  <a:pos x="211" y="200"/>
                </a:cxn>
                <a:cxn ang="0">
                  <a:pos x="234" y="283"/>
                </a:cxn>
                <a:cxn ang="0">
                  <a:pos x="226" y="308"/>
                </a:cxn>
                <a:cxn ang="0">
                  <a:pos x="207" y="320"/>
                </a:cxn>
                <a:cxn ang="0">
                  <a:pos x="169" y="293"/>
                </a:cxn>
                <a:cxn ang="0">
                  <a:pos x="135" y="175"/>
                </a:cxn>
                <a:cxn ang="0">
                  <a:pos x="107" y="124"/>
                </a:cxn>
                <a:cxn ang="0">
                  <a:pos x="63" y="73"/>
                </a:cxn>
                <a:cxn ang="0">
                  <a:pos x="6" y="29"/>
                </a:cxn>
                <a:cxn ang="0">
                  <a:pos x="0" y="4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34" h="320">
                  <a:moveTo>
                    <a:pt x="25" y="0"/>
                  </a:moveTo>
                  <a:lnTo>
                    <a:pt x="95" y="48"/>
                  </a:lnTo>
                  <a:lnTo>
                    <a:pt x="162" y="118"/>
                  </a:lnTo>
                  <a:lnTo>
                    <a:pt x="211" y="200"/>
                  </a:lnTo>
                  <a:lnTo>
                    <a:pt x="234" y="283"/>
                  </a:lnTo>
                  <a:lnTo>
                    <a:pt x="226" y="308"/>
                  </a:lnTo>
                  <a:lnTo>
                    <a:pt x="207" y="320"/>
                  </a:lnTo>
                  <a:lnTo>
                    <a:pt x="169" y="293"/>
                  </a:lnTo>
                  <a:lnTo>
                    <a:pt x="135" y="175"/>
                  </a:lnTo>
                  <a:lnTo>
                    <a:pt x="107" y="124"/>
                  </a:lnTo>
                  <a:lnTo>
                    <a:pt x="63" y="73"/>
                  </a:lnTo>
                  <a:lnTo>
                    <a:pt x="6" y="29"/>
                  </a:lnTo>
                  <a:lnTo>
                    <a:pt x="0" y="4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1" name="Freeform 71"/>
            <p:cNvSpPr>
              <a:spLocks/>
            </p:cNvSpPr>
            <p:nvPr/>
          </p:nvSpPr>
          <p:spPr bwMode="auto">
            <a:xfrm flipH="1">
              <a:off x="4606" y="3487"/>
              <a:ext cx="349" cy="131"/>
            </a:xfrm>
            <a:custGeom>
              <a:avLst/>
              <a:gdLst/>
              <a:ahLst/>
              <a:cxnLst>
                <a:cxn ang="0">
                  <a:pos x="332" y="170"/>
                </a:cxn>
                <a:cxn ang="0">
                  <a:pos x="399" y="115"/>
                </a:cxn>
                <a:cxn ang="0">
                  <a:pos x="435" y="90"/>
                </a:cxn>
                <a:cxn ang="0">
                  <a:pos x="473" y="67"/>
                </a:cxn>
                <a:cxn ang="0">
                  <a:pos x="513" y="48"/>
                </a:cxn>
                <a:cxn ang="0">
                  <a:pos x="553" y="29"/>
                </a:cxn>
                <a:cxn ang="0">
                  <a:pos x="633" y="0"/>
                </a:cxn>
                <a:cxn ang="0">
                  <a:pos x="671" y="2"/>
                </a:cxn>
                <a:cxn ang="0">
                  <a:pos x="693" y="25"/>
                </a:cxn>
                <a:cxn ang="0">
                  <a:pos x="697" y="42"/>
                </a:cxn>
                <a:cxn ang="0">
                  <a:pos x="693" y="57"/>
                </a:cxn>
                <a:cxn ang="0">
                  <a:pos x="667" y="86"/>
                </a:cxn>
                <a:cxn ang="0">
                  <a:pos x="579" y="122"/>
                </a:cxn>
                <a:cxn ang="0">
                  <a:pos x="511" y="151"/>
                </a:cxn>
                <a:cxn ang="0">
                  <a:pos x="443" y="187"/>
                </a:cxn>
                <a:cxn ang="0">
                  <a:pos x="365" y="249"/>
                </a:cxn>
                <a:cxn ang="0">
                  <a:pos x="336" y="263"/>
                </a:cxn>
                <a:cxn ang="0">
                  <a:pos x="310" y="251"/>
                </a:cxn>
                <a:cxn ang="0">
                  <a:pos x="256" y="210"/>
                </a:cxn>
                <a:cxn ang="0">
                  <a:pos x="205" y="175"/>
                </a:cxn>
                <a:cxn ang="0">
                  <a:pos x="152" y="147"/>
                </a:cxn>
                <a:cxn ang="0">
                  <a:pos x="89" y="124"/>
                </a:cxn>
                <a:cxn ang="0">
                  <a:pos x="13" y="105"/>
                </a:cxn>
                <a:cxn ang="0">
                  <a:pos x="0" y="86"/>
                </a:cxn>
                <a:cxn ang="0">
                  <a:pos x="19" y="73"/>
                </a:cxn>
                <a:cxn ang="0">
                  <a:pos x="180" y="103"/>
                </a:cxn>
                <a:cxn ang="0">
                  <a:pos x="270" y="135"/>
                </a:cxn>
                <a:cxn ang="0">
                  <a:pos x="332" y="170"/>
                </a:cxn>
                <a:cxn ang="0">
                  <a:pos x="332" y="170"/>
                </a:cxn>
              </a:cxnLst>
              <a:rect l="0" t="0" r="r" b="b"/>
              <a:pathLst>
                <a:path w="697" h="263">
                  <a:moveTo>
                    <a:pt x="332" y="170"/>
                  </a:moveTo>
                  <a:lnTo>
                    <a:pt x="399" y="115"/>
                  </a:lnTo>
                  <a:lnTo>
                    <a:pt x="435" y="90"/>
                  </a:lnTo>
                  <a:lnTo>
                    <a:pt x="473" y="67"/>
                  </a:lnTo>
                  <a:lnTo>
                    <a:pt x="513" y="48"/>
                  </a:lnTo>
                  <a:lnTo>
                    <a:pt x="553" y="29"/>
                  </a:lnTo>
                  <a:lnTo>
                    <a:pt x="633" y="0"/>
                  </a:lnTo>
                  <a:lnTo>
                    <a:pt x="671" y="2"/>
                  </a:lnTo>
                  <a:lnTo>
                    <a:pt x="693" y="25"/>
                  </a:lnTo>
                  <a:lnTo>
                    <a:pt x="697" y="42"/>
                  </a:lnTo>
                  <a:lnTo>
                    <a:pt x="693" y="57"/>
                  </a:lnTo>
                  <a:lnTo>
                    <a:pt x="667" y="86"/>
                  </a:lnTo>
                  <a:lnTo>
                    <a:pt x="579" y="122"/>
                  </a:lnTo>
                  <a:lnTo>
                    <a:pt x="511" y="151"/>
                  </a:lnTo>
                  <a:lnTo>
                    <a:pt x="443" y="187"/>
                  </a:lnTo>
                  <a:lnTo>
                    <a:pt x="365" y="249"/>
                  </a:lnTo>
                  <a:lnTo>
                    <a:pt x="336" y="263"/>
                  </a:lnTo>
                  <a:lnTo>
                    <a:pt x="310" y="251"/>
                  </a:lnTo>
                  <a:lnTo>
                    <a:pt x="256" y="210"/>
                  </a:lnTo>
                  <a:lnTo>
                    <a:pt x="205" y="175"/>
                  </a:lnTo>
                  <a:lnTo>
                    <a:pt x="152" y="147"/>
                  </a:lnTo>
                  <a:lnTo>
                    <a:pt x="89" y="124"/>
                  </a:lnTo>
                  <a:lnTo>
                    <a:pt x="13" y="105"/>
                  </a:lnTo>
                  <a:lnTo>
                    <a:pt x="0" y="86"/>
                  </a:lnTo>
                  <a:lnTo>
                    <a:pt x="19" y="73"/>
                  </a:lnTo>
                  <a:lnTo>
                    <a:pt x="180" y="103"/>
                  </a:lnTo>
                  <a:lnTo>
                    <a:pt x="270" y="135"/>
                  </a:lnTo>
                  <a:lnTo>
                    <a:pt x="332" y="170"/>
                  </a:lnTo>
                  <a:lnTo>
                    <a:pt x="332" y="1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2" name="Freeform 72"/>
            <p:cNvSpPr>
              <a:spLocks/>
            </p:cNvSpPr>
            <p:nvPr/>
          </p:nvSpPr>
          <p:spPr bwMode="auto">
            <a:xfrm flipH="1">
              <a:off x="4743" y="3407"/>
              <a:ext cx="51" cy="133"/>
            </a:xfrm>
            <a:custGeom>
              <a:avLst/>
              <a:gdLst/>
              <a:ahLst/>
              <a:cxnLst>
                <a:cxn ang="0">
                  <a:pos x="101" y="25"/>
                </a:cxn>
                <a:cxn ang="0">
                  <a:pos x="55" y="131"/>
                </a:cxn>
                <a:cxn ang="0">
                  <a:pos x="38" y="247"/>
                </a:cxn>
                <a:cxn ang="0">
                  <a:pos x="21" y="264"/>
                </a:cxn>
                <a:cxn ang="0">
                  <a:pos x="4" y="247"/>
                </a:cxn>
                <a:cxn ang="0">
                  <a:pos x="0" y="112"/>
                </a:cxn>
                <a:cxn ang="0">
                  <a:pos x="32" y="57"/>
                </a:cxn>
                <a:cxn ang="0">
                  <a:pos x="57" y="25"/>
                </a:cxn>
                <a:cxn ang="0">
                  <a:pos x="74" y="4"/>
                </a:cxn>
                <a:cxn ang="0">
                  <a:pos x="97" y="0"/>
                </a:cxn>
                <a:cxn ang="0">
                  <a:pos x="101" y="25"/>
                </a:cxn>
                <a:cxn ang="0">
                  <a:pos x="101" y="25"/>
                </a:cxn>
              </a:cxnLst>
              <a:rect l="0" t="0" r="r" b="b"/>
              <a:pathLst>
                <a:path w="101" h="264">
                  <a:moveTo>
                    <a:pt x="101" y="25"/>
                  </a:moveTo>
                  <a:lnTo>
                    <a:pt x="55" y="131"/>
                  </a:lnTo>
                  <a:lnTo>
                    <a:pt x="38" y="247"/>
                  </a:lnTo>
                  <a:lnTo>
                    <a:pt x="21" y="264"/>
                  </a:lnTo>
                  <a:lnTo>
                    <a:pt x="4" y="247"/>
                  </a:lnTo>
                  <a:lnTo>
                    <a:pt x="0" y="112"/>
                  </a:lnTo>
                  <a:lnTo>
                    <a:pt x="32" y="57"/>
                  </a:lnTo>
                  <a:lnTo>
                    <a:pt x="57" y="25"/>
                  </a:lnTo>
                  <a:lnTo>
                    <a:pt x="74" y="4"/>
                  </a:lnTo>
                  <a:lnTo>
                    <a:pt x="97" y="0"/>
                  </a:lnTo>
                  <a:lnTo>
                    <a:pt x="101" y="25"/>
                  </a:lnTo>
                  <a:lnTo>
                    <a:pt x="10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3" name="Freeform 73"/>
            <p:cNvSpPr>
              <a:spLocks/>
            </p:cNvSpPr>
            <p:nvPr/>
          </p:nvSpPr>
          <p:spPr bwMode="auto">
            <a:xfrm flipH="1">
              <a:off x="4748" y="3340"/>
              <a:ext cx="214" cy="56"/>
            </a:xfrm>
            <a:custGeom>
              <a:avLst/>
              <a:gdLst/>
              <a:ahLst/>
              <a:cxnLst>
                <a:cxn ang="0">
                  <a:pos x="25" y="26"/>
                </a:cxn>
                <a:cxn ang="0">
                  <a:pos x="99" y="26"/>
                </a:cxn>
                <a:cxn ang="0">
                  <a:pos x="172" y="0"/>
                </a:cxn>
                <a:cxn ang="0">
                  <a:pos x="238" y="17"/>
                </a:cxn>
                <a:cxn ang="0">
                  <a:pos x="267" y="36"/>
                </a:cxn>
                <a:cxn ang="0">
                  <a:pos x="301" y="47"/>
                </a:cxn>
                <a:cxn ang="0">
                  <a:pos x="407" y="44"/>
                </a:cxn>
                <a:cxn ang="0">
                  <a:pos x="428" y="55"/>
                </a:cxn>
                <a:cxn ang="0">
                  <a:pos x="415" y="76"/>
                </a:cxn>
                <a:cxn ang="0">
                  <a:pos x="354" y="101"/>
                </a:cxn>
                <a:cxn ang="0">
                  <a:pos x="291" y="112"/>
                </a:cxn>
                <a:cxn ang="0">
                  <a:pos x="240" y="80"/>
                </a:cxn>
                <a:cxn ang="0">
                  <a:pos x="213" y="61"/>
                </a:cxn>
                <a:cxn ang="0">
                  <a:pos x="181" y="57"/>
                </a:cxn>
                <a:cxn ang="0">
                  <a:pos x="94" y="72"/>
                </a:cxn>
                <a:cxn ang="0">
                  <a:pos x="8" y="57"/>
                </a:cxn>
                <a:cxn ang="0">
                  <a:pos x="0" y="34"/>
                </a:cxn>
                <a:cxn ang="0">
                  <a:pos x="25" y="26"/>
                </a:cxn>
                <a:cxn ang="0">
                  <a:pos x="25" y="26"/>
                </a:cxn>
              </a:cxnLst>
              <a:rect l="0" t="0" r="r" b="b"/>
              <a:pathLst>
                <a:path w="428" h="112">
                  <a:moveTo>
                    <a:pt x="25" y="26"/>
                  </a:moveTo>
                  <a:lnTo>
                    <a:pt x="99" y="26"/>
                  </a:lnTo>
                  <a:lnTo>
                    <a:pt x="172" y="0"/>
                  </a:lnTo>
                  <a:lnTo>
                    <a:pt x="238" y="17"/>
                  </a:lnTo>
                  <a:lnTo>
                    <a:pt x="267" y="36"/>
                  </a:lnTo>
                  <a:lnTo>
                    <a:pt x="301" y="47"/>
                  </a:lnTo>
                  <a:lnTo>
                    <a:pt x="407" y="44"/>
                  </a:lnTo>
                  <a:lnTo>
                    <a:pt x="428" y="55"/>
                  </a:lnTo>
                  <a:lnTo>
                    <a:pt x="415" y="76"/>
                  </a:lnTo>
                  <a:lnTo>
                    <a:pt x="354" y="101"/>
                  </a:lnTo>
                  <a:lnTo>
                    <a:pt x="291" y="112"/>
                  </a:lnTo>
                  <a:lnTo>
                    <a:pt x="240" y="80"/>
                  </a:lnTo>
                  <a:lnTo>
                    <a:pt x="213" y="61"/>
                  </a:lnTo>
                  <a:lnTo>
                    <a:pt x="181" y="57"/>
                  </a:lnTo>
                  <a:lnTo>
                    <a:pt x="94" y="72"/>
                  </a:lnTo>
                  <a:lnTo>
                    <a:pt x="8" y="57"/>
                  </a:lnTo>
                  <a:lnTo>
                    <a:pt x="0" y="34"/>
                  </a:lnTo>
                  <a:lnTo>
                    <a:pt x="25" y="26"/>
                  </a:lnTo>
                  <a:lnTo>
                    <a:pt x="2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4" name="Freeform 74"/>
            <p:cNvSpPr>
              <a:spLocks/>
            </p:cNvSpPr>
            <p:nvPr/>
          </p:nvSpPr>
          <p:spPr bwMode="auto">
            <a:xfrm flipH="1">
              <a:off x="4155" y="3655"/>
              <a:ext cx="659" cy="85"/>
            </a:xfrm>
            <a:custGeom>
              <a:avLst/>
              <a:gdLst/>
              <a:ahLst/>
              <a:cxnLst>
                <a:cxn ang="0">
                  <a:pos x="399" y="0"/>
                </a:cxn>
                <a:cxn ang="0">
                  <a:pos x="420" y="15"/>
                </a:cxn>
                <a:cxn ang="0">
                  <a:pos x="422" y="48"/>
                </a:cxn>
                <a:cxn ang="0">
                  <a:pos x="403" y="78"/>
                </a:cxn>
                <a:cxn ang="0">
                  <a:pos x="490" y="57"/>
                </a:cxn>
                <a:cxn ang="0">
                  <a:pos x="551" y="34"/>
                </a:cxn>
                <a:cxn ang="0">
                  <a:pos x="612" y="15"/>
                </a:cxn>
                <a:cxn ang="0">
                  <a:pos x="665" y="4"/>
                </a:cxn>
                <a:cxn ang="0">
                  <a:pos x="701" y="6"/>
                </a:cxn>
                <a:cxn ang="0">
                  <a:pos x="717" y="30"/>
                </a:cxn>
                <a:cxn ang="0">
                  <a:pos x="699" y="82"/>
                </a:cxn>
                <a:cxn ang="0">
                  <a:pos x="707" y="95"/>
                </a:cxn>
                <a:cxn ang="0">
                  <a:pos x="722" y="97"/>
                </a:cxn>
                <a:cxn ang="0">
                  <a:pos x="764" y="80"/>
                </a:cxn>
                <a:cxn ang="0">
                  <a:pos x="810" y="51"/>
                </a:cxn>
                <a:cxn ang="0">
                  <a:pos x="842" y="34"/>
                </a:cxn>
                <a:cxn ang="0">
                  <a:pos x="878" y="46"/>
                </a:cxn>
                <a:cxn ang="0">
                  <a:pos x="899" y="74"/>
                </a:cxn>
                <a:cxn ang="0">
                  <a:pos x="1013" y="57"/>
                </a:cxn>
                <a:cxn ang="0">
                  <a:pos x="1112" y="38"/>
                </a:cxn>
                <a:cxn ang="0">
                  <a:pos x="1140" y="46"/>
                </a:cxn>
                <a:cxn ang="0">
                  <a:pos x="1167" y="61"/>
                </a:cxn>
                <a:cxn ang="0">
                  <a:pos x="1228" y="80"/>
                </a:cxn>
                <a:cxn ang="0">
                  <a:pos x="1294" y="93"/>
                </a:cxn>
                <a:cxn ang="0">
                  <a:pos x="1319" y="108"/>
                </a:cxn>
                <a:cxn ang="0">
                  <a:pos x="1291" y="118"/>
                </a:cxn>
                <a:cxn ang="0">
                  <a:pos x="1207" y="122"/>
                </a:cxn>
                <a:cxn ang="0">
                  <a:pos x="1118" y="86"/>
                </a:cxn>
                <a:cxn ang="0">
                  <a:pos x="1068" y="103"/>
                </a:cxn>
                <a:cxn ang="0">
                  <a:pos x="1007" y="118"/>
                </a:cxn>
                <a:cxn ang="0">
                  <a:pos x="891" y="141"/>
                </a:cxn>
                <a:cxn ang="0">
                  <a:pos x="840" y="108"/>
                </a:cxn>
                <a:cxn ang="0">
                  <a:pos x="783" y="122"/>
                </a:cxn>
                <a:cxn ang="0">
                  <a:pos x="717" y="131"/>
                </a:cxn>
                <a:cxn ang="0">
                  <a:pos x="658" y="118"/>
                </a:cxn>
                <a:cxn ang="0">
                  <a:pos x="627" y="70"/>
                </a:cxn>
                <a:cxn ang="0">
                  <a:pos x="502" y="105"/>
                </a:cxn>
                <a:cxn ang="0">
                  <a:pos x="373" y="105"/>
                </a:cxn>
                <a:cxn ang="0">
                  <a:pos x="361" y="82"/>
                </a:cxn>
                <a:cxn ang="0">
                  <a:pos x="384" y="40"/>
                </a:cxn>
                <a:cxn ang="0">
                  <a:pos x="295" y="72"/>
                </a:cxn>
                <a:cxn ang="0">
                  <a:pos x="203" y="108"/>
                </a:cxn>
                <a:cxn ang="0">
                  <a:pos x="112" y="143"/>
                </a:cxn>
                <a:cxn ang="0">
                  <a:pos x="23" y="171"/>
                </a:cxn>
                <a:cxn ang="0">
                  <a:pos x="0" y="162"/>
                </a:cxn>
                <a:cxn ang="0">
                  <a:pos x="10" y="141"/>
                </a:cxn>
                <a:cxn ang="0">
                  <a:pos x="53" y="118"/>
                </a:cxn>
                <a:cxn ang="0">
                  <a:pos x="99" y="97"/>
                </a:cxn>
                <a:cxn ang="0">
                  <a:pos x="148" y="78"/>
                </a:cxn>
                <a:cxn ang="0">
                  <a:pos x="200" y="61"/>
                </a:cxn>
                <a:cxn ang="0">
                  <a:pos x="302" y="30"/>
                </a:cxn>
                <a:cxn ang="0">
                  <a:pos x="399" y="0"/>
                </a:cxn>
                <a:cxn ang="0">
                  <a:pos x="399" y="0"/>
                </a:cxn>
              </a:cxnLst>
              <a:rect l="0" t="0" r="r" b="b"/>
              <a:pathLst>
                <a:path w="1319" h="171">
                  <a:moveTo>
                    <a:pt x="399" y="0"/>
                  </a:moveTo>
                  <a:lnTo>
                    <a:pt x="420" y="15"/>
                  </a:lnTo>
                  <a:lnTo>
                    <a:pt x="422" y="48"/>
                  </a:lnTo>
                  <a:lnTo>
                    <a:pt x="403" y="78"/>
                  </a:lnTo>
                  <a:lnTo>
                    <a:pt x="490" y="57"/>
                  </a:lnTo>
                  <a:lnTo>
                    <a:pt x="551" y="34"/>
                  </a:lnTo>
                  <a:lnTo>
                    <a:pt x="612" y="15"/>
                  </a:lnTo>
                  <a:lnTo>
                    <a:pt x="665" y="4"/>
                  </a:lnTo>
                  <a:lnTo>
                    <a:pt x="701" y="6"/>
                  </a:lnTo>
                  <a:lnTo>
                    <a:pt x="717" y="30"/>
                  </a:lnTo>
                  <a:lnTo>
                    <a:pt x="699" y="82"/>
                  </a:lnTo>
                  <a:lnTo>
                    <a:pt x="707" y="95"/>
                  </a:lnTo>
                  <a:lnTo>
                    <a:pt x="722" y="97"/>
                  </a:lnTo>
                  <a:lnTo>
                    <a:pt x="764" y="80"/>
                  </a:lnTo>
                  <a:lnTo>
                    <a:pt x="810" y="51"/>
                  </a:lnTo>
                  <a:lnTo>
                    <a:pt x="842" y="34"/>
                  </a:lnTo>
                  <a:lnTo>
                    <a:pt x="878" y="46"/>
                  </a:lnTo>
                  <a:lnTo>
                    <a:pt x="899" y="74"/>
                  </a:lnTo>
                  <a:lnTo>
                    <a:pt x="1013" y="57"/>
                  </a:lnTo>
                  <a:lnTo>
                    <a:pt x="1112" y="38"/>
                  </a:lnTo>
                  <a:lnTo>
                    <a:pt x="1140" y="46"/>
                  </a:lnTo>
                  <a:lnTo>
                    <a:pt x="1167" y="61"/>
                  </a:lnTo>
                  <a:lnTo>
                    <a:pt x="1228" y="80"/>
                  </a:lnTo>
                  <a:lnTo>
                    <a:pt x="1294" y="93"/>
                  </a:lnTo>
                  <a:lnTo>
                    <a:pt x="1319" y="108"/>
                  </a:lnTo>
                  <a:lnTo>
                    <a:pt x="1291" y="118"/>
                  </a:lnTo>
                  <a:lnTo>
                    <a:pt x="1207" y="122"/>
                  </a:lnTo>
                  <a:lnTo>
                    <a:pt x="1118" y="86"/>
                  </a:lnTo>
                  <a:lnTo>
                    <a:pt x="1068" y="103"/>
                  </a:lnTo>
                  <a:lnTo>
                    <a:pt x="1007" y="118"/>
                  </a:lnTo>
                  <a:lnTo>
                    <a:pt x="891" y="141"/>
                  </a:lnTo>
                  <a:lnTo>
                    <a:pt x="840" y="108"/>
                  </a:lnTo>
                  <a:lnTo>
                    <a:pt x="783" y="122"/>
                  </a:lnTo>
                  <a:lnTo>
                    <a:pt x="717" y="131"/>
                  </a:lnTo>
                  <a:lnTo>
                    <a:pt x="658" y="118"/>
                  </a:lnTo>
                  <a:lnTo>
                    <a:pt x="627" y="70"/>
                  </a:lnTo>
                  <a:lnTo>
                    <a:pt x="502" y="105"/>
                  </a:lnTo>
                  <a:lnTo>
                    <a:pt x="373" y="105"/>
                  </a:lnTo>
                  <a:lnTo>
                    <a:pt x="361" y="82"/>
                  </a:lnTo>
                  <a:lnTo>
                    <a:pt x="384" y="40"/>
                  </a:lnTo>
                  <a:lnTo>
                    <a:pt x="295" y="72"/>
                  </a:lnTo>
                  <a:lnTo>
                    <a:pt x="203" y="108"/>
                  </a:lnTo>
                  <a:lnTo>
                    <a:pt x="112" y="143"/>
                  </a:lnTo>
                  <a:lnTo>
                    <a:pt x="23" y="171"/>
                  </a:lnTo>
                  <a:lnTo>
                    <a:pt x="0" y="162"/>
                  </a:lnTo>
                  <a:lnTo>
                    <a:pt x="10" y="141"/>
                  </a:lnTo>
                  <a:lnTo>
                    <a:pt x="53" y="118"/>
                  </a:lnTo>
                  <a:lnTo>
                    <a:pt x="99" y="97"/>
                  </a:lnTo>
                  <a:lnTo>
                    <a:pt x="148" y="78"/>
                  </a:lnTo>
                  <a:lnTo>
                    <a:pt x="200" y="61"/>
                  </a:lnTo>
                  <a:lnTo>
                    <a:pt x="302" y="30"/>
                  </a:lnTo>
                  <a:lnTo>
                    <a:pt x="399" y="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5" name="Freeform 75"/>
            <p:cNvSpPr>
              <a:spLocks/>
            </p:cNvSpPr>
            <p:nvPr/>
          </p:nvSpPr>
          <p:spPr bwMode="auto">
            <a:xfrm flipH="1">
              <a:off x="4073" y="3581"/>
              <a:ext cx="704" cy="109"/>
            </a:xfrm>
            <a:custGeom>
              <a:avLst/>
              <a:gdLst/>
              <a:ahLst/>
              <a:cxnLst>
                <a:cxn ang="0">
                  <a:pos x="10" y="140"/>
                </a:cxn>
                <a:cxn ang="0">
                  <a:pos x="59" y="110"/>
                </a:cxn>
                <a:cxn ang="0">
                  <a:pos x="112" y="85"/>
                </a:cxn>
                <a:cxn ang="0">
                  <a:pos x="167" y="64"/>
                </a:cxn>
                <a:cxn ang="0">
                  <a:pos x="226" y="45"/>
                </a:cxn>
                <a:cxn ang="0">
                  <a:pos x="346" y="21"/>
                </a:cxn>
                <a:cxn ang="0">
                  <a:pos x="472" y="5"/>
                </a:cxn>
                <a:cxn ang="0">
                  <a:pos x="720" y="0"/>
                </a:cxn>
                <a:cxn ang="0">
                  <a:pos x="952" y="15"/>
                </a:cxn>
                <a:cxn ang="0">
                  <a:pos x="1175" y="57"/>
                </a:cxn>
                <a:cxn ang="0">
                  <a:pos x="1281" y="95"/>
                </a:cxn>
                <a:cxn ang="0">
                  <a:pos x="1332" y="117"/>
                </a:cxn>
                <a:cxn ang="0">
                  <a:pos x="1386" y="144"/>
                </a:cxn>
                <a:cxn ang="0">
                  <a:pos x="1408" y="167"/>
                </a:cxn>
                <a:cxn ang="0">
                  <a:pos x="1408" y="194"/>
                </a:cxn>
                <a:cxn ang="0">
                  <a:pos x="1391" y="214"/>
                </a:cxn>
                <a:cxn ang="0">
                  <a:pos x="1359" y="216"/>
                </a:cxn>
                <a:cxn ang="0">
                  <a:pos x="1237" y="184"/>
                </a:cxn>
                <a:cxn ang="0">
                  <a:pos x="1127" y="152"/>
                </a:cxn>
                <a:cxn ang="0">
                  <a:pos x="1015" y="125"/>
                </a:cxn>
                <a:cxn ang="0">
                  <a:pos x="892" y="108"/>
                </a:cxn>
                <a:cxn ang="0">
                  <a:pos x="722" y="93"/>
                </a:cxn>
                <a:cxn ang="0">
                  <a:pos x="555" y="83"/>
                </a:cxn>
                <a:cxn ang="0">
                  <a:pos x="213" y="108"/>
                </a:cxn>
                <a:cxn ang="0">
                  <a:pos x="116" y="140"/>
                </a:cxn>
                <a:cxn ang="0">
                  <a:pos x="69" y="157"/>
                </a:cxn>
                <a:cxn ang="0">
                  <a:pos x="21" y="171"/>
                </a:cxn>
                <a:cxn ang="0">
                  <a:pos x="0" y="161"/>
                </a:cxn>
                <a:cxn ang="0">
                  <a:pos x="10" y="140"/>
                </a:cxn>
                <a:cxn ang="0">
                  <a:pos x="10" y="140"/>
                </a:cxn>
              </a:cxnLst>
              <a:rect l="0" t="0" r="r" b="b"/>
              <a:pathLst>
                <a:path w="1408" h="216">
                  <a:moveTo>
                    <a:pt x="10" y="140"/>
                  </a:moveTo>
                  <a:lnTo>
                    <a:pt x="59" y="110"/>
                  </a:lnTo>
                  <a:lnTo>
                    <a:pt x="112" y="85"/>
                  </a:lnTo>
                  <a:lnTo>
                    <a:pt x="167" y="64"/>
                  </a:lnTo>
                  <a:lnTo>
                    <a:pt x="226" y="45"/>
                  </a:lnTo>
                  <a:lnTo>
                    <a:pt x="346" y="21"/>
                  </a:lnTo>
                  <a:lnTo>
                    <a:pt x="472" y="5"/>
                  </a:lnTo>
                  <a:lnTo>
                    <a:pt x="720" y="0"/>
                  </a:lnTo>
                  <a:lnTo>
                    <a:pt x="952" y="15"/>
                  </a:lnTo>
                  <a:lnTo>
                    <a:pt x="1175" y="57"/>
                  </a:lnTo>
                  <a:lnTo>
                    <a:pt x="1281" y="95"/>
                  </a:lnTo>
                  <a:lnTo>
                    <a:pt x="1332" y="117"/>
                  </a:lnTo>
                  <a:lnTo>
                    <a:pt x="1386" y="144"/>
                  </a:lnTo>
                  <a:lnTo>
                    <a:pt x="1408" y="167"/>
                  </a:lnTo>
                  <a:lnTo>
                    <a:pt x="1408" y="194"/>
                  </a:lnTo>
                  <a:lnTo>
                    <a:pt x="1391" y="214"/>
                  </a:lnTo>
                  <a:lnTo>
                    <a:pt x="1359" y="216"/>
                  </a:lnTo>
                  <a:lnTo>
                    <a:pt x="1237" y="184"/>
                  </a:lnTo>
                  <a:lnTo>
                    <a:pt x="1127" y="152"/>
                  </a:lnTo>
                  <a:lnTo>
                    <a:pt x="1015" y="125"/>
                  </a:lnTo>
                  <a:lnTo>
                    <a:pt x="892" y="108"/>
                  </a:lnTo>
                  <a:lnTo>
                    <a:pt x="722" y="93"/>
                  </a:lnTo>
                  <a:lnTo>
                    <a:pt x="555" y="83"/>
                  </a:lnTo>
                  <a:lnTo>
                    <a:pt x="213" y="108"/>
                  </a:lnTo>
                  <a:lnTo>
                    <a:pt x="116" y="140"/>
                  </a:lnTo>
                  <a:lnTo>
                    <a:pt x="69" y="157"/>
                  </a:lnTo>
                  <a:lnTo>
                    <a:pt x="21" y="171"/>
                  </a:lnTo>
                  <a:lnTo>
                    <a:pt x="0" y="161"/>
                  </a:lnTo>
                  <a:lnTo>
                    <a:pt x="10" y="140"/>
                  </a:lnTo>
                  <a:lnTo>
                    <a:pt x="10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6" name="Freeform 76"/>
            <p:cNvSpPr>
              <a:spLocks/>
            </p:cNvSpPr>
            <p:nvPr/>
          </p:nvSpPr>
          <p:spPr bwMode="auto">
            <a:xfrm flipH="1">
              <a:off x="4317" y="2052"/>
              <a:ext cx="116" cy="224"/>
            </a:xfrm>
            <a:custGeom>
              <a:avLst/>
              <a:gdLst/>
              <a:ahLst/>
              <a:cxnLst>
                <a:cxn ang="0">
                  <a:pos x="217" y="420"/>
                </a:cxn>
                <a:cxn ang="0">
                  <a:pos x="160" y="449"/>
                </a:cxn>
                <a:cxn ang="0">
                  <a:pos x="139" y="449"/>
                </a:cxn>
                <a:cxn ang="0">
                  <a:pos x="133" y="428"/>
                </a:cxn>
                <a:cxn ang="0">
                  <a:pos x="139" y="375"/>
                </a:cxn>
                <a:cxn ang="0">
                  <a:pos x="156" y="167"/>
                </a:cxn>
                <a:cxn ang="0">
                  <a:pos x="126" y="120"/>
                </a:cxn>
                <a:cxn ang="0">
                  <a:pos x="88" y="88"/>
                </a:cxn>
                <a:cxn ang="0">
                  <a:pos x="46" y="61"/>
                </a:cxn>
                <a:cxn ang="0">
                  <a:pos x="4" y="27"/>
                </a:cxn>
                <a:cxn ang="0">
                  <a:pos x="0" y="2"/>
                </a:cxn>
                <a:cxn ang="0">
                  <a:pos x="25" y="0"/>
                </a:cxn>
                <a:cxn ang="0">
                  <a:pos x="72" y="29"/>
                </a:cxn>
                <a:cxn ang="0">
                  <a:pos x="120" y="65"/>
                </a:cxn>
                <a:cxn ang="0">
                  <a:pos x="192" y="152"/>
                </a:cxn>
                <a:cxn ang="0">
                  <a:pos x="230" y="285"/>
                </a:cxn>
                <a:cxn ang="0">
                  <a:pos x="234" y="358"/>
                </a:cxn>
                <a:cxn ang="0">
                  <a:pos x="217" y="420"/>
                </a:cxn>
                <a:cxn ang="0">
                  <a:pos x="217" y="420"/>
                </a:cxn>
              </a:cxnLst>
              <a:rect l="0" t="0" r="r" b="b"/>
              <a:pathLst>
                <a:path w="234" h="449">
                  <a:moveTo>
                    <a:pt x="217" y="420"/>
                  </a:moveTo>
                  <a:lnTo>
                    <a:pt x="160" y="449"/>
                  </a:lnTo>
                  <a:lnTo>
                    <a:pt x="139" y="449"/>
                  </a:lnTo>
                  <a:lnTo>
                    <a:pt x="133" y="428"/>
                  </a:lnTo>
                  <a:lnTo>
                    <a:pt x="139" y="375"/>
                  </a:lnTo>
                  <a:lnTo>
                    <a:pt x="156" y="167"/>
                  </a:lnTo>
                  <a:lnTo>
                    <a:pt x="126" y="120"/>
                  </a:lnTo>
                  <a:lnTo>
                    <a:pt x="88" y="88"/>
                  </a:lnTo>
                  <a:lnTo>
                    <a:pt x="46" y="61"/>
                  </a:lnTo>
                  <a:lnTo>
                    <a:pt x="4" y="27"/>
                  </a:lnTo>
                  <a:lnTo>
                    <a:pt x="0" y="2"/>
                  </a:lnTo>
                  <a:lnTo>
                    <a:pt x="25" y="0"/>
                  </a:lnTo>
                  <a:lnTo>
                    <a:pt x="72" y="29"/>
                  </a:lnTo>
                  <a:lnTo>
                    <a:pt x="120" y="65"/>
                  </a:lnTo>
                  <a:lnTo>
                    <a:pt x="192" y="152"/>
                  </a:lnTo>
                  <a:lnTo>
                    <a:pt x="230" y="285"/>
                  </a:lnTo>
                  <a:lnTo>
                    <a:pt x="234" y="358"/>
                  </a:lnTo>
                  <a:lnTo>
                    <a:pt x="217" y="420"/>
                  </a:lnTo>
                  <a:lnTo>
                    <a:pt x="217" y="4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7" name="Freeform 77"/>
            <p:cNvSpPr>
              <a:spLocks/>
            </p:cNvSpPr>
            <p:nvPr/>
          </p:nvSpPr>
          <p:spPr bwMode="auto">
            <a:xfrm flipH="1">
              <a:off x="4233" y="2085"/>
              <a:ext cx="56" cy="141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57" y="45"/>
                </a:cxn>
                <a:cxn ang="0">
                  <a:pos x="84" y="93"/>
                </a:cxn>
                <a:cxn ang="0">
                  <a:pos x="112" y="197"/>
                </a:cxn>
                <a:cxn ang="0">
                  <a:pos x="97" y="230"/>
                </a:cxn>
                <a:cxn ang="0">
                  <a:pos x="65" y="266"/>
                </a:cxn>
                <a:cxn ang="0">
                  <a:pos x="34" y="281"/>
                </a:cxn>
                <a:cxn ang="0">
                  <a:pos x="25" y="258"/>
                </a:cxn>
                <a:cxn ang="0">
                  <a:pos x="34" y="137"/>
                </a:cxn>
                <a:cxn ang="0">
                  <a:pos x="25" y="81"/>
                </a:cxn>
                <a:cxn ang="0">
                  <a:pos x="0" y="23"/>
                </a:cxn>
                <a:cxn ang="0">
                  <a:pos x="4" y="0"/>
                </a:cxn>
                <a:cxn ang="0">
                  <a:pos x="27" y="4"/>
                </a:cxn>
                <a:cxn ang="0">
                  <a:pos x="27" y="4"/>
                </a:cxn>
              </a:cxnLst>
              <a:rect l="0" t="0" r="r" b="b"/>
              <a:pathLst>
                <a:path w="112" h="281">
                  <a:moveTo>
                    <a:pt x="27" y="4"/>
                  </a:moveTo>
                  <a:lnTo>
                    <a:pt x="57" y="45"/>
                  </a:lnTo>
                  <a:lnTo>
                    <a:pt x="84" y="93"/>
                  </a:lnTo>
                  <a:lnTo>
                    <a:pt x="112" y="197"/>
                  </a:lnTo>
                  <a:lnTo>
                    <a:pt x="97" y="230"/>
                  </a:lnTo>
                  <a:lnTo>
                    <a:pt x="65" y="266"/>
                  </a:lnTo>
                  <a:lnTo>
                    <a:pt x="34" y="281"/>
                  </a:lnTo>
                  <a:lnTo>
                    <a:pt x="25" y="258"/>
                  </a:lnTo>
                  <a:lnTo>
                    <a:pt x="34" y="137"/>
                  </a:lnTo>
                  <a:lnTo>
                    <a:pt x="25" y="81"/>
                  </a:lnTo>
                  <a:lnTo>
                    <a:pt x="0" y="23"/>
                  </a:lnTo>
                  <a:lnTo>
                    <a:pt x="4" y="0"/>
                  </a:lnTo>
                  <a:lnTo>
                    <a:pt x="27" y="4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8" name="Freeform 78"/>
            <p:cNvSpPr>
              <a:spLocks/>
            </p:cNvSpPr>
            <p:nvPr/>
          </p:nvSpPr>
          <p:spPr bwMode="auto">
            <a:xfrm flipH="1">
              <a:off x="5089" y="3299"/>
              <a:ext cx="134" cy="382"/>
            </a:xfrm>
            <a:custGeom>
              <a:avLst/>
              <a:gdLst/>
              <a:ahLst/>
              <a:cxnLst>
                <a:cxn ang="0">
                  <a:pos x="45" y="21"/>
                </a:cxn>
                <a:cxn ang="0">
                  <a:pos x="38" y="133"/>
                </a:cxn>
                <a:cxn ang="0">
                  <a:pos x="51" y="192"/>
                </a:cxn>
                <a:cxn ang="0">
                  <a:pos x="74" y="245"/>
                </a:cxn>
                <a:cxn ang="0">
                  <a:pos x="104" y="297"/>
                </a:cxn>
                <a:cxn ang="0">
                  <a:pos x="137" y="344"/>
                </a:cxn>
                <a:cxn ang="0">
                  <a:pos x="171" y="392"/>
                </a:cxn>
                <a:cxn ang="0">
                  <a:pos x="203" y="437"/>
                </a:cxn>
                <a:cxn ang="0">
                  <a:pos x="247" y="536"/>
                </a:cxn>
                <a:cxn ang="0">
                  <a:pos x="268" y="654"/>
                </a:cxn>
                <a:cxn ang="0">
                  <a:pos x="260" y="682"/>
                </a:cxn>
                <a:cxn ang="0">
                  <a:pos x="237" y="732"/>
                </a:cxn>
                <a:cxn ang="0">
                  <a:pos x="213" y="764"/>
                </a:cxn>
                <a:cxn ang="0">
                  <a:pos x="194" y="751"/>
                </a:cxn>
                <a:cxn ang="0">
                  <a:pos x="169" y="660"/>
                </a:cxn>
                <a:cxn ang="0">
                  <a:pos x="146" y="567"/>
                </a:cxn>
                <a:cxn ang="0">
                  <a:pos x="129" y="511"/>
                </a:cxn>
                <a:cxn ang="0">
                  <a:pos x="104" y="458"/>
                </a:cxn>
                <a:cxn ang="0">
                  <a:pos x="78" y="409"/>
                </a:cxn>
                <a:cxn ang="0">
                  <a:pos x="51" y="357"/>
                </a:cxn>
                <a:cxn ang="0">
                  <a:pos x="7" y="243"/>
                </a:cxn>
                <a:cxn ang="0">
                  <a:pos x="0" y="95"/>
                </a:cxn>
                <a:cxn ang="0">
                  <a:pos x="13" y="13"/>
                </a:cxn>
                <a:cxn ang="0">
                  <a:pos x="34" y="0"/>
                </a:cxn>
                <a:cxn ang="0">
                  <a:pos x="45" y="21"/>
                </a:cxn>
                <a:cxn ang="0">
                  <a:pos x="45" y="21"/>
                </a:cxn>
              </a:cxnLst>
              <a:rect l="0" t="0" r="r" b="b"/>
              <a:pathLst>
                <a:path w="268" h="764">
                  <a:moveTo>
                    <a:pt x="45" y="21"/>
                  </a:moveTo>
                  <a:lnTo>
                    <a:pt x="38" y="133"/>
                  </a:lnTo>
                  <a:lnTo>
                    <a:pt x="51" y="192"/>
                  </a:lnTo>
                  <a:lnTo>
                    <a:pt x="74" y="245"/>
                  </a:lnTo>
                  <a:lnTo>
                    <a:pt x="104" y="297"/>
                  </a:lnTo>
                  <a:lnTo>
                    <a:pt x="137" y="344"/>
                  </a:lnTo>
                  <a:lnTo>
                    <a:pt x="171" y="392"/>
                  </a:lnTo>
                  <a:lnTo>
                    <a:pt x="203" y="437"/>
                  </a:lnTo>
                  <a:lnTo>
                    <a:pt x="247" y="536"/>
                  </a:lnTo>
                  <a:lnTo>
                    <a:pt x="268" y="654"/>
                  </a:lnTo>
                  <a:lnTo>
                    <a:pt x="260" y="682"/>
                  </a:lnTo>
                  <a:lnTo>
                    <a:pt x="237" y="732"/>
                  </a:lnTo>
                  <a:lnTo>
                    <a:pt x="213" y="764"/>
                  </a:lnTo>
                  <a:lnTo>
                    <a:pt x="194" y="751"/>
                  </a:lnTo>
                  <a:lnTo>
                    <a:pt x="169" y="660"/>
                  </a:lnTo>
                  <a:lnTo>
                    <a:pt x="146" y="567"/>
                  </a:lnTo>
                  <a:lnTo>
                    <a:pt x="129" y="511"/>
                  </a:lnTo>
                  <a:lnTo>
                    <a:pt x="104" y="458"/>
                  </a:lnTo>
                  <a:lnTo>
                    <a:pt x="78" y="409"/>
                  </a:lnTo>
                  <a:lnTo>
                    <a:pt x="51" y="357"/>
                  </a:lnTo>
                  <a:lnTo>
                    <a:pt x="7" y="243"/>
                  </a:lnTo>
                  <a:lnTo>
                    <a:pt x="0" y="95"/>
                  </a:lnTo>
                  <a:lnTo>
                    <a:pt x="13" y="13"/>
                  </a:lnTo>
                  <a:lnTo>
                    <a:pt x="34" y="0"/>
                  </a:lnTo>
                  <a:lnTo>
                    <a:pt x="45" y="21"/>
                  </a:lnTo>
                  <a:lnTo>
                    <a:pt x="4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9" name="Freeform 79"/>
            <p:cNvSpPr>
              <a:spLocks/>
            </p:cNvSpPr>
            <p:nvPr/>
          </p:nvSpPr>
          <p:spPr bwMode="auto">
            <a:xfrm flipH="1">
              <a:off x="5158" y="3494"/>
              <a:ext cx="92" cy="217"/>
            </a:xfrm>
            <a:custGeom>
              <a:avLst/>
              <a:gdLst/>
              <a:ahLst/>
              <a:cxnLst>
                <a:cxn ang="0">
                  <a:pos x="184" y="351"/>
                </a:cxn>
                <a:cxn ang="0">
                  <a:pos x="167" y="410"/>
                </a:cxn>
                <a:cxn ang="0">
                  <a:pos x="152" y="433"/>
                </a:cxn>
                <a:cxn ang="0">
                  <a:pos x="133" y="416"/>
                </a:cxn>
                <a:cxn ang="0">
                  <a:pos x="114" y="361"/>
                </a:cxn>
                <a:cxn ang="0">
                  <a:pos x="91" y="291"/>
                </a:cxn>
                <a:cxn ang="0">
                  <a:pos x="53" y="180"/>
                </a:cxn>
                <a:cxn ang="0">
                  <a:pos x="17" y="74"/>
                </a:cxn>
                <a:cxn ang="0">
                  <a:pos x="0" y="21"/>
                </a:cxn>
                <a:cxn ang="0">
                  <a:pos x="11" y="0"/>
                </a:cxn>
                <a:cxn ang="0">
                  <a:pos x="32" y="9"/>
                </a:cxn>
                <a:cxn ang="0">
                  <a:pos x="64" y="89"/>
                </a:cxn>
                <a:cxn ang="0">
                  <a:pos x="97" y="154"/>
                </a:cxn>
                <a:cxn ang="0">
                  <a:pos x="131" y="216"/>
                </a:cxn>
                <a:cxn ang="0">
                  <a:pos x="184" y="351"/>
                </a:cxn>
                <a:cxn ang="0">
                  <a:pos x="184" y="351"/>
                </a:cxn>
              </a:cxnLst>
              <a:rect l="0" t="0" r="r" b="b"/>
              <a:pathLst>
                <a:path w="184" h="433">
                  <a:moveTo>
                    <a:pt x="184" y="351"/>
                  </a:moveTo>
                  <a:lnTo>
                    <a:pt x="167" y="410"/>
                  </a:lnTo>
                  <a:lnTo>
                    <a:pt x="152" y="433"/>
                  </a:lnTo>
                  <a:lnTo>
                    <a:pt x="133" y="416"/>
                  </a:lnTo>
                  <a:lnTo>
                    <a:pt x="114" y="361"/>
                  </a:lnTo>
                  <a:lnTo>
                    <a:pt x="91" y="291"/>
                  </a:lnTo>
                  <a:lnTo>
                    <a:pt x="53" y="180"/>
                  </a:lnTo>
                  <a:lnTo>
                    <a:pt x="17" y="74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32" y="9"/>
                  </a:lnTo>
                  <a:lnTo>
                    <a:pt x="64" y="89"/>
                  </a:lnTo>
                  <a:lnTo>
                    <a:pt x="97" y="154"/>
                  </a:lnTo>
                  <a:lnTo>
                    <a:pt x="131" y="216"/>
                  </a:lnTo>
                  <a:lnTo>
                    <a:pt x="184" y="351"/>
                  </a:lnTo>
                  <a:lnTo>
                    <a:pt x="184" y="3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0" name="Freeform 80"/>
            <p:cNvSpPr>
              <a:spLocks/>
            </p:cNvSpPr>
            <p:nvPr/>
          </p:nvSpPr>
          <p:spPr bwMode="auto">
            <a:xfrm flipH="1">
              <a:off x="3912" y="3805"/>
              <a:ext cx="94" cy="127"/>
            </a:xfrm>
            <a:custGeom>
              <a:avLst/>
              <a:gdLst/>
              <a:ahLst/>
              <a:cxnLst>
                <a:cxn ang="0">
                  <a:pos x="99" y="139"/>
                </a:cxn>
                <a:cxn ang="0">
                  <a:pos x="133" y="82"/>
                </a:cxn>
                <a:cxn ang="0">
                  <a:pos x="141" y="17"/>
                </a:cxn>
                <a:cxn ang="0">
                  <a:pos x="156" y="0"/>
                </a:cxn>
                <a:cxn ang="0">
                  <a:pos x="173" y="16"/>
                </a:cxn>
                <a:cxn ang="0">
                  <a:pos x="189" y="133"/>
                </a:cxn>
                <a:cxn ang="0">
                  <a:pos x="177" y="192"/>
                </a:cxn>
                <a:cxn ang="0">
                  <a:pos x="149" y="240"/>
                </a:cxn>
                <a:cxn ang="0">
                  <a:pos x="122" y="255"/>
                </a:cxn>
                <a:cxn ang="0">
                  <a:pos x="92" y="251"/>
                </a:cxn>
                <a:cxn ang="0">
                  <a:pos x="40" y="215"/>
                </a:cxn>
                <a:cxn ang="0">
                  <a:pos x="12" y="154"/>
                </a:cxn>
                <a:cxn ang="0">
                  <a:pos x="0" y="23"/>
                </a:cxn>
                <a:cxn ang="0">
                  <a:pos x="18" y="6"/>
                </a:cxn>
                <a:cxn ang="0">
                  <a:pos x="35" y="23"/>
                </a:cxn>
                <a:cxn ang="0">
                  <a:pos x="50" y="90"/>
                </a:cxn>
                <a:cxn ang="0">
                  <a:pos x="69" y="116"/>
                </a:cxn>
                <a:cxn ang="0">
                  <a:pos x="99" y="139"/>
                </a:cxn>
                <a:cxn ang="0">
                  <a:pos x="99" y="139"/>
                </a:cxn>
              </a:cxnLst>
              <a:rect l="0" t="0" r="r" b="b"/>
              <a:pathLst>
                <a:path w="189" h="255">
                  <a:moveTo>
                    <a:pt x="99" y="139"/>
                  </a:moveTo>
                  <a:lnTo>
                    <a:pt x="133" y="82"/>
                  </a:lnTo>
                  <a:lnTo>
                    <a:pt x="141" y="17"/>
                  </a:lnTo>
                  <a:lnTo>
                    <a:pt x="156" y="0"/>
                  </a:lnTo>
                  <a:lnTo>
                    <a:pt x="173" y="16"/>
                  </a:lnTo>
                  <a:lnTo>
                    <a:pt x="189" y="133"/>
                  </a:lnTo>
                  <a:lnTo>
                    <a:pt x="177" y="192"/>
                  </a:lnTo>
                  <a:lnTo>
                    <a:pt x="149" y="240"/>
                  </a:lnTo>
                  <a:lnTo>
                    <a:pt x="122" y="255"/>
                  </a:lnTo>
                  <a:lnTo>
                    <a:pt x="92" y="251"/>
                  </a:lnTo>
                  <a:lnTo>
                    <a:pt x="40" y="215"/>
                  </a:lnTo>
                  <a:lnTo>
                    <a:pt x="12" y="154"/>
                  </a:lnTo>
                  <a:lnTo>
                    <a:pt x="0" y="23"/>
                  </a:lnTo>
                  <a:lnTo>
                    <a:pt x="18" y="6"/>
                  </a:lnTo>
                  <a:lnTo>
                    <a:pt x="35" y="23"/>
                  </a:lnTo>
                  <a:lnTo>
                    <a:pt x="50" y="90"/>
                  </a:lnTo>
                  <a:lnTo>
                    <a:pt x="69" y="116"/>
                  </a:lnTo>
                  <a:lnTo>
                    <a:pt x="99" y="139"/>
                  </a:lnTo>
                  <a:lnTo>
                    <a:pt x="99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1" name="Freeform 81"/>
            <p:cNvSpPr>
              <a:spLocks/>
            </p:cNvSpPr>
            <p:nvPr/>
          </p:nvSpPr>
          <p:spPr bwMode="auto">
            <a:xfrm flipH="1">
              <a:off x="4946" y="2874"/>
              <a:ext cx="49" cy="421"/>
            </a:xfrm>
            <a:custGeom>
              <a:avLst/>
              <a:gdLst/>
              <a:ahLst/>
              <a:cxnLst>
                <a:cxn ang="0">
                  <a:pos x="99" y="21"/>
                </a:cxn>
                <a:cxn ang="0">
                  <a:pos x="65" y="192"/>
                </a:cxn>
                <a:cxn ang="0">
                  <a:pos x="59" y="346"/>
                </a:cxn>
                <a:cxn ang="0">
                  <a:pos x="72" y="679"/>
                </a:cxn>
                <a:cxn ang="0">
                  <a:pos x="53" y="825"/>
                </a:cxn>
                <a:cxn ang="0">
                  <a:pos x="36" y="842"/>
                </a:cxn>
                <a:cxn ang="0">
                  <a:pos x="19" y="825"/>
                </a:cxn>
                <a:cxn ang="0">
                  <a:pos x="0" y="679"/>
                </a:cxn>
                <a:cxn ang="0">
                  <a:pos x="8" y="343"/>
                </a:cxn>
                <a:cxn ang="0">
                  <a:pos x="27" y="187"/>
                </a:cxn>
                <a:cxn ang="0">
                  <a:pos x="44" y="103"/>
                </a:cxn>
                <a:cxn ang="0">
                  <a:pos x="66" y="12"/>
                </a:cxn>
                <a:cxn ang="0">
                  <a:pos x="87" y="0"/>
                </a:cxn>
                <a:cxn ang="0">
                  <a:pos x="99" y="21"/>
                </a:cxn>
                <a:cxn ang="0">
                  <a:pos x="99" y="21"/>
                </a:cxn>
              </a:cxnLst>
              <a:rect l="0" t="0" r="r" b="b"/>
              <a:pathLst>
                <a:path w="99" h="842">
                  <a:moveTo>
                    <a:pt x="99" y="21"/>
                  </a:moveTo>
                  <a:lnTo>
                    <a:pt x="65" y="192"/>
                  </a:lnTo>
                  <a:lnTo>
                    <a:pt x="59" y="346"/>
                  </a:lnTo>
                  <a:lnTo>
                    <a:pt x="72" y="679"/>
                  </a:lnTo>
                  <a:lnTo>
                    <a:pt x="53" y="825"/>
                  </a:lnTo>
                  <a:lnTo>
                    <a:pt x="36" y="842"/>
                  </a:lnTo>
                  <a:lnTo>
                    <a:pt x="19" y="825"/>
                  </a:lnTo>
                  <a:lnTo>
                    <a:pt x="0" y="679"/>
                  </a:lnTo>
                  <a:lnTo>
                    <a:pt x="8" y="343"/>
                  </a:lnTo>
                  <a:lnTo>
                    <a:pt x="27" y="187"/>
                  </a:lnTo>
                  <a:lnTo>
                    <a:pt x="44" y="103"/>
                  </a:lnTo>
                  <a:lnTo>
                    <a:pt x="66" y="12"/>
                  </a:lnTo>
                  <a:lnTo>
                    <a:pt x="87" y="0"/>
                  </a:lnTo>
                  <a:lnTo>
                    <a:pt x="99" y="21"/>
                  </a:lnTo>
                  <a:lnTo>
                    <a:pt x="9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2" name="Freeform 82"/>
            <p:cNvSpPr>
              <a:spLocks/>
            </p:cNvSpPr>
            <p:nvPr/>
          </p:nvSpPr>
          <p:spPr bwMode="auto">
            <a:xfrm flipH="1">
              <a:off x="4637" y="2114"/>
              <a:ext cx="109" cy="188"/>
            </a:xfrm>
            <a:custGeom>
              <a:avLst/>
              <a:gdLst/>
              <a:ahLst/>
              <a:cxnLst>
                <a:cxn ang="0">
                  <a:pos x="218" y="376"/>
                </a:cxn>
                <a:cxn ang="0">
                  <a:pos x="91" y="344"/>
                </a:cxn>
                <a:cxn ang="0">
                  <a:pos x="19" y="249"/>
                </a:cxn>
                <a:cxn ang="0">
                  <a:pos x="0" y="125"/>
                </a:cxn>
                <a:cxn ang="0">
                  <a:pos x="9" y="68"/>
                </a:cxn>
                <a:cxn ang="0">
                  <a:pos x="36" y="24"/>
                </a:cxn>
                <a:cxn ang="0">
                  <a:pos x="53" y="9"/>
                </a:cxn>
                <a:cxn ang="0">
                  <a:pos x="76" y="0"/>
                </a:cxn>
                <a:cxn ang="0">
                  <a:pos x="131" y="4"/>
                </a:cxn>
                <a:cxn ang="0">
                  <a:pos x="150" y="24"/>
                </a:cxn>
                <a:cxn ang="0">
                  <a:pos x="150" y="91"/>
                </a:cxn>
                <a:cxn ang="0">
                  <a:pos x="127" y="112"/>
                </a:cxn>
                <a:cxn ang="0">
                  <a:pos x="103" y="97"/>
                </a:cxn>
                <a:cxn ang="0">
                  <a:pos x="101" y="53"/>
                </a:cxn>
                <a:cxn ang="0">
                  <a:pos x="72" y="95"/>
                </a:cxn>
                <a:cxn ang="0">
                  <a:pos x="70" y="150"/>
                </a:cxn>
                <a:cxn ang="0">
                  <a:pos x="87" y="207"/>
                </a:cxn>
                <a:cxn ang="0">
                  <a:pos x="120" y="247"/>
                </a:cxn>
                <a:cxn ang="0">
                  <a:pos x="161" y="273"/>
                </a:cxn>
                <a:cxn ang="0">
                  <a:pos x="211" y="285"/>
                </a:cxn>
                <a:cxn ang="0">
                  <a:pos x="218" y="376"/>
                </a:cxn>
                <a:cxn ang="0">
                  <a:pos x="218" y="376"/>
                </a:cxn>
              </a:cxnLst>
              <a:rect l="0" t="0" r="r" b="b"/>
              <a:pathLst>
                <a:path w="218" h="376">
                  <a:moveTo>
                    <a:pt x="218" y="376"/>
                  </a:moveTo>
                  <a:lnTo>
                    <a:pt x="91" y="344"/>
                  </a:lnTo>
                  <a:lnTo>
                    <a:pt x="19" y="249"/>
                  </a:lnTo>
                  <a:lnTo>
                    <a:pt x="0" y="125"/>
                  </a:lnTo>
                  <a:lnTo>
                    <a:pt x="9" y="68"/>
                  </a:lnTo>
                  <a:lnTo>
                    <a:pt x="36" y="24"/>
                  </a:lnTo>
                  <a:lnTo>
                    <a:pt x="53" y="9"/>
                  </a:lnTo>
                  <a:lnTo>
                    <a:pt x="76" y="0"/>
                  </a:lnTo>
                  <a:lnTo>
                    <a:pt x="131" y="4"/>
                  </a:lnTo>
                  <a:lnTo>
                    <a:pt x="150" y="24"/>
                  </a:lnTo>
                  <a:lnTo>
                    <a:pt x="150" y="91"/>
                  </a:lnTo>
                  <a:lnTo>
                    <a:pt x="127" y="112"/>
                  </a:lnTo>
                  <a:lnTo>
                    <a:pt x="103" y="97"/>
                  </a:lnTo>
                  <a:lnTo>
                    <a:pt x="101" y="53"/>
                  </a:lnTo>
                  <a:lnTo>
                    <a:pt x="72" y="95"/>
                  </a:lnTo>
                  <a:lnTo>
                    <a:pt x="70" y="150"/>
                  </a:lnTo>
                  <a:lnTo>
                    <a:pt x="87" y="207"/>
                  </a:lnTo>
                  <a:lnTo>
                    <a:pt x="120" y="247"/>
                  </a:lnTo>
                  <a:lnTo>
                    <a:pt x="161" y="273"/>
                  </a:lnTo>
                  <a:lnTo>
                    <a:pt x="211" y="285"/>
                  </a:lnTo>
                  <a:lnTo>
                    <a:pt x="218" y="376"/>
                  </a:lnTo>
                  <a:lnTo>
                    <a:pt x="218" y="3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3" name="Freeform 83"/>
            <p:cNvSpPr>
              <a:spLocks/>
            </p:cNvSpPr>
            <p:nvPr/>
          </p:nvSpPr>
          <p:spPr bwMode="auto">
            <a:xfrm flipH="1">
              <a:off x="4438" y="1937"/>
              <a:ext cx="184" cy="355"/>
            </a:xfrm>
            <a:custGeom>
              <a:avLst/>
              <a:gdLst/>
              <a:ahLst/>
              <a:cxnLst>
                <a:cxn ang="0">
                  <a:pos x="137" y="610"/>
                </a:cxn>
                <a:cxn ang="0">
                  <a:pos x="196" y="580"/>
                </a:cxn>
                <a:cxn ang="0">
                  <a:pos x="245" y="546"/>
                </a:cxn>
                <a:cxn ang="0">
                  <a:pos x="289" y="472"/>
                </a:cxn>
                <a:cxn ang="0">
                  <a:pos x="266" y="428"/>
                </a:cxn>
                <a:cxn ang="0">
                  <a:pos x="243" y="407"/>
                </a:cxn>
                <a:cxn ang="0">
                  <a:pos x="213" y="386"/>
                </a:cxn>
                <a:cxn ang="0">
                  <a:pos x="179" y="367"/>
                </a:cxn>
                <a:cxn ang="0">
                  <a:pos x="142" y="346"/>
                </a:cxn>
                <a:cxn ang="0">
                  <a:pos x="74" y="302"/>
                </a:cxn>
                <a:cxn ang="0">
                  <a:pos x="21" y="249"/>
                </a:cxn>
                <a:cxn ang="0">
                  <a:pos x="0" y="185"/>
                </a:cxn>
                <a:cxn ang="0">
                  <a:pos x="6" y="147"/>
                </a:cxn>
                <a:cxn ang="0">
                  <a:pos x="25" y="105"/>
                </a:cxn>
                <a:cxn ang="0">
                  <a:pos x="61" y="57"/>
                </a:cxn>
                <a:cxn ang="0">
                  <a:pos x="114" y="4"/>
                </a:cxn>
                <a:cxn ang="0">
                  <a:pos x="140" y="0"/>
                </a:cxn>
                <a:cxn ang="0">
                  <a:pos x="144" y="27"/>
                </a:cxn>
                <a:cxn ang="0">
                  <a:pos x="64" y="150"/>
                </a:cxn>
                <a:cxn ang="0">
                  <a:pos x="72" y="206"/>
                </a:cxn>
                <a:cxn ang="0">
                  <a:pos x="104" y="245"/>
                </a:cxn>
                <a:cxn ang="0">
                  <a:pos x="150" y="276"/>
                </a:cxn>
                <a:cxn ang="0">
                  <a:pos x="205" y="302"/>
                </a:cxn>
                <a:cxn ang="0">
                  <a:pos x="262" y="329"/>
                </a:cxn>
                <a:cxn ang="0">
                  <a:pos x="312" y="361"/>
                </a:cxn>
                <a:cxn ang="0">
                  <a:pos x="350" y="405"/>
                </a:cxn>
                <a:cxn ang="0">
                  <a:pos x="367" y="466"/>
                </a:cxn>
                <a:cxn ang="0">
                  <a:pos x="351" y="548"/>
                </a:cxn>
                <a:cxn ang="0">
                  <a:pos x="329" y="584"/>
                </a:cxn>
                <a:cxn ang="0">
                  <a:pos x="298" y="618"/>
                </a:cxn>
                <a:cxn ang="0">
                  <a:pos x="260" y="646"/>
                </a:cxn>
                <a:cxn ang="0">
                  <a:pos x="218" y="673"/>
                </a:cxn>
                <a:cxn ang="0">
                  <a:pos x="171" y="694"/>
                </a:cxn>
                <a:cxn ang="0">
                  <a:pos x="121" y="709"/>
                </a:cxn>
                <a:cxn ang="0">
                  <a:pos x="137" y="610"/>
                </a:cxn>
                <a:cxn ang="0">
                  <a:pos x="137" y="610"/>
                </a:cxn>
              </a:cxnLst>
              <a:rect l="0" t="0" r="r" b="b"/>
              <a:pathLst>
                <a:path w="367" h="709">
                  <a:moveTo>
                    <a:pt x="137" y="610"/>
                  </a:moveTo>
                  <a:lnTo>
                    <a:pt x="196" y="580"/>
                  </a:lnTo>
                  <a:lnTo>
                    <a:pt x="245" y="546"/>
                  </a:lnTo>
                  <a:lnTo>
                    <a:pt x="289" y="472"/>
                  </a:lnTo>
                  <a:lnTo>
                    <a:pt x="266" y="428"/>
                  </a:lnTo>
                  <a:lnTo>
                    <a:pt x="243" y="407"/>
                  </a:lnTo>
                  <a:lnTo>
                    <a:pt x="213" y="386"/>
                  </a:lnTo>
                  <a:lnTo>
                    <a:pt x="179" y="367"/>
                  </a:lnTo>
                  <a:lnTo>
                    <a:pt x="142" y="346"/>
                  </a:lnTo>
                  <a:lnTo>
                    <a:pt x="74" y="302"/>
                  </a:lnTo>
                  <a:lnTo>
                    <a:pt x="21" y="249"/>
                  </a:lnTo>
                  <a:lnTo>
                    <a:pt x="0" y="185"/>
                  </a:lnTo>
                  <a:lnTo>
                    <a:pt x="6" y="147"/>
                  </a:lnTo>
                  <a:lnTo>
                    <a:pt x="25" y="105"/>
                  </a:lnTo>
                  <a:lnTo>
                    <a:pt x="61" y="57"/>
                  </a:lnTo>
                  <a:lnTo>
                    <a:pt x="114" y="4"/>
                  </a:lnTo>
                  <a:lnTo>
                    <a:pt x="140" y="0"/>
                  </a:lnTo>
                  <a:lnTo>
                    <a:pt x="144" y="27"/>
                  </a:lnTo>
                  <a:lnTo>
                    <a:pt x="64" y="150"/>
                  </a:lnTo>
                  <a:lnTo>
                    <a:pt x="72" y="206"/>
                  </a:lnTo>
                  <a:lnTo>
                    <a:pt x="104" y="245"/>
                  </a:lnTo>
                  <a:lnTo>
                    <a:pt x="150" y="276"/>
                  </a:lnTo>
                  <a:lnTo>
                    <a:pt x="205" y="302"/>
                  </a:lnTo>
                  <a:lnTo>
                    <a:pt x="262" y="329"/>
                  </a:lnTo>
                  <a:lnTo>
                    <a:pt x="312" y="361"/>
                  </a:lnTo>
                  <a:lnTo>
                    <a:pt x="350" y="405"/>
                  </a:lnTo>
                  <a:lnTo>
                    <a:pt x="367" y="466"/>
                  </a:lnTo>
                  <a:lnTo>
                    <a:pt x="351" y="548"/>
                  </a:lnTo>
                  <a:lnTo>
                    <a:pt x="329" y="584"/>
                  </a:lnTo>
                  <a:lnTo>
                    <a:pt x="298" y="618"/>
                  </a:lnTo>
                  <a:lnTo>
                    <a:pt x="260" y="646"/>
                  </a:lnTo>
                  <a:lnTo>
                    <a:pt x="218" y="673"/>
                  </a:lnTo>
                  <a:lnTo>
                    <a:pt x="171" y="694"/>
                  </a:lnTo>
                  <a:lnTo>
                    <a:pt x="121" y="709"/>
                  </a:lnTo>
                  <a:lnTo>
                    <a:pt x="137" y="610"/>
                  </a:lnTo>
                  <a:lnTo>
                    <a:pt x="137" y="6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6884" name="Picture 84" descr="sc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5067300"/>
            <a:ext cx="2705100" cy="1333500"/>
          </a:xfrm>
          <a:prstGeom prst="rect">
            <a:avLst/>
          </a:prstGeom>
          <a:noFill/>
        </p:spPr>
      </p:pic>
      <p:sp>
        <p:nvSpPr>
          <p:cNvPr id="76885" name="AutoShape 85"/>
          <p:cNvSpPr>
            <a:spLocks noChangeArrowheads="1"/>
          </p:cNvSpPr>
          <p:nvPr/>
        </p:nvSpPr>
        <p:spPr bwMode="auto">
          <a:xfrm>
            <a:off x="7162800" y="838200"/>
            <a:ext cx="1143000" cy="914400"/>
          </a:xfrm>
          <a:prstGeom prst="wedgeRoundRectCallout">
            <a:avLst>
              <a:gd name="adj1" fmla="val -70278"/>
              <a:gd name="adj2" fmla="val -6250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Weigh</a:t>
            </a:r>
          </a:p>
          <a:p>
            <a:pPr algn="ctr" defTabSz="914400"/>
            <a:r>
              <a:rPr lang="en-US"/>
              <a:t>Weigh</a:t>
            </a:r>
            <a:br>
              <a:rPr lang="en-US"/>
            </a:br>
            <a:r>
              <a:rPr lang="en-US"/>
              <a:t>Open</a:t>
            </a:r>
          </a:p>
        </p:txBody>
      </p:sp>
      <p:sp>
        <p:nvSpPr>
          <p:cNvPr id="76888" name="Text Box 88"/>
          <p:cNvSpPr txBox="1">
            <a:spLocks noChangeArrowheads="1"/>
          </p:cNvSpPr>
          <p:nvPr/>
        </p:nvSpPr>
        <p:spPr bwMode="auto">
          <a:xfrm>
            <a:off x="1535113" y="4843463"/>
            <a:ext cx="4794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400"/>
              <a:t>Fay</a:t>
            </a:r>
          </a:p>
        </p:txBody>
      </p:sp>
      <p:pic>
        <p:nvPicPr>
          <p:cNvPr id="76890" name="Picture 90" descr="box-b-ba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5525" y="4327525"/>
            <a:ext cx="401638" cy="382588"/>
          </a:xfrm>
          <a:prstGeom prst="rect">
            <a:avLst/>
          </a:prstGeom>
          <a:noFill/>
        </p:spPr>
      </p:pic>
      <p:pic>
        <p:nvPicPr>
          <p:cNvPr id="76892" name="Picture 92" descr="box-b-ba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5100" y="4327525"/>
            <a:ext cx="401638" cy="382588"/>
          </a:xfrm>
          <a:prstGeom prst="rect">
            <a:avLst/>
          </a:prstGeom>
          <a:noFill/>
        </p:spPr>
      </p:pic>
      <p:pic>
        <p:nvPicPr>
          <p:cNvPr id="76893" name="Picture 93" descr="weight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5588" y="4038600"/>
            <a:ext cx="207962" cy="307975"/>
          </a:xfrm>
          <a:prstGeom prst="rect">
            <a:avLst/>
          </a:prstGeom>
          <a:noFill/>
        </p:spPr>
      </p:pic>
      <p:pic>
        <p:nvPicPr>
          <p:cNvPr id="76895" name="Picture 95" descr="box-b-ba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2300" y="4327525"/>
            <a:ext cx="401638" cy="382588"/>
          </a:xfrm>
          <a:prstGeom prst="rect">
            <a:avLst/>
          </a:prstGeom>
          <a:noFill/>
        </p:spPr>
      </p:pic>
      <p:pic>
        <p:nvPicPr>
          <p:cNvPr id="76896" name="Picture 96" descr="weight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7438" y="3952875"/>
            <a:ext cx="254000" cy="381000"/>
          </a:xfrm>
          <a:prstGeom prst="rect">
            <a:avLst/>
          </a:prstGeom>
          <a:noFill/>
        </p:spPr>
      </p:pic>
      <p:pic>
        <p:nvPicPr>
          <p:cNvPr id="76898" name="Picture 98" descr="box-b-ba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7125" y="4327525"/>
            <a:ext cx="401638" cy="382588"/>
          </a:xfrm>
          <a:prstGeom prst="rect">
            <a:avLst/>
          </a:prstGeom>
          <a:noFill/>
        </p:spPr>
      </p:pic>
      <p:pic>
        <p:nvPicPr>
          <p:cNvPr id="76899" name="Picture 99" descr="box-b-fro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05525" y="4341813"/>
            <a:ext cx="406400" cy="381000"/>
          </a:xfrm>
          <a:prstGeom prst="rect">
            <a:avLst/>
          </a:prstGeom>
          <a:noFill/>
        </p:spPr>
      </p:pic>
      <p:grpSp>
        <p:nvGrpSpPr>
          <p:cNvPr id="76900" name="Group 100"/>
          <p:cNvGrpSpPr>
            <a:grpSpLocks/>
          </p:cNvGrpSpPr>
          <p:nvPr/>
        </p:nvGrpSpPr>
        <p:grpSpPr bwMode="auto">
          <a:xfrm>
            <a:off x="5867400" y="4532313"/>
            <a:ext cx="476250" cy="382587"/>
            <a:chOff x="3928" y="2877"/>
            <a:chExt cx="300" cy="241"/>
          </a:xfrm>
        </p:grpSpPr>
        <p:pic>
          <p:nvPicPr>
            <p:cNvPr id="76901" name="Picture 101" descr="box-close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6902" name="Text Box 102"/>
            <p:cNvSpPr txBox="1">
              <a:spLocks noChangeArrowheads="1"/>
            </p:cNvSpPr>
            <p:nvPr/>
          </p:nvSpPr>
          <p:spPr bwMode="auto">
            <a:xfrm>
              <a:off x="3928" y="2912"/>
              <a:ext cx="284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Ernie</a:t>
              </a:r>
            </a:p>
          </p:txBody>
        </p:sp>
      </p:grpSp>
      <p:pic>
        <p:nvPicPr>
          <p:cNvPr id="76903" name="Picture 103" descr="box-b-fro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5100" y="4341813"/>
            <a:ext cx="406400" cy="381000"/>
          </a:xfrm>
          <a:prstGeom prst="rect">
            <a:avLst/>
          </a:prstGeom>
          <a:noFill/>
        </p:spPr>
      </p:pic>
      <p:pic>
        <p:nvPicPr>
          <p:cNvPr id="76904" name="Picture 104" descr="weight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3100" y="3952875"/>
            <a:ext cx="254000" cy="381000"/>
          </a:xfrm>
          <a:prstGeom prst="rect">
            <a:avLst/>
          </a:prstGeom>
          <a:noFill/>
        </p:spPr>
      </p:pic>
      <p:pic>
        <p:nvPicPr>
          <p:cNvPr id="76905" name="Picture 105" descr="box-b-fro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72300" y="4341813"/>
            <a:ext cx="406400" cy="381000"/>
          </a:xfrm>
          <a:prstGeom prst="rect">
            <a:avLst/>
          </a:prstGeom>
          <a:noFill/>
        </p:spPr>
      </p:pic>
      <p:pic>
        <p:nvPicPr>
          <p:cNvPr id="76906" name="Picture 106" descr="weight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39038" y="3948113"/>
            <a:ext cx="254000" cy="381000"/>
          </a:xfrm>
          <a:prstGeom prst="rect">
            <a:avLst/>
          </a:prstGeom>
          <a:noFill/>
        </p:spPr>
      </p:pic>
      <p:pic>
        <p:nvPicPr>
          <p:cNvPr id="76907" name="Picture 107" descr="box-b-fro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77125" y="4341813"/>
            <a:ext cx="406400" cy="381000"/>
          </a:xfrm>
          <a:prstGeom prst="rect">
            <a:avLst/>
          </a:prstGeom>
          <a:noFill/>
        </p:spPr>
      </p:pic>
      <p:grpSp>
        <p:nvGrpSpPr>
          <p:cNvPr id="76908" name="Group 108"/>
          <p:cNvGrpSpPr>
            <a:grpSpLocks/>
          </p:cNvGrpSpPr>
          <p:nvPr/>
        </p:nvGrpSpPr>
        <p:grpSpPr bwMode="auto">
          <a:xfrm>
            <a:off x="6315075" y="4551363"/>
            <a:ext cx="476250" cy="382587"/>
            <a:chOff x="3928" y="2877"/>
            <a:chExt cx="300" cy="241"/>
          </a:xfrm>
        </p:grpSpPr>
        <p:pic>
          <p:nvPicPr>
            <p:cNvPr id="76909" name="Picture 109" descr="box-close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6910" name="Text Box 110"/>
            <p:cNvSpPr txBox="1">
              <a:spLocks noChangeArrowheads="1"/>
            </p:cNvSpPr>
            <p:nvPr/>
          </p:nvSpPr>
          <p:spPr bwMode="auto">
            <a:xfrm>
              <a:off x="3928" y="2912"/>
              <a:ext cx="23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900"/>
                <a:t>Fay</a:t>
              </a:r>
            </a:p>
          </p:txBody>
        </p:sp>
      </p:grpSp>
      <p:grpSp>
        <p:nvGrpSpPr>
          <p:cNvPr id="76911" name="Group 111"/>
          <p:cNvGrpSpPr>
            <a:grpSpLocks/>
          </p:cNvGrpSpPr>
          <p:nvPr/>
        </p:nvGrpSpPr>
        <p:grpSpPr bwMode="auto">
          <a:xfrm>
            <a:off x="6772275" y="4570413"/>
            <a:ext cx="476250" cy="382587"/>
            <a:chOff x="3928" y="2877"/>
            <a:chExt cx="300" cy="241"/>
          </a:xfrm>
        </p:grpSpPr>
        <p:pic>
          <p:nvPicPr>
            <p:cNvPr id="76912" name="Picture 112" descr="box-close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6913" name="Text Box 113"/>
            <p:cNvSpPr txBox="1">
              <a:spLocks noChangeArrowheads="1"/>
            </p:cNvSpPr>
            <p:nvPr/>
          </p:nvSpPr>
          <p:spPr bwMode="auto">
            <a:xfrm>
              <a:off x="3928" y="2912"/>
              <a:ext cx="248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Guy</a:t>
              </a:r>
            </a:p>
          </p:txBody>
        </p:sp>
      </p:grpSp>
      <p:grpSp>
        <p:nvGrpSpPr>
          <p:cNvPr id="76914" name="Group 114"/>
          <p:cNvGrpSpPr>
            <a:grpSpLocks/>
          </p:cNvGrpSpPr>
          <p:nvPr/>
        </p:nvGrpSpPr>
        <p:grpSpPr bwMode="auto">
          <a:xfrm>
            <a:off x="7229475" y="4570413"/>
            <a:ext cx="476250" cy="382587"/>
            <a:chOff x="3928" y="2877"/>
            <a:chExt cx="300" cy="241"/>
          </a:xfrm>
        </p:grpSpPr>
        <p:pic>
          <p:nvPicPr>
            <p:cNvPr id="76915" name="Picture 115" descr="box-close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6916" name="Text Box 116"/>
            <p:cNvSpPr txBox="1">
              <a:spLocks noChangeArrowheads="1"/>
            </p:cNvSpPr>
            <p:nvPr/>
          </p:nvSpPr>
          <p:spPr bwMode="auto">
            <a:xfrm>
              <a:off x="3928" y="2912"/>
              <a:ext cx="28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Heidi</a:t>
              </a:r>
            </a:p>
          </p:txBody>
        </p:sp>
      </p:grpSp>
      <p:sp>
        <p:nvSpPr>
          <p:cNvPr id="76917" name="Rectangle 1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Counting the Votes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prototocol does not</a:t>
            </a:r>
            <a:br>
              <a:rPr lang="en-US"/>
            </a:br>
            <a:r>
              <a:rPr lang="en-US"/>
              <a:t>reveal information about</a:t>
            </a:r>
            <a:br>
              <a:rPr lang="en-US"/>
            </a:br>
            <a:r>
              <a:rPr lang="en-US"/>
              <a:t>specific votes:</a:t>
            </a:r>
          </a:p>
          <a:p>
            <a:pPr lvl="1"/>
            <a:r>
              <a:rPr lang="en-US"/>
              <a:t>No box is both opened </a:t>
            </a:r>
            <a:r>
              <a:rPr lang="en-US" i="1"/>
              <a:t>and</a:t>
            </a:r>
            <a:r>
              <a:rPr lang="en-US"/>
              <a:t/>
            </a:r>
            <a:br>
              <a:rPr lang="en-US"/>
            </a:br>
            <a:r>
              <a:rPr lang="en-US"/>
              <a:t>weighed</a:t>
            </a:r>
          </a:p>
          <a:p>
            <a:pPr lvl="1"/>
            <a:r>
              <a:rPr lang="en-US"/>
              <a:t>The opened boxes are in</a:t>
            </a:r>
            <a:br>
              <a:rPr lang="en-US"/>
            </a:br>
            <a:r>
              <a:rPr lang="en-US"/>
              <a:t>a random order</a:t>
            </a:r>
            <a:br>
              <a:rPr lang="en-US"/>
            </a:br>
            <a:endParaRPr lang="en-US"/>
          </a:p>
          <a:p>
            <a:pPr lvl="2">
              <a:buFont typeface="Wingdings" pitchFamily="2" charset="2"/>
              <a:buNone/>
            </a:pPr>
            <a:r>
              <a:rPr lang="en-US"/>
              <a:t>		</a:t>
            </a:r>
            <a:endParaRPr lang="en-US" baseline="30000"/>
          </a:p>
        </p:txBody>
      </p:sp>
      <p:pic>
        <p:nvPicPr>
          <p:cNvPr id="78851" name="Picture 3" descr="dr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895600"/>
            <a:ext cx="933450" cy="2114550"/>
          </a:xfrm>
          <a:prstGeom prst="rect">
            <a:avLst/>
          </a:prstGeom>
          <a:noFill/>
        </p:spPr>
      </p:pic>
      <p:pic>
        <p:nvPicPr>
          <p:cNvPr id="78852" name="Picture 4" descr="wooden_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419600"/>
            <a:ext cx="3048000" cy="1685925"/>
          </a:xfrm>
          <a:prstGeom prst="rect">
            <a:avLst/>
          </a:prstGeom>
          <a:noFill/>
        </p:spPr>
      </p:pic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7162800" y="1828800"/>
            <a:ext cx="1143000" cy="685800"/>
          </a:xfrm>
          <a:prstGeom prst="wedgeRoundRectCallout">
            <a:avLst>
              <a:gd name="adj1" fmla="val 33750"/>
              <a:gd name="adj2" fmla="val 150000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Alice: 3</a:t>
            </a:r>
            <a:br>
              <a:rPr lang="en-US"/>
            </a:br>
            <a:r>
              <a:rPr lang="en-US"/>
              <a:t>Bob: 1</a:t>
            </a:r>
          </a:p>
        </p:txBody>
      </p:sp>
      <p:grpSp>
        <p:nvGrpSpPr>
          <p:cNvPr id="78854" name="Group 6"/>
          <p:cNvGrpSpPr>
            <a:grpSpLocks/>
          </p:cNvGrpSpPr>
          <p:nvPr/>
        </p:nvGrpSpPr>
        <p:grpSpPr bwMode="auto">
          <a:xfrm>
            <a:off x="5486400" y="381000"/>
            <a:ext cx="1473200" cy="2192338"/>
            <a:chOff x="3806" y="1937"/>
            <a:chExt cx="1444" cy="2149"/>
          </a:xfrm>
        </p:grpSpPr>
        <p:sp>
          <p:nvSpPr>
            <p:cNvPr id="78855" name="Freeform 7"/>
            <p:cNvSpPr>
              <a:spLocks/>
            </p:cNvSpPr>
            <p:nvPr/>
          </p:nvSpPr>
          <p:spPr bwMode="auto">
            <a:xfrm flipH="1">
              <a:off x="4104" y="2145"/>
              <a:ext cx="816" cy="325"/>
            </a:xfrm>
            <a:custGeom>
              <a:avLst/>
              <a:gdLst/>
              <a:ahLst/>
              <a:cxnLst>
                <a:cxn ang="0">
                  <a:pos x="0" y="483"/>
                </a:cxn>
                <a:cxn ang="0">
                  <a:pos x="160" y="396"/>
                </a:cxn>
                <a:cxn ang="0">
                  <a:pos x="393" y="369"/>
                </a:cxn>
                <a:cxn ang="0">
                  <a:pos x="561" y="350"/>
                </a:cxn>
                <a:cxn ang="0">
                  <a:pos x="547" y="96"/>
                </a:cxn>
                <a:cxn ang="0">
                  <a:pos x="656" y="0"/>
                </a:cxn>
                <a:cxn ang="0">
                  <a:pos x="823" y="14"/>
                </a:cxn>
                <a:cxn ang="0">
                  <a:pos x="903" y="96"/>
                </a:cxn>
                <a:cxn ang="0">
                  <a:pos x="943" y="223"/>
                </a:cxn>
                <a:cxn ang="0">
                  <a:pos x="895" y="343"/>
                </a:cxn>
                <a:cxn ang="0">
                  <a:pos x="1245" y="324"/>
                </a:cxn>
                <a:cxn ang="0">
                  <a:pos x="1612" y="430"/>
                </a:cxn>
                <a:cxn ang="0">
                  <a:pos x="1633" y="531"/>
                </a:cxn>
                <a:cxn ang="0">
                  <a:pos x="1425" y="618"/>
                </a:cxn>
                <a:cxn ang="0">
                  <a:pos x="863" y="651"/>
                </a:cxn>
                <a:cxn ang="0">
                  <a:pos x="348" y="584"/>
                </a:cxn>
                <a:cxn ang="0">
                  <a:pos x="46" y="518"/>
                </a:cxn>
                <a:cxn ang="0">
                  <a:pos x="0" y="483"/>
                </a:cxn>
                <a:cxn ang="0">
                  <a:pos x="0" y="483"/>
                </a:cxn>
              </a:cxnLst>
              <a:rect l="0" t="0" r="r" b="b"/>
              <a:pathLst>
                <a:path w="1633" h="651">
                  <a:moveTo>
                    <a:pt x="0" y="483"/>
                  </a:moveTo>
                  <a:lnTo>
                    <a:pt x="160" y="396"/>
                  </a:lnTo>
                  <a:lnTo>
                    <a:pt x="393" y="369"/>
                  </a:lnTo>
                  <a:lnTo>
                    <a:pt x="561" y="350"/>
                  </a:lnTo>
                  <a:lnTo>
                    <a:pt x="547" y="96"/>
                  </a:lnTo>
                  <a:lnTo>
                    <a:pt x="656" y="0"/>
                  </a:lnTo>
                  <a:lnTo>
                    <a:pt x="823" y="14"/>
                  </a:lnTo>
                  <a:lnTo>
                    <a:pt x="903" y="96"/>
                  </a:lnTo>
                  <a:lnTo>
                    <a:pt x="943" y="223"/>
                  </a:lnTo>
                  <a:lnTo>
                    <a:pt x="895" y="343"/>
                  </a:lnTo>
                  <a:lnTo>
                    <a:pt x="1245" y="324"/>
                  </a:lnTo>
                  <a:lnTo>
                    <a:pt x="1612" y="430"/>
                  </a:lnTo>
                  <a:lnTo>
                    <a:pt x="1633" y="531"/>
                  </a:lnTo>
                  <a:lnTo>
                    <a:pt x="1425" y="618"/>
                  </a:lnTo>
                  <a:lnTo>
                    <a:pt x="863" y="651"/>
                  </a:lnTo>
                  <a:lnTo>
                    <a:pt x="348" y="584"/>
                  </a:lnTo>
                  <a:lnTo>
                    <a:pt x="46" y="518"/>
                  </a:lnTo>
                  <a:lnTo>
                    <a:pt x="0" y="483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56" name="Freeform 8"/>
            <p:cNvSpPr>
              <a:spLocks/>
            </p:cNvSpPr>
            <p:nvPr/>
          </p:nvSpPr>
          <p:spPr bwMode="auto">
            <a:xfrm flipH="1">
              <a:off x="4030" y="2470"/>
              <a:ext cx="988" cy="878"/>
            </a:xfrm>
            <a:custGeom>
              <a:avLst/>
              <a:gdLst/>
              <a:ahLst/>
              <a:cxnLst>
                <a:cxn ang="0">
                  <a:pos x="531" y="0"/>
                </a:cxn>
                <a:cxn ang="0">
                  <a:pos x="289" y="20"/>
                </a:cxn>
                <a:cxn ang="0">
                  <a:pos x="168" y="108"/>
                </a:cxn>
                <a:cxn ang="0">
                  <a:pos x="114" y="182"/>
                </a:cxn>
                <a:cxn ang="0">
                  <a:pos x="122" y="249"/>
                </a:cxn>
                <a:cxn ang="0">
                  <a:pos x="55" y="302"/>
                </a:cxn>
                <a:cxn ang="0">
                  <a:pos x="93" y="372"/>
                </a:cxn>
                <a:cxn ang="0">
                  <a:pos x="0" y="456"/>
                </a:cxn>
                <a:cxn ang="0">
                  <a:pos x="0" y="583"/>
                </a:cxn>
                <a:cxn ang="0">
                  <a:pos x="21" y="737"/>
                </a:cxn>
                <a:cxn ang="0">
                  <a:pos x="69" y="779"/>
                </a:cxn>
                <a:cxn ang="0">
                  <a:pos x="255" y="583"/>
                </a:cxn>
                <a:cxn ang="0">
                  <a:pos x="342" y="604"/>
                </a:cxn>
                <a:cxn ang="0">
                  <a:pos x="422" y="861"/>
                </a:cxn>
                <a:cxn ang="0">
                  <a:pos x="1374" y="1448"/>
                </a:cxn>
                <a:cxn ang="0">
                  <a:pos x="1601" y="1756"/>
                </a:cxn>
                <a:cxn ang="0">
                  <a:pos x="1772" y="1684"/>
                </a:cxn>
                <a:cxn ang="0">
                  <a:pos x="1975" y="1689"/>
                </a:cxn>
                <a:cxn ang="0">
                  <a:pos x="1948" y="1575"/>
                </a:cxn>
                <a:cxn ang="0">
                  <a:pos x="1762" y="1515"/>
                </a:cxn>
                <a:cxn ang="0">
                  <a:pos x="1667" y="1340"/>
                </a:cxn>
                <a:cxn ang="0">
                  <a:pos x="1848" y="1400"/>
                </a:cxn>
                <a:cxn ang="0">
                  <a:pos x="1920" y="1349"/>
                </a:cxn>
                <a:cxn ang="0">
                  <a:pos x="1850" y="1226"/>
                </a:cxn>
                <a:cxn ang="0">
                  <a:pos x="1882" y="1106"/>
                </a:cxn>
                <a:cxn ang="0">
                  <a:pos x="1821" y="1013"/>
                </a:cxn>
                <a:cxn ang="0">
                  <a:pos x="1534" y="891"/>
                </a:cxn>
                <a:cxn ang="0">
                  <a:pos x="1420" y="771"/>
                </a:cxn>
                <a:cxn ang="0">
                  <a:pos x="1279" y="503"/>
                </a:cxn>
                <a:cxn ang="0">
                  <a:pos x="1099" y="408"/>
                </a:cxn>
                <a:cxn ang="0">
                  <a:pos x="1006" y="389"/>
                </a:cxn>
                <a:cxn ang="0">
                  <a:pos x="846" y="435"/>
                </a:cxn>
                <a:cxn ang="0">
                  <a:pos x="723" y="298"/>
                </a:cxn>
                <a:cxn ang="0">
                  <a:pos x="698" y="114"/>
                </a:cxn>
                <a:cxn ang="0">
                  <a:pos x="531" y="0"/>
                </a:cxn>
                <a:cxn ang="0">
                  <a:pos x="531" y="0"/>
                </a:cxn>
              </a:cxnLst>
              <a:rect l="0" t="0" r="r" b="b"/>
              <a:pathLst>
                <a:path w="1975" h="1756">
                  <a:moveTo>
                    <a:pt x="531" y="0"/>
                  </a:moveTo>
                  <a:lnTo>
                    <a:pt x="289" y="20"/>
                  </a:lnTo>
                  <a:lnTo>
                    <a:pt x="168" y="108"/>
                  </a:lnTo>
                  <a:lnTo>
                    <a:pt x="114" y="182"/>
                  </a:lnTo>
                  <a:lnTo>
                    <a:pt x="122" y="249"/>
                  </a:lnTo>
                  <a:lnTo>
                    <a:pt x="55" y="302"/>
                  </a:lnTo>
                  <a:lnTo>
                    <a:pt x="93" y="372"/>
                  </a:lnTo>
                  <a:lnTo>
                    <a:pt x="0" y="456"/>
                  </a:lnTo>
                  <a:lnTo>
                    <a:pt x="0" y="583"/>
                  </a:lnTo>
                  <a:lnTo>
                    <a:pt x="21" y="737"/>
                  </a:lnTo>
                  <a:lnTo>
                    <a:pt x="69" y="779"/>
                  </a:lnTo>
                  <a:lnTo>
                    <a:pt x="255" y="583"/>
                  </a:lnTo>
                  <a:lnTo>
                    <a:pt x="342" y="604"/>
                  </a:lnTo>
                  <a:lnTo>
                    <a:pt x="422" y="861"/>
                  </a:lnTo>
                  <a:lnTo>
                    <a:pt x="1374" y="1448"/>
                  </a:lnTo>
                  <a:lnTo>
                    <a:pt x="1601" y="1756"/>
                  </a:lnTo>
                  <a:lnTo>
                    <a:pt x="1772" y="1684"/>
                  </a:lnTo>
                  <a:lnTo>
                    <a:pt x="1975" y="1689"/>
                  </a:lnTo>
                  <a:lnTo>
                    <a:pt x="1948" y="1575"/>
                  </a:lnTo>
                  <a:lnTo>
                    <a:pt x="1762" y="1515"/>
                  </a:lnTo>
                  <a:lnTo>
                    <a:pt x="1667" y="1340"/>
                  </a:lnTo>
                  <a:lnTo>
                    <a:pt x="1848" y="1400"/>
                  </a:lnTo>
                  <a:lnTo>
                    <a:pt x="1920" y="1349"/>
                  </a:lnTo>
                  <a:lnTo>
                    <a:pt x="1850" y="1226"/>
                  </a:lnTo>
                  <a:lnTo>
                    <a:pt x="1882" y="1106"/>
                  </a:lnTo>
                  <a:lnTo>
                    <a:pt x="1821" y="1013"/>
                  </a:lnTo>
                  <a:lnTo>
                    <a:pt x="1534" y="891"/>
                  </a:lnTo>
                  <a:lnTo>
                    <a:pt x="1420" y="771"/>
                  </a:lnTo>
                  <a:lnTo>
                    <a:pt x="1279" y="503"/>
                  </a:lnTo>
                  <a:lnTo>
                    <a:pt x="1099" y="408"/>
                  </a:lnTo>
                  <a:lnTo>
                    <a:pt x="1006" y="389"/>
                  </a:lnTo>
                  <a:lnTo>
                    <a:pt x="846" y="435"/>
                  </a:lnTo>
                  <a:lnTo>
                    <a:pt x="723" y="298"/>
                  </a:lnTo>
                  <a:lnTo>
                    <a:pt x="698" y="114"/>
                  </a:lnTo>
                  <a:lnTo>
                    <a:pt x="531" y="0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57" name="Freeform 9"/>
            <p:cNvSpPr>
              <a:spLocks/>
            </p:cNvSpPr>
            <p:nvPr/>
          </p:nvSpPr>
          <p:spPr bwMode="auto">
            <a:xfrm flipH="1">
              <a:off x="3980" y="3311"/>
              <a:ext cx="1107" cy="634"/>
            </a:xfrm>
            <a:custGeom>
              <a:avLst/>
              <a:gdLst/>
              <a:ahLst/>
              <a:cxnLst>
                <a:cxn ang="0">
                  <a:pos x="247" y="690"/>
                </a:cxn>
                <a:cxn ang="0">
                  <a:pos x="414" y="597"/>
                </a:cxn>
                <a:cxn ang="0">
                  <a:pos x="568" y="523"/>
                </a:cxn>
                <a:cxn ang="0">
                  <a:pos x="292" y="350"/>
                </a:cxn>
                <a:cxn ang="0">
                  <a:pos x="72" y="161"/>
                </a:cxn>
                <a:cxn ang="0">
                  <a:pos x="0" y="40"/>
                </a:cxn>
                <a:cxn ang="0">
                  <a:pos x="300" y="21"/>
                </a:cxn>
                <a:cxn ang="0">
                  <a:pos x="568" y="0"/>
                </a:cxn>
                <a:cxn ang="0">
                  <a:pos x="754" y="7"/>
                </a:cxn>
                <a:cxn ang="0">
                  <a:pos x="902" y="61"/>
                </a:cxn>
                <a:cxn ang="0">
                  <a:pos x="976" y="135"/>
                </a:cxn>
                <a:cxn ang="0">
                  <a:pos x="916" y="194"/>
                </a:cxn>
                <a:cxn ang="0">
                  <a:pos x="862" y="289"/>
                </a:cxn>
                <a:cxn ang="0">
                  <a:pos x="897" y="384"/>
                </a:cxn>
                <a:cxn ang="0">
                  <a:pos x="809" y="477"/>
                </a:cxn>
                <a:cxn ang="0">
                  <a:pos x="1189" y="443"/>
                </a:cxn>
                <a:cxn ang="0">
                  <a:pos x="1606" y="437"/>
                </a:cxn>
                <a:cxn ang="0">
                  <a:pos x="1919" y="504"/>
                </a:cxn>
                <a:cxn ang="0">
                  <a:pos x="2100" y="591"/>
                </a:cxn>
                <a:cxn ang="0">
                  <a:pos x="2134" y="644"/>
                </a:cxn>
                <a:cxn ang="0">
                  <a:pos x="2214" y="705"/>
                </a:cxn>
                <a:cxn ang="0">
                  <a:pos x="2149" y="1024"/>
                </a:cxn>
                <a:cxn ang="0">
                  <a:pos x="1606" y="1201"/>
                </a:cxn>
                <a:cxn ang="0">
                  <a:pos x="902" y="1268"/>
                </a:cxn>
                <a:cxn ang="0">
                  <a:pos x="486" y="1157"/>
                </a:cxn>
                <a:cxn ang="0">
                  <a:pos x="321" y="1098"/>
                </a:cxn>
                <a:cxn ang="0">
                  <a:pos x="287" y="811"/>
                </a:cxn>
                <a:cxn ang="0">
                  <a:pos x="247" y="690"/>
                </a:cxn>
                <a:cxn ang="0">
                  <a:pos x="247" y="690"/>
                </a:cxn>
              </a:cxnLst>
              <a:rect l="0" t="0" r="r" b="b"/>
              <a:pathLst>
                <a:path w="2214" h="1268">
                  <a:moveTo>
                    <a:pt x="247" y="690"/>
                  </a:moveTo>
                  <a:lnTo>
                    <a:pt x="414" y="597"/>
                  </a:lnTo>
                  <a:lnTo>
                    <a:pt x="568" y="523"/>
                  </a:lnTo>
                  <a:lnTo>
                    <a:pt x="292" y="350"/>
                  </a:lnTo>
                  <a:lnTo>
                    <a:pt x="72" y="161"/>
                  </a:lnTo>
                  <a:lnTo>
                    <a:pt x="0" y="40"/>
                  </a:lnTo>
                  <a:lnTo>
                    <a:pt x="300" y="21"/>
                  </a:lnTo>
                  <a:lnTo>
                    <a:pt x="568" y="0"/>
                  </a:lnTo>
                  <a:lnTo>
                    <a:pt x="754" y="7"/>
                  </a:lnTo>
                  <a:lnTo>
                    <a:pt x="902" y="61"/>
                  </a:lnTo>
                  <a:lnTo>
                    <a:pt x="976" y="135"/>
                  </a:lnTo>
                  <a:lnTo>
                    <a:pt x="916" y="194"/>
                  </a:lnTo>
                  <a:lnTo>
                    <a:pt x="862" y="289"/>
                  </a:lnTo>
                  <a:lnTo>
                    <a:pt x="897" y="384"/>
                  </a:lnTo>
                  <a:lnTo>
                    <a:pt x="809" y="477"/>
                  </a:lnTo>
                  <a:lnTo>
                    <a:pt x="1189" y="443"/>
                  </a:lnTo>
                  <a:lnTo>
                    <a:pt x="1606" y="437"/>
                  </a:lnTo>
                  <a:lnTo>
                    <a:pt x="1919" y="504"/>
                  </a:lnTo>
                  <a:lnTo>
                    <a:pt x="2100" y="591"/>
                  </a:lnTo>
                  <a:lnTo>
                    <a:pt x="2134" y="644"/>
                  </a:lnTo>
                  <a:lnTo>
                    <a:pt x="2214" y="705"/>
                  </a:lnTo>
                  <a:lnTo>
                    <a:pt x="2149" y="1024"/>
                  </a:lnTo>
                  <a:lnTo>
                    <a:pt x="1606" y="1201"/>
                  </a:lnTo>
                  <a:lnTo>
                    <a:pt x="902" y="1268"/>
                  </a:lnTo>
                  <a:lnTo>
                    <a:pt x="486" y="1157"/>
                  </a:lnTo>
                  <a:lnTo>
                    <a:pt x="321" y="1098"/>
                  </a:lnTo>
                  <a:lnTo>
                    <a:pt x="287" y="811"/>
                  </a:lnTo>
                  <a:lnTo>
                    <a:pt x="247" y="690"/>
                  </a:lnTo>
                  <a:lnTo>
                    <a:pt x="247" y="6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58" name="Freeform 10"/>
            <p:cNvSpPr>
              <a:spLocks/>
            </p:cNvSpPr>
            <p:nvPr/>
          </p:nvSpPr>
          <p:spPr bwMode="auto">
            <a:xfrm flipH="1">
              <a:off x="4207" y="3634"/>
              <a:ext cx="686" cy="171"/>
            </a:xfrm>
            <a:custGeom>
              <a:avLst/>
              <a:gdLst/>
              <a:ahLst/>
              <a:cxnLst>
                <a:cxn ang="0">
                  <a:pos x="21" y="166"/>
                </a:cxn>
                <a:cxn ang="0">
                  <a:pos x="502" y="0"/>
                </a:cxn>
                <a:cxn ang="0">
                  <a:pos x="1372" y="67"/>
                </a:cxn>
                <a:cxn ang="0">
                  <a:pos x="1353" y="249"/>
                </a:cxn>
                <a:cxn ang="0">
                  <a:pos x="730" y="329"/>
                </a:cxn>
                <a:cxn ang="0">
                  <a:pos x="187" y="342"/>
                </a:cxn>
                <a:cxn ang="0">
                  <a:pos x="0" y="242"/>
                </a:cxn>
                <a:cxn ang="0">
                  <a:pos x="21" y="166"/>
                </a:cxn>
                <a:cxn ang="0">
                  <a:pos x="21" y="166"/>
                </a:cxn>
              </a:cxnLst>
              <a:rect l="0" t="0" r="r" b="b"/>
              <a:pathLst>
                <a:path w="1372" h="342">
                  <a:moveTo>
                    <a:pt x="21" y="166"/>
                  </a:moveTo>
                  <a:lnTo>
                    <a:pt x="502" y="0"/>
                  </a:lnTo>
                  <a:lnTo>
                    <a:pt x="1372" y="67"/>
                  </a:lnTo>
                  <a:lnTo>
                    <a:pt x="1353" y="249"/>
                  </a:lnTo>
                  <a:lnTo>
                    <a:pt x="730" y="329"/>
                  </a:lnTo>
                  <a:lnTo>
                    <a:pt x="187" y="342"/>
                  </a:lnTo>
                  <a:lnTo>
                    <a:pt x="0" y="242"/>
                  </a:lnTo>
                  <a:lnTo>
                    <a:pt x="21" y="166"/>
                  </a:lnTo>
                  <a:lnTo>
                    <a:pt x="21" y="166"/>
                  </a:lnTo>
                  <a:close/>
                </a:path>
              </a:pathLst>
            </a:custGeom>
            <a:solidFill>
              <a:srgbClr val="FFE0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59" name="Freeform 11"/>
            <p:cNvSpPr>
              <a:spLocks/>
            </p:cNvSpPr>
            <p:nvPr/>
          </p:nvSpPr>
          <p:spPr bwMode="auto">
            <a:xfrm flipH="1">
              <a:off x="4070" y="3589"/>
              <a:ext cx="813" cy="166"/>
            </a:xfrm>
            <a:custGeom>
              <a:avLst/>
              <a:gdLst/>
              <a:ahLst/>
              <a:cxnLst>
                <a:cxn ang="0">
                  <a:pos x="59" y="308"/>
                </a:cxn>
                <a:cxn ang="0">
                  <a:pos x="80" y="298"/>
                </a:cxn>
                <a:cxn ang="0">
                  <a:pos x="137" y="274"/>
                </a:cxn>
                <a:cxn ang="0">
                  <a:pos x="215" y="245"/>
                </a:cxn>
                <a:cxn ang="0">
                  <a:pos x="299" y="220"/>
                </a:cxn>
                <a:cxn ang="0">
                  <a:pos x="437" y="205"/>
                </a:cxn>
                <a:cxn ang="0">
                  <a:pos x="508" y="226"/>
                </a:cxn>
                <a:cxn ang="0">
                  <a:pos x="502" y="260"/>
                </a:cxn>
                <a:cxn ang="0">
                  <a:pos x="489" y="289"/>
                </a:cxn>
                <a:cxn ang="0">
                  <a:pos x="650" y="270"/>
                </a:cxn>
                <a:cxn ang="0">
                  <a:pos x="768" y="236"/>
                </a:cxn>
                <a:cxn ang="0">
                  <a:pos x="831" y="226"/>
                </a:cxn>
                <a:cxn ang="0">
                  <a:pos x="823" y="239"/>
                </a:cxn>
                <a:cxn ang="0">
                  <a:pos x="802" y="262"/>
                </a:cxn>
                <a:cxn ang="0">
                  <a:pos x="778" y="298"/>
                </a:cxn>
                <a:cxn ang="0">
                  <a:pos x="854" y="293"/>
                </a:cxn>
                <a:cxn ang="0">
                  <a:pos x="988" y="260"/>
                </a:cxn>
                <a:cxn ang="0">
                  <a:pos x="1112" y="236"/>
                </a:cxn>
                <a:cxn ang="0">
                  <a:pos x="1194" y="245"/>
                </a:cxn>
                <a:cxn ang="0">
                  <a:pos x="1226" y="294"/>
                </a:cxn>
                <a:cxn ang="0">
                  <a:pos x="1243" y="319"/>
                </a:cxn>
                <a:cxn ang="0">
                  <a:pos x="1275" y="332"/>
                </a:cxn>
                <a:cxn ang="0">
                  <a:pos x="1397" y="310"/>
                </a:cxn>
                <a:cxn ang="0">
                  <a:pos x="1471" y="283"/>
                </a:cxn>
                <a:cxn ang="0">
                  <a:pos x="1540" y="255"/>
                </a:cxn>
                <a:cxn ang="0">
                  <a:pos x="1625" y="209"/>
                </a:cxn>
                <a:cxn ang="0">
                  <a:pos x="1623" y="186"/>
                </a:cxn>
                <a:cxn ang="0">
                  <a:pos x="1580" y="158"/>
                </a:cxn>
                <a:cxn ang="0">
                  <a:pos x="1540" y="141"/>
                </a:cxn>
                <a:cxn ang="0">
                  <a:pos x="1492" y="122"/>
                </a:cxn>
                <a:cxn ang="0">
                  <a:pos x="1386" y="87"/>
                </a:cxn>
                <a:cxn ang="0">
                  <a:pos x="1298" y="61"/>
                </a:cxn>
                <a:cxn ang="0">
                  <a:pos x="1262" y="49"/>
                </a:cxn>
                <a:cxn ang="0">
                  <a:pos x="690" y="0"/>
                </a:cxn>
                <a:cxn ang="0">
                  <a:pos x="352" y="49"/>
                </a:cxn>
                <a:cxn ang="0">
                  <a:pos x="177" y="99"/>
                </a:cxn>
                <a:cxn ang="0">
                  <a:pos x="53" y="152"/>
                </a:cxn>
                <a:cxn ang="0">
                  <a:pos x="0" y="255"/>
                </a:cxn>
                <a:cxn ang="0">
                  <a:pos x="59" y="308"/>
                </a:cxn>
                <a:cxn ang="0">
                  <a:pos x="59" y="308"/>
                </a:cxn>
              </a:cxnLst>
              <a:rect l="0" t="0" r="r" b="b"/>
              <a:pathLst>
                <a:path w="1625" h="332">
                  <a:moveTo>
                    <a:pt x="59" y="308"/>
                  </a:moveTo>
                  <a:lnTo>
                    <a:pt x="80" y="298"/>
                  </a:lnTo>
                  <a:lnTo>
                    <a:pt x="137" y="274"/>
                  </a:lnTo>
                  <a:lnTo>
                    <a:pt x="215" y="245"/>
                  </a:lnTo>
                  <a:lnTo>
                    <a:pt x="299" y="220"/>
                  </a:lnTo>
                  <a:lnTo>
                    <a:pt x="437" y="205"/>
                  </a:lnTo>
                  <a:lnTo>
                    <a:pt x="508" y="226"/>
                  </a:lnTo>
                  <a:lnTo>
                    <a:pt x="502" y="260"/>
                  </a:lnTo>
                  <a:lnTo>
                    <a:pt x="489" y="289"/>
                  </a:lnTo>
                  <a:lnTo>
                    <a:pt x="650" y="270"/>
                  </a:lnTo>
                  <a:lnTo>
                    <a:pt x="768" y="236"/>
                  </a:lnTo>
                  <a:lnTo>
                    <a:pt x="831" y="226"/>
                  </a:lnTo>
                  <a:lnTo>
                    <a:pt x="823" y="239"/>
                  </a:lnTo>
                  <a:lnTo>
                    <a:pt x="802" y="262"/>
                  </a:lnTo>
                  <a:lnTo>
                    <a:pt x="778" y="298"/>
                  </a:lnTo>
                  <a:lnTo>
                    <a:pt x="854" y="293"/>
                  </a:lnTo>
                  <a:lnTo>
                    <a:pt x="988" y="260"/>
                  </a:lnTo>
                  <a:lnTo>
                    <a:pt x="1112" y="236"/>
                  </a:lnTo>
                  <a:lnTo>
                    <a:pt x="1194" y="245"/>
                  </a:lnTo>
                  <a:lnTo>
                    <a:pt x="1226" y="294"/>
                  </a:lnTo>
                  <a:lnTo>
                    <a:pt x="1243" y="319"/>
                  </a:lnTo>
                  <a:lnTo>
                    <a:pt x="1275" y="332"/>
                  </a:lnTo>
                  <a:lnTo>
                    <a:pt x="1397" y="310"/>
                  </a:lnTo>
                  <a:lnTo>
                    <a:pt x="1471" y="283"/>
                  </a:lnTo>
                  <a:lnTo>
                    <a:pt x="1540" y="255"/>
                  </a:lnTo>
                  <a:lnTo>
                    <a:pt x="1625" y="209"/>
                  </a:lnTo>
                  <a:lnTo>
                    <a:pt x="1623" y="186"/>
                  </a:lnTo>
                  <a:lnTo>
                    <a:pt x="1580" y="158"/>
                  </a:lnTo>
                  <a:lnTo>
                    <a:pt x="1540" y="141"/>
                  </a:lnTo>
                  <a:lnTo>
                    <a:pt x="1492" y="122"/>
                  </a:lnTo>
                  <a:lnTo>
                    <a:pt x="1386" y="87"/>
                  </a:lnTo>
                  <a:lnTo>
                    <a:pt x="1298" y="61"/>
                  </a:lnTo>
                  <a:lnTo>
                    <a:pt x="1262" y="49"/>
                  </a:lnTo>
                  <a:lnTo>
                    <a:pt x="690" y="0"/>
                  </a:lnTo>
                  <a:lnTo>
                    <a:pt x="352" y="49"/>
                  </a:lnTo>
                  <a:lnTo>
                    <a:pt x="177" y="99"/>
                  </a:lnTo>
                  <a:lnTo>
                    <a:pt x="53" y="152"/>
                  </a:lnTo>
                  <a:lnTo>
                    <a:pt x="0" y="255"/>
                  </a:lnTo>
                  <a:lnTo>
                    <a:pt x="59" y="308"/>
                  </a:lnTo>
                  <a:lnTo>
                    <a:pt x="59" y="308"/>
                  </a:lnTo>
                  <a:close/>
                </a:path>
              </a:pathLst>
            </a:custGeom>
            <a:solidFill>
              <a:srgbClr val="C891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0" name="Freeform 12"/>
            <p:cNvSpPr>
              <a:spLocks/>
            </p:cNvSpPr>
            <p:nvPr/>
          </p:nvSpPr>
          <p:spPr bwMode="auto">
            <a:xfrm flipH="1">
              <a:off x="4012" y="3742"/>
              <a:ext cx="898" cy="192"/>
            </a:xfrm>
            <a:custGeom>
              <a:avLst/>
              <a:gdLst/>
              <a:ahLst/>
              <a:cxnLst>
                <a:cxn ang="0">
                  <a:pos x="131" y="296"/>
                </a:cxn>
                <a:cxn ang="0">
                  <a:pos x="0" y="256"/>
                </a:cxn>
                <a:cxn ang="0">
                  <a:pos x="0" y="101"/>
                </a:cxn>
                <a:cxn ang="0">
                  <a:pos x="30" y="112"/>
                </a:cxn>
                <a:cxn ang="0">
                  <a:pos x="87" y="144"/>
                </a:cxn>
                <a:cxn ang="0">
                  <a:pos x="137" y="196"/>
                </a:cxn>
                <a:cxn ang="0">
                  <a:pos x="173" y="224"/>
                </a:cxn>
                <a:cxn ang="0">
                  <a:pos x="230" y="253"/>
                </a:cxn>
                <a:cxn ang="0">
                  <a:pos x="308" y="277"/>
                </a:cxn>
                <a:cxn ang="0">
                  <a:pos x="397" y="296"/>
                </a:cxn>
                <a:cxn ang="0">
                  <a:pos x="542" y="291"/>
                </a:cxn>
                <a:cxn ang="0">
                  <a:pos x="570" y="262"/>
                </a:cxn>
                <a:cxn ang="0">
                  <a:pos x="572" y="224"/>
                </a:cxn>
                <a:cxn ang="0">
                  <a:pos x="557" y="179"/>
                </a:cxn>
                <a:cxn ang="0">
                  <a:pos x="635" y="218"/>
                </a:cxn>
                <a:cxn ang="0">
                  <a:pos x="802" y="243"/>
                </a:cxn>
                <a:cxn ang="0">
                  <a:pos x="967" y="232"/>
                </a:cxn>
                <a:cxn ang="0">
                  <a:pos x="1216" y="194"/>
                </a:cxn>
                <a:cxn ang="0">
                  <a:pos x="1268" y="165"/>
                </a:cxn>
                <a:cxn ang="0">
                  <a:pos x="1270" y="137"/>
                </a:cxn>
                <a:cxn ang="0">
                  <a:pos x="1252" y="114"/>
                </a:cxn>
                <a:cxn ang="0">
                  <a:pos x="1241" y="106"/>
                </a:cxn>
                <a:cxn ang="0">
                  <a:pos x="1325" y="129"/>
                </a:cxn>
                <a:cxn ang="0">
                  <a:pos x="1366" y="116"/>
                </a:cxn>
                <a:cxn ang="0">
                  <a:pos x="1465" y="82"/>
                </a:cxn>
                <a:cxn ang="0">
                  <a:pos x="1524" y="59"/>
                </a:cxn>
                <a:cxn ang="0">
                  <a:pos x="1579" y="36"/>
                </a:cxn>
                <a:cxn ang="0">
                  <a:pos x="1667" y="2"/>
                </a:cxn>
                <a:cxn ang="0">
                  <a:pos x="1703" y="0"/>
                </a:cxn>
                <a:cxn ang="0">
                  <a:pos x="1726" y="42"/>
                </a:cxn>
                <a:cxn ang="0">
                  <a:pos x="1745" y="80"/>
                </a:cxn>
                <a:cxn ang="0">
                  <a:pos x="1768" y="120"/>
                </a:cxn>
                <a:cxn ang="0">
                  <a:pos x="1794" y="163"/>
                </a:cxn>
                <a:cxn ang="0">
                  <a:pos x="1422" y="287"/>
                </a:cxn>
                <a:cxn ang="0">
                  <a:pos x="756" y="350"/>
                </a:cxn>
                <a:cxn ang="0">
                  <a:pos x="498" y="384"/>
                </a:cxn>
                <a:cxn ang="0">
                  <a:pos x="249" y="355"/>
                </a:cxn>
                <a:cxn ang="0">
                  <a:pos x="131" y="296"/>
                </a:cxn>
                <a:cxn ang="0">
                  <a:pos x="131" y="296"/>
                </a:cxn>
              </a:cxnLst>
              <a:rect l="0" t="0" r="r" b="b"/>
              <a:pathLst>
                <a:path w="1794" h="384">
                  <a:moveTo>
                    <a:pt x="131" y="296"/>
                  </a:moveTo>
                  <a:lnTo>
                    <a:pt x="0" y="256"/>
                  </a:lnTo>
                  <a:lnTo>
                    <a:pt x="0" y="101"/>
                  </a:lnTo>
                  <a:lnTo>
                    <a:pt x="30" y="112"/>
                  </a:lnTo>
                  <a:lnTo>
                    <a:pt x="87" y="144"/>
                  </a:lnTo>
                  <a:lnTo>
                    <a:pt x="137" y="196"/>
                  </a:lnTo>
                  <a:lnTo>
                    <a:pt x="173" y="224"/>
                  </a:lnTo>
                  <a:lnTo>
                    <a:pt x="230" y="253"/>
                  </a:lnTo>
                  <a:lnTo>
                    <a:pt x="308" y="277"/>
                  </a:lnTo>
                  <a:lnTo>
                    <a:pt x="397" y="296"/>
                  </a:lnTo>
                  <a:lnTo>
                    <a:pt x="542" y="291"/>
                  </a:lnTo>
                  <a:lnTo>
                    <a:pt x="570" y="262"/>
                  </a:lnTo>
                  <a:lnTo>
                    <a:pt x="572" y="224"/>
                  </a:lnTo>
                  <a:lnTo>
                    <a:pt x="557" y="179"/>
                  </a:lnTo>
                  <a:lnTo>
                    <a:pt x="635" y="218"/>
                  </a:lnTo>
                  <a:lnTo>
                    <a:pt x="802" y="243"/>
                  </a:lnTo>
                  <a:lnTo>
                    <a:pt x="967" y="232"/>
                  </a:lnTo>
                  <a:lnTo>
                    <a:pt x="1216" y="194"/>
                  </a:lnTo>
                  <a:lnTo>
                    <a:pt x="1268" y="165"/>
                  </a:lnTo>
                  <a:lnTo>
                    <a:pt x="1270" y="137"/>
                  </a:lnTo>
                  <a:lnTo>
                    <a:pt x="1252" y="114"/>
                  </a:lnTo>
                  <a:lnTo>
                    <a:pt x="1241" y="106"/>
                  </a:lnTo>
                  <a:lnTo>
                    <a:pt x="1325" y="129"/>
                  </a:lnTo>
                  <a:lnTo>
                    <a:pt x="1366" y="116"/>
                  </a:lnTo>
                  <a:lnTo>
                    <a:pt x="1465" y="82"/>
                  </a:lnTo>
                  <a:lnTo>
                    <a:pt x="1524" y="59"/>
                  </a:lnTo>
                  <a:lnTo>
                    <a:pt x="1579" y="36"/>
                  </a:lnTo>
                  <a:lnTo>
                    <a:pt x="1667" y="2"/>
                  </a:lnTo>
                  <a:lnTo>
                    <a:pt x="1703" y="0"/>
                  </a:lnTo>
                  <a:lnTo>
                    <a:pt x="1726" y="42"/>
                  </a:lnTo>
                  <a:lnTo>
                    <a:pt x="1745" y="80"/>
                  </a:lnTo>
                  <a:lnTo>
                    <a:pt x="1768" y="120"/>
                  </a:lnTo>
                  <a:lnTo>
                    <a:pt x="1794" y="163"/>
                  </a:lnTo>
                  <a:lnTo>
                    <a:pt x="1422" y="287"/>
                  </a:lnTo>
                  <a:lnTo>
                    <a:pt x="756" y="350"/>
                  </a:lnTo>
                  <a:lnTo>
                    <a:pt x="498" y="384"/>
                  </a:lnTo>
                  <a:lnTo>
                    <a:pt x="249" y="355"/>
                  </a:lnTo>
                  <a:lnTo>
                    <a:pt x="131" y="296"/>
                  </a:lnTo>
                  <a:lnTo>
                    <a:pt x="131" y="296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1" name="Freeform 13"/>
            <p:cNvSpPr>
              <a:spLocks/>
            </p:cNvSpPr>
            <p:nvPr/>
          </p:nvSpPr>
          <p:spPr bwMode="auto">
            <a:xfrm flipH="1">
              <a:off x="4059" y="3558"/>
              <a:ext cx="839" cy="205"/>
            </a:xfrm>
            <a:custGeom>
              <a:avLst/>
              <a:gdLst/>
              <a:ahLst/>
              <a:cxnLst>
                <a:cxn ang="0">
                  <a:pos x="25" y="234"/>
                </a:cxn>
                <a:cxn ang="0">
                  <a:pos x="104" y="131"/>
                </a:cxn>
                <a:cxn ang="0">
                  <a:pos x="304" y="69"/>
                </a:cxn>
                <a:cxn ang="0">
                  <a:pos x="768" y="0"/>
                </a:cxn>
                <a:cxn ang="0">
                  <a:pos x="1302" y="34"/>
                </a:cxn>
                <a:cxn ang="0">
                  <a:pos x="1503" y="76"/>
                </a:cxn>
                <a:cxn ang="0">
                  <a:pos x="1594" y="116"/>
                </a:cxn>
                <a:cxn ang="0">
                  <a:pos x="1659" y="141"/>
                </a:cxn>
                <a:cxn ang="0">
                  <a:pos x="1678" y="175"/>
                </a:cxn>
                <a:cxn ang="0">
                  <a:pos x="1659" y="207"/>
                </a:cxn>
                <a:cxn ang="0">
                  <a:pos x="1629" y="240"/>
                </a:cxn>
                <a:cxn ang="0">
                  <a:pos x="1591" y="280"/>
                </a:cxn>
                <a:cxn ang="0">
                  <a:pos x="1408" y="175"/>
                </a:cxn>
                <a:cxn ang="0">
                  <a:pos x="1018" y="97"/>
                </a:cxn>
                <a:cxn ang="0">
                  <a:pos x="646" y="88"/>
                </a:cxn>
                <a:cxn ang="0">
                  <a:pos x="416" y="131"/>
                </a:cxn>
                <a:cxn ang="0">
                  <a:pos x="239" y="209"/>
                </a:cxn>
                <a:cxn ang="0">
                  <a:pos x="104" y="302"/>
                </a:cxn>
                <a:cxn ang="0">
                  <a:pos x="40" y="411"/>
                </a:cxn>
                <a:cxn ang="0">
                  <a:pos x="0" y="342"/>
                </a:cxn>
                <a:cxn ang="0">
                  <a:pos x="25" y="234"/>
                </a:cxn>
                <a:cxn ang="0">
                  <a:pos x="25" y="234"/>
                </a:cxn>
              </a:cxnLst>
              <a:rect l="0" t="0" r="r" b="b"/>
              <a:pathLst>
                <a:path w="1678" h="411">
                  <a:moveTo>
                    <a:pt x="25" y="234"/>
                  </a:moveTo>
                  <a:lnTo>
                    <a:pt x="104" y="131"/>
                  </a:lnTo>
                  <a:lnTo>
                    <a:pt x="304" y="69"/>
                  </a:lnTo>
                  <a:lnTo>
                    <a:pt x="768" y="0"/>
                  </a:lnTo>
                  <a:lnTo>
                    <a:pt x="1302" y="34"/>
                  </a:lnTo>
                  <a:lnTo>
                    <a:pt x="1503" y="76"/>
                  </a:lnTo>
                  <a:lnTo>
                    <a:pt x="1594" y="116"/>
                  </a:lnTo>
                  <a:lnTo>
                    <a:pt x="1659" y="141"/>
                  </a:lnTo>
                  <a:lnTo>
                    <a:pt x="1678" y="175"/>
                  </a:lnTo>
                  <a:lnTo>
                    <a:pt x="1659" y="207"/>
                  </a:lnTo>
                  <a:lnTo>
                    <a:pt x="1629" y="240"/>
                  </a:lnTo>
                  <a:lnTo>
                    <a:pt x="1591" y="280"/>
                  </a:lnTo>
                  <a:lnTo>
                    <a:pt x="1408" y="175"/>
                  </a:lnTo>
                  <a:lnTo>
                    <a:pt x="1018" y="97"/>
                  </a:lnTo>
                  <a:lnTo>
                    <a:pt x="646" y="88"/>
                  </a:lnTo>
                  <a:lnTo>
                    <a:pt x="416" y="131"/>
                  </a:lnTo>
                  <a:lnTo>
                    <a:pt x="239" y="209"/>
                  </a:lnTo>
                  <a:lnTo>
                    <a:pt x="104" y="302"/>
                  </a:lnTo>
                  <a:lnTo>
                    <a:pt x="40" y="411"/>
                  </a:lnTo>
                  <a:lnTo>
                    <a:pt x="0" y="342"/>
                  </a:lnTo>
                  <a:lnTo>
                    <a:pt x="25" y="234"/>
                  </a:lnTo>
                  <a:lnTo>
                    <a:pt x="25" y="234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2" name="Freeform 14"/>
            <p:cNvSpPr>
              <a:spLocks/>
            </p:cNvSpPr>
            <p:nvPr/>
          </p:nvSpPr>
          <p:spPr bwMode="auto">
            <a:xfrm flipH="1">
              <a:off x="4166" y="2174"/>
              <a:ext cx="715" cy="267"/>
            </a:xfrm>
            <a:custGeom>
              <a:avLst/>
              <a:gdLst/>
              <a:ahLst/>
              <a:cxnLst>
                <a:cxn ang="0">
                  <a:pos x="528" y="279"/>
                </a:cxn>
                <a:cxn ang="0">
                  <a:pos x="553" y="127"/>
                </a:cxn>
                <a:cxn ang="0">
                  <a:pos x="656" y="0"/>
                </a:cxn>
                <a:cxn ang="0">
                  <a:pos x="720" y="43"/>
                </a:cxn>
                <a:cxn ang="0">
                  <a:pos x="813" y="83"/>
                </a:cxn>
                <a:cxn ang="0">
                  <a:pos x="774" y="157"/>
                </a:cxn>
                <a:cxn ang="0">
                  <a:pos x="768" y="220"/>
                </a:cxn>
                <a:cxn ang="0">
                  <a:pos x="749" y="298"/>
                </a:cxn>
                <a:cxn ang="0">
                  <a:pos x="882" y="328"/>
                </a:cxn>
                <a:cxn ang="0">
                  <a:pos x="1017" y="342"/>
                </a:cxn>
                <a:cxn ang="0">
                  <a:pos x="1258" y="382"/>
                </a:cxn>
                <a:cxn ang="0">
                  <a:pos x="1395" y="439"/>
                </a:cxn>
                <a:cxn ang="0">
                  <a:pos x="1429" y="471"/>
                </a:cxn>
                <a:cxn ang="0">
                  <a:pos x="1106" y="534"/>
                </a:cxn>
                <a:cxn ang="0">
                  <a:pos x="435" y="509"/>
                </a:cxn>
                <a:cxn ang="0">
                  <a:pos x="158" y="484"/>
                </a:cxn>
                <a:cxn ang="0">
                  <a:pos x="0" y="425"/>
                </a:cxn>
                <a:cxn ang="0">
                  <a:pos x="34" y="412"/>
                </a:cxn>
                <a:cxn ang="0">
                  <a:pos x="118" y="391"/>
                </a:cxn>
                <a:cxn ang="0">
                  <a:pos x="348" y="387"/>
                </a:cxn>
                <a:cxn ang="0">
                  <a:pos x="538" y="401"/>
                </a:cxn>
                <a:cxn ang="0">
                  <a:pos x="483" y="382"/>
                </a:cxn>
                <a:cxn ang="0">
                  <a:pos x="426" y="344"/>
                </a:cxn>
                <a:cxn ang="0">
                  <a:pos x="441" y="321"/>
                </a:cxn>
                <a:cxn ang="0">
                  <a:pos x="477" y="300"/>
                </a:cxn>
                <a:cxn ang="0">
                  <a:pos x="528" y="279"/>
                </a:cxn>
                <a:cxn ang="0">
                  <a:pos x="528" y="279"/>
                </a:cxn>
              </a:cxnLst>
              <a:rect l="0" t="0" r="r" b="b"/>
              <a:pathLst>
                <a:path w="1429" h="534">
                  <a:moveTo>
                    <a:pt x="528" y="279"/>
                  </a:moveTo>
                  <a:lnTo>
                    <a:pt x="553" y="127"/>
                  </a:lnTo>
                  <a:lnTo>
                    <a:pt x="656" y="0"/>
                  </a:lnTo>
                  <a:lnTo>
                    <a:pt x="720" y="43"/>
                  </a:lnTo>
                  <a:lnTo>
                    <a:pt x="813" y="83"/>
                  </a:lnTo>
                  <a:lnTo>
                    <a:pt x="774" y="157"/>
                  </a:lnTo>
                  <a:lnTo>
                    <a:pt x="768" y="220"/>
                  </a:lnTo>
                  <a:lnTo>
                    <a:pt x="749" y="298"/>
                  </a:lnTo>
                  <a:lnTo>
                    <a:pt x="882" y="328"/>
                  </a:lnTo>
                  <a:lnTo>
                    <a:pt x="1017" y="342"/>
                  </a:lnTo>
                  <a:lnTo>
                    <a:pt x="1258" y="382"/>
                  </a:lnTo>
                  <a:lnTo>
                    <a:pt x="1395" y="439"/>
                  </a:lnTo>
                  <a:lnTo>
                    <a:pt x="1429" y="471"/>
                  </a:lnTo>
                  <a:lnTo>
                    <a:pt x="1106" y="534"/>
                  </a:lnTo>
                  <a:lnTo>
                    <a:pt x="435" y="509"/>
                  </a:lnTo>
                  <a:lnTo>
                    <a:pt x="158" y="484"/>
                  </a:lnTo>
                  <a:lnTo>
                    <a:pt x="0" y="425"/>
                  </a:lnTo>
                  <a:lnTo>
                    <a:pt x="34" y="412"/>
                  </a:lnTo>
                  <a:lnTo>
                    <a:pt x="118" y="391"/>
                  </a:lnTo>
                  <a:lnTo>
                    <a:pt x="348" y="387"/>
                  </a:lnTo>
                  <a:lnTo>
                    <a:pt x="538" y="401"/>
                  </a:lnTo>
                  <a:lnTo>
                    <a:pt x="483" y="382"/>
                  </a:lnTo>
                  <a:lnTo>
                    <a:pt x="426" y="344"/>
                  </a:lnTo>
                  <a:lnTo>
                    <a:pt x="441" y="321"/>
                  </a:lnTo>
                  <a:lnTo>
                    <a:pt x="477" y="300"/>
                  </a:lnTo>
                  <a:lnTo>
                    <a:pt x="528" y="279"/>
                  </a:lnTo>
                  <a:lnTo>
                    <a:pt x="528" y="279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3" name="Freeform 15"/>
            <p:cNvSpPr>
              <a:spLocks/>
            </p:cNvSpPr>
            <p:nvPr/>
          </p:nvSpPr>
          <p:spPr bwMode="auto">
            <a:xfrm flipH="1">
              <a:off x="4656" y="3345"/>
              <a:ext cx="342" cy="8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31" y="44"/>
                </a:cxn>
                <a:cxn ang="0">
                  <a:pos x="304" y="0"/>
                </a:cxn>
                <a:cxn ang="0">
                  <a:pos x="392" y="82"/>
                </a:cxn>
                <a:cxn ang="0">
                  <a:pos x="576" y="44"/>
                </a:cxn>
                <a:cxn ang="0">
                  <a:pos x="684" y="54"/>
                </a:cxn>
                <a:cxn ang="0">
                  <a:pos x="669" y="65"/>
                </a:cxn>
                <a:cxn ang="0">
                  <a:pos x="627" y="93"/>
                </a:cxn>
                <a:cxn ang="0">
                  <a:pos x="570" y="128"/>
                </a:cxn>
                <a:cxn ang="0">
                  <a:pos x="508" y="156"/>
                </a:cxn>
                <a:cxn ang="0">
                  <a:pos x="399" y="175"/>
                </a:cxn>
                <a:cxn ang="0">
                  <a:pos x="318" y="156"/>
                </a:cxn>
                <a:cxn ang="0">
                  <a:pos x="263" y="126"/>
                </a:cxn>
                <a:cxn ang="0">
                  <a:pos x="215" y="103"/>
                </a:cxn>
                <a:cxn ang="0">
                  <a:pos x="137" y="103"/>
                </a:cxn>
                <a:cxn ang="0">
                  <a:pos x="29" y="63"/>
                </a:cxn>
                <a:cxn ang="0">
                  <a:pos x="0" y="57"/>
                </a:cxn>
                <a:cxn ang="0">
                  <a:pos x="0" y="57"/>
                </a:cxn>
              </a:cxnLst>
              <a:rect l="0" t="0" r="r" b="b"/>
              <a:pathLst>
                <a:path w="684" h="175">
                  <a:moveTo>
                    <a:pt x="0" y="57"/>
                  </a:moveTo>
                  <a:lnTo>
                    <a:pt x="131" y="44"/>
                  </a:lnTo>
                  <a:lnTo>
                    <a:pt x="304" y="0"/>
                  </a:lnTo>
                  <a:lnTo>
                    <a:pt x="392" y="82"/>
                  </a:lnTo>
                  <a:lnTo>
                    <a:pt x="576" y="44"/>
                  </a:lnTo>
                  <a:lnTo>
                    <a:pt x="684" y="54"/>
                  </a:lnTo>
                  <a:lnTo>
                    <a:pt x="669" y="65"/>
                  </a:lnTo>
                  <a:lnTo>
                    <a:pt x="627" y="93"/>
                  </a:lnTo>
                  <a:lnTo>
                    <a:pt x="570" y="128"/>
                  </a:lnTo>
                  <a:lnTo>
                    <a:pt x="508" y="156"/>
                  </a:lnTo>
                  <a:lnTo>
                    <a:pt x="399" y="175"/>
                  </a:lnTo>
                  <a:lnTo>
                    <a:pt x="318" y="156"/>
                  </a:lnTo>
                  <a:lnTo>
                    <a:pt x="263" y="126"/>
                  </a:lnTo>
                  <a:lnTo>
                    <a:pt x="215" y="103"/>
                  </a:lnTo>
                  <a:lnTo>
                    <a:pt x="137" y="103"/>
                  </a:lnTo>
                  <a:lnTo>
                    <a:pt x="29" y="63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82EB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4" name="Freeform 16"/>
            <p:cNvSpPr>
              <a:spLocks/>
            </p:cNvSpPr>
            <p:nvPr/>
          </p:nvSpPr>
          <p:spPr bwMode="auto">
            <a:xfrm flipH="1">
              <a:off x="4612" y="3384"/>
              <a:ext cx="4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8" y="34"/>
                </a:cxn>
                <a:cxn ang="0">
                  <a:pos x="211" y="61"/>
                </a:cxn>
                <a:cxn ang="0">
                  <a:pos x="275" y="92"/>
                </a:cxn>
                <a:cxn ang="0">
                  <a:pos x="334" y="120"/>
                </a:cxn>
                <a:cxn ang="0">
                  <a:pos x="382" y="143"/>
                </a:cxn>
                <a:cxn ang="0">
                  <a:pos x="442" y="150"/>
                </a:cxn>
                <a:cxn ang="0">
                  <a:pos x="509" y="137"/>
                </a:cxn>
                <a:cxn ang="0">
                  <a:pos x="754" y="118"/>
                </a:cxn>
                <a:cxn ang="0">
                  <a:pos x="824" y="103"/>
                </a:cxn>
                <a:cxn ang="0">
                  <a:pos x="836" y="107"/>
                </a:cxn>
                <a:cxn ang="0">
                  <a:pos x="804" y="147"/>
                </a:cxn>
                <a:cxn ang="0">
                  <a:pos x="783" y="187"/>
                </a:cxn>
                <a:cxn ang="0">
                  <a:pos x="807" y="202"/>
                </a:cxn>
                <a:cxn ang="0">
                  <a:pos x="783" y="240"/>
                </a:cxn>
                <a:cxn ang="0">
                  <a:pos x="756" y="261"/>
                </a:cxn>
                <a:cxn ang="0">
                  <a:pos x="720" y="283"/>
                </a:cxn>
                <a:cxn ang="0">
                  <a:pos x="680" y="310"/>
                </a:cxn>
                <a:cxn ang="0">
                  <a:pos x="636" y="337"/>
                </a:cxn>
                <a:cxn ang="0">
                  <a:pos x="591" y="363"/>
                </a:cxn>
                <a:cxn ang="0">
                  <a:pos x="547" y="386"/>
                </a:cxn>
                <a:cxn ang="0">
                  <a:pos x="475" y="417"/>
                </a:cxn>
                <a:cxn ang="0">
                  <a:pos x="433" y="418"/>
                </a:cxn>
                <a:cxn ang="0">
                  <a:pos x="410" y="399"/>
                </a:cxn>
                <a:cxn ang="0">
                  <a:pos x="391" y="369"/>
                </a:cxn>
                <a:cxn ang="0">
                  <a:pos x="357" y="339"/>
                </a:cxn>
                <a:cxn ang="0">
                  <a:pos x="300" y="312"/>
                </a:cxn>
                <a:cxn ang="0">
                  <a:pos x="235" y="293"/>
                </a:cxn>
                <a:cxn ang="0">
                  <a:pos x="157" y="280"/>
                </a:cxn>
                <a:cxn ang="0">
                  <a:pos x="98" y="10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36" h="418">
                  <a:moveTo>
                    <a:pt x="0" y="0"/>
                  </a:moveTo>
                  <a:lnTo>
                    <a:pt x="148" y="34"/>
                  </a:lnTo>
                  <a:lnTo>
                    <a:pt x="211" y="61"/>
                  </a:lnTo>
                  <a:lnTo>
                    <a:pt x="275" y="92"/>
                  </a:lnTo>
                  <a:lnTo>
                    <a:pt x="334" y="120"/>
                  </a:lnTo>
                  <a:lnTo>
                    <a:pt x="382" y="143"/>
                  </a:lnTo>
                  <a:lnTo>
                    <a:pt x="442" y="150"/>
                  </a:lnTo>
                  <a:lnTo>
                    <a:pt x="509" y="137"/>
                  </a:lnTo>
                  <a:lnTo>
                    <a:pt x="754" y="118"/>
                  </a:lnTo>
                  <a:lnTo>
                    <a:pt x="824" y="103"/>
                  </a:lnTo>
                  <a:lnTo>
                    <a:pt x="836" y="107"/>
                  </a:lnTo>
                  <a:lnTo>
                    <a:pt x="804" y="147"/>
                  </a:lnTo>
                  <a:lnTo>
                    <a:pt x="783" y="187"/>
                  </a:lnTo>
                  <a:lnTo>
                    <a:pt x="807" y="202"/>
                  </a:lnTo>
                  <a:lnTo>
                    <a:pt x="783" y="240"/>
                  </a:lnTo>
                  <a:lnTo>
                    <a:pt x="756" y="261"/>
                  </a:lnTo>
                  <a:lnTo>
                    <a:pt x="720" y="283"/>
                  </a:lnTo>
                  <a:lnTo>
                    <a:pt x="680" y="310"/>
                  </a:lnTo>
                  <a:lnTo>
                    <a:pt x="636" y="337"/>
                  </a:lnTo>
                  <a:lnTo>
                    <a:pt x="591" y="363"/>
                  </a:lnTo>
                  <a:lnTo>
                    <a:pt x="547" y="386"/>
                  </a:lnTo>
                  <a:lnTo>
                    <a:pt x="475" y="417"/>
                  </a:lnTo>
                  <a:lnTo>
                    <a:pt x="433" y="418"/>
                  </a:lnTo>
                  <a:lnTo>
                    <a:pt x="410" y="399"/>
                  </a:lnTo>
                  <a:lnTo>
                    <a:pt x="391" y="369"/>
                  </a:lnTo>
                  <a:lnTo>
                    <a:pt x="357" y="339"/>
                  </a:lnTo>
                  <a:lnTo>
                    <a:pt x="300" y="312"/>
                  </a:lnTo>
                  <a:lnTo>
                    <a:pt x="235" y="293"/>
                  </a:lnTo>
                  <a:lnTo>
                    <a:pt x="157" y="280"/>
                  </a:lnTo>
                  <a:lnTo>
                    <a:pt x="98" y="1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5" name="Freeform 17"/>
            <p:cNvSpPr>
              <a:spLocks/>
            </p:cNvSpPr>
            <p:nvPr/>
          </p:nvSpPr>
          <p:spPr bwMode="auto">
            <a:xfrm flipH="1">
              <a:off x="4301" y="3109"/>
              <a:ext cx="411" cy="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9" y="99"/>
                </a:cxn>
                <a:cxn ang="0">
                  <a:pos x="821" y="177"/>
                </a:cxn>
                <a:cxn ang="0">
                  <a:pos x="753" y="367"/>
                </a:cxn>
                <a:cxn ang="0">
                  <a:pos x="660" y="378"/>
                </a:cxn>
                <a:cxn ang="0">
                  <a:pos x="513" y="314"/>
                </a:cxn>
                <a:cxn ang="0">
                  <a:pos x="10" y="16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21" h="378">
                  <a:moveTo>
                    <a:pt x="0" y="0"/>
                  </a:moveTo>
                  <a:lnTo>
                    <a:pt x="719" y="99"/>
                  </a:lnTo>
                  <a:lnTo>
                    <a:pt x="821" y="177"/>
                  </a:lnTo>
                  <a:lnTo>
                    <a:pt x="753" y="367"/>
                  </a:lnTo>
                  <a:lnTo>
                    <a:pt x="660" y="378"/>
                  </a:lnTo>
                  <a:lnTo>
                    <a:pt x="513" y="314"/>
                  </a:lnTo>
                  <a:lnTo>
                    <a:pt x="10" y="1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2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6" name="Freeform 18"/>
            <p:cNvSpPr>
              <a:spLocks/>
            </p:cNvSpPr>
            <p:nvPr/>
          </p:nvSpPr>
          <p:spPr bwMode="auto">
            <a:xfrm flipH="1">
              <a:off x="4661" y="3082"/>
              <a:ext cx="134" cy="154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30" y="53"/>
                </a:cxn>
                <a:cxn ang="0">
                  <a:pos x="0" y="146"/>
                </a:cxn>
                <a:cxn ang="0">
                  <a:pos x="30" y="201"/>
                </a:cxn>
                <a:cxn ang="0">
                  <a:pos x="108" y="235"/>
                </a:cxn>
                <a:cxn ang="0">
                  <a:pos x="167" y="308"/>
                </a:cxn>
                <a:cxn ang="0">
                  <a:pos x="226" y="254"/>
                </a:cxn>
                <a:cxn ang="0">
                  <a:pos x="211" y="211"/>
                </a:cxn>
                <a:cxn ang="0">
                  <a:pos x="270" y="131"/>
                </a:cxn>
                <a:cxn ang="0">
                  <a:pos x="118" y="0"/>
                </a:cxn>
                <a:cxn ang="0">
                  <a:pos x="118" y="0"/>
                </a:cxn>
              </a:cxnLst>
              <a:rect l="0" t="0" r="r" b="b"/>
              <a:pathLst>
                <a:path w="270" h="308">
                  <a:moveTo>
                    <a:pt x="118" y="0"/>
                  </a:moveTo>
                  <a:lnTo>
                    <a:pt x="30" y="53"/>
                  </a:lnTo>
                  <a:lnTo>
                    <a:pt x="0" y="146"/>
                  </a:lnTo>
                  <a:lnTo>
                    <a:pt x="30" y="201"/>
                  </a:lnTo>
                  <a:lnTo>
                    <a:pt x="108" y="235"/>
                  </a:lnTo>
                  <a:lnTo>
                    <a:pt x="167" y="308"/>
                  </a:lnTo>
                  <a:lnTo>
                    <a:pt x="226" y="254"/>
                  </a:lnTo>
                  <a:lnTo>
                    <a:pt x="211" y="211"/>
                  </a:lnTo>
                  <a:lnTo>
                    <a:pt x="270" y="131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CC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7" name="Freeform 19"/>
            <p:cNvSpPr>
              <a:spLocks/>
            </p:cNvSpPr>
            <p:nvPr/>
          </p:nvSpPr>
          <p:spPr bwMode="auto">
            <a:xfrm flipH="1">
              <a:off x="4373" y="3148"/>
              <a:ext cx="180" cy="150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9" y="80"/>
                </a:cxn>
                <a:cxn ang="0">
                  <a:pos x="0" y="167"/>
                </a:cxn>
                <a:cxn ang="0">
                  <a:pos x="21" y="270"/>
                </a:cxn>
                <a:cxn ang="0">
                  <a:pos x="108" y="279"/>
                </a:cxn>
                <a:cxn ang="0">
                  <a:pos x="137" y="236"/>
                </a:cxn>
                <a:cxn ang="0">
                  <a:pos x="192" y="300"/>
                </a:cxn>
                <a:cxn ang="0">
                  <a:pos x="245" y="275"/>
                </a:cxn>
                <a:cxn ang="0">
                  <a:pos x="279" y="148"/>
                </a:cxn>
                <a:cxn ang="0">
                  <a:pos x="279" y="104"/>
                </a:cxn>
                <a:cxn ang="0">
                  <a:pos x="361" y="70"/>
                </a:cxn>
                <a:cxn ang="0">
                  <a:pos x="270" y="6"/>
                </a:cxn>
                <a:cxn ang="0">
                  <a:pos x="146" y="0"/>
                </a:cxn>
                <a:cxn ang="0">
                  <a:pos x="93" y="15"/>
                </a:cxn>
                <a:cxn ang="0">
                  <a:pos x="93" y="15"/>
                </a:cxn>
              </a:cxnLst>
              <a:rect l="0" t="0" r="r" b="b"/>
              <a:pathLst>
                <a:path w="361" h="300">
                  <a:moveTo>
                    <a:pt x="93" y="15"/>
                  </a:moveTo>
                  <a:lnTo>
                    <a:pt x="9" y="80"/>
                  </a:lnTo>
                  <a:lnTo>
                    <a:pt x="0" y="167"/>
                  </a:lnTo>
                  <a:lnTo>
                    <a:pt x="21" y="270"/>
                  </a:lnTo>
                  <a:lnTo>
                    <a:pt x="108" y="279"/>
                  </a:lnTo>
                  <a:lnTo>
                    <a:pt x="137" y="236"/>
                  </a:lnTo>
                  <a:lnTo>
                    <a:pt x="192" y="300"/>
                  </a:lnTo>
                  <a:lnTo>
                    <a:pt x="245" y="275"/>
                  </a:lnTo>
                  <a:lnTo>
                    <a:pt x="279" y="148"/>
                  </a:lnTo>
                  <a:lnTo>
                    <a:pt x="279" y="104"/>
                  </a:lnTo>
                  <a:lnTo>
                    <a:pt x="361" y="70"/>
                  </a:lnTo>
                  <a:lnTo>
                    <a:pt x="270" y="6"/>
                  </a:lnTo>
                  <a:lnTo>
                    <a:pt x="146" y="0"/>
                  </a:lnTo>
                  <a:lnTo>
                    <a:pt x="93" y="15"/>
                  </a:lnTo>
                  <a:lnTo>
                    <a:pt x="93" y="15"/>
                  </a:lnTo>
                  <a:close/>
                </a:path>
              </a:pathLst>
            </a:custGeom>
            <a:solidFill>
              <a:srgbClr val="CC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8" name="Freeform 20"/>
            <p:cNvSpPr>
              <a:spLocks/>
            </p:cNvSpPr>
            <p:nvPr/>
          </p:nvSpPr>
          <p:spPr bwMode="auto">
            <a:xfrm flipH="1">
              <a:off x="4045" y="2507"/>
              <a:ext cx="884" cy="970"/>
            </a:xfrm>
            <a:custGeom>
              <a:avLst/>
              <a:gdLst/>
              <a:ahLst/>
              <a:cxnLst>
                <a:cxn ang="0">
                  <a:pos x="23" y="125"/>
                </a:cxn>
                <a:cxn ang="0">
                  <a:pos x="78" y="47"/>
                </a:cxn>
                <a:cxn ang="0">
                  <a:pos x="152" y="7"/>
                </a:cxn>
                <a:cxn ang="0">
                  <a:pos x="401" y="23"/>
                </a:cxn>
                <a:cxn ang="0">
                  <a:pos x="540" y="184"/>
                </a:cxn>
                <a:cxn ang="0">
                  <a:pos x="597" y="264"/>
                </a:cxn>
                <a:cxn ang="0">
                  <a:pos x="686" y="304"/>
                </a:cxn>
                <a:cxn ang="0">
                  <a:pos x="737" y="351"/>
                </a:cxn>
                <a:cxn ang="0">
                  <a:pos x="680" y="395"/>
                </a:cxn>
                <a:cxn ang="0">
                  <a:pos x="705" y="471"/>
                </a:cxn>
                <a:cxn ang="0">
                  <a:pos x="758" y="395"/>
                </a:cxn>
                <a:cxn ang="0">
                  <a:pos x="817" y="363"/>
                </a:cxn>
                <a:cxn ang="0">
                  <a:pos x="943" y="406"/>
                </a:cxn>
                <a:cxn ang="0">
                  <a:pos x="1043" y="486"/>
                </a:cxn>
                <a:cxn ang="0">
                  <a:pos x="1133" y="595"/>
                </a:cxn>
                <a:cxn ang="0">
                  <a:pos x="1199" y="709"/>
                </a:cxn>
                <a:cxn ang="0">
                  <a:pos x="1251" y="798"/>
                </a:cxn>
                <a:cxn ang="0">
                  <a:pos x="1306" y="857"/>
                </a:cxn>
                <a:cxn ang="0">
                  <a:pos x="1395" y="905"/>
                </a:cxn>
                <a:cxn ang="0">
                  <a:pos x="1513" y="950"/>
                </a:cxn>
                <a:cxn ang="0">
                  <a:pos x="1633" y="1015"/>
                </a:cxn>
                <a:cxn ang="0">
                  <a:pos x="1654" y="1085"/>
                </a:cxn>
                <a:cxn ang="0">
                  <a:pos x="1602" y="1053"/>
                </a:cxn>
                <a:cxn ang="0">
                  <a:pos x="1560" y="1032"/>
                </a:cxn>
                <a:cxn ang="0">
                  <a:pos x="1627" y="1106"/>
                </a:cxn>
                <a:cxn ang="0">
                  <a:pos x="1716" y="1209"/>
                </a:cxn>
                <a:cxn ang="0">
                  <a:pos x="1722" y="1292"/>
                </a:cxn>
                <a:cxn ang="0">
                  <a:pos x="1629" y="1321"/>
                </a:cxn>
                <a:cxn ang="0">
                  <a:pos x="1530" y="1287"/>
                </a:cxn>
                <a:cxn ang="0">
                  <a:pos x="1526" y="1420"/>
                </a:cxn>
                <a:cxn ang="0">
                  <a:pos x="1693" y="1534"/>
                </a:cxn>
                <a:cxn ang="0">
                  <a:pos x="1718" y="1577"/>
                </a:cxn>
                <a:cxn ang="0">
                  <a:pos x="1595" y="1610"/>
                </a:cxn>
                <a:cxn ang="0">
                  <a:pos x="1722" y="1870"/>
                </a:cxn>
                <a:cxn ang="0">
                  <a:pos x="1496" y="1802"/>
                </a:cxn>
                <a:cxn ang="0">
                  <a:pos x="1433" y="1889"/>
                </a:cxn>
                <a:cxn ang="0">
                  <a:pos x="1253" y="1933"/>
                </a:cxn>
                <a:cxn ang="0">
                  <a:pos x="1072" y="1591"/>
                </a:cxn>
                <a:cxn ang="0">
                  <a:pos x="1256" y="1477"/>
                </a:cxn>
                <a:cxn ang="0">
                  <a:pos x="1085" y="1355"/>
                </a:cxn>
                <a:cxn ang="0">
                  <a:pos x="812" y="1292"/>
                </a:cxn>
                <a:cxn ang="0">
                  <a:pos x="464" y="1237"/>
                </a:cxn>
                <a:cxn ang="0">
                  <a:pos x="327" y="1131"/>
                </a:cxn>
                <a:cxn ang="0">
                  <a:pos x="241" y="1020"/>
                </a:cxn>
                <a:cxn ang="0">
                  <a:pos x="173" y="895"/>
                </a:cxn>
                <a:cxn ang="0">
                  <a:pos x="84" y="572"/>
                </a:cxn>
                <a:cxn ang="0">
                  <a:pos x="298" y="479"/>
                </a:cxn>
                <a:cxn ang="0">
                  <a:pos x="196" y="332"/>
                </a:cxn>
                <a:cxn ang="0">
                  <a:pos x="49" y="220"/>
                </a:cxn>
                <a:cxn ang="0">
                  <a:pos x="0" y="171"/>
                </a:cxn>
              </a:cxnLst>
              <a:rect l="0" t="0" r="r" b="b"/>
              <a:pathLst>
                <a:path w="1769" h="1939">
                  <a:moveTo>
                    <a:pt x="0" y="171"/>
                  </a:moveTo>
                  <a:lnTo>
                    <a:pt x="23" y="125"/>
                  </a:lnTo>
                  <a:lnTo>
                    <a:pt x="48" y="85"/>
                  </a:lnTo>
                  <a:lnTo>
                    <a:pt x="78" y="47"/>
                  </a:lnTo>
                  <a:lnTo>
                    <a:pt x="112" y="23"/>
                  </a:lnTo>
                  <a:lnTo>
                    <a:pt x="152" y="7"/>
                  </a:lnTo>
                  <a:lnTo>
                    <a:pt x="236" y="0"/>
                  </a:lnTo>
                  <a:lnTo>
                    <a:pt x="401" y="23"/>
                  </a:lnTo>
                  <a:lnTo>
                    <a:pt x="504" y="102"/>
                  </a:lnTo>
                  <a:lnTo>
                    <a:pt x="540" y="184"/>
                  </a:lnTo>
                  <a:lnTo>
                    <a:pt x="563" y="228"/>
                  </a:lnTo>
                  <a:lnTo>
                    <a:pt x="597" y="264"/>
                  </a:lnTo>
                  <a:lnTo>
                    <a:pt x="641" y="287"/>
                  </a:lnTo>
                  <a:lnTo>
                    <a:pt x="686" y="304"/>
                  </a:lnTo>
                  <a:lnTo>
                    <a:pt x="743" y="332"/>
                  </a:lnTo>
                  <a:lnTo>
                    <a:pt x="737" y="351"/>
                  </a:lnTo>
                  <a:lnTo>
                    <a:pt x="715" y="372"/>
                  </a:lnTo>
                  <a:lnTo>
                    <a:pt x="680" y="395"/>
                  </a:lnTo>
                  <a:lnTo>
                    <a:pt x="680" y="519"/>
                  </a:lnTo>
                  <a:lnTo>
                    <a:pt x="705" y="471"/>
                  </a:lnTo>
                  <a:lnTo>
                    <a:pt x="732" y="431"/>
                  </a:lnTo>
                  <a:lnTo>
                    <a:pt x="758" y="395"/>
                  </a:lnTo>
                  <a:lnTo>
                    <a:pt x="785" y="372"/>
                  </a:lnTo>
                  <a:lnTo>
                    <a:pt x="817" y="363"/>
                  </a:lnTo>
                  <a:lnTo>
                    <a:pt x="895" y="382"/>
                  </a:lnTo>
                  <a:lnTo>
                    <a:pt x="943" y="406"/>
                  </a:lnTo>
                  <a:lnTo>
                    <a:pt x="992" y="443"/>
                  </a:lnTo>
                  <a:lnTo>
                    <a:pt x="1043" y="486"/>
                  </a:lnTo>
                  <a:lnTo>
                    <a:pt x="1091" y="538"/>
                  </a:lnTo>
                  <a:lnTo>
                    <a:pt x="1133" y="595"/>
                  </a:lnTo>
                  <a:lnTo>
                    <a:pt x="1169" y="652"/>
                  </a:lnTo>
                  <a:lnTo>
                    <a:pt x="1199" y="709"/>
                  </a:lnTo>
                  <a:lnTo>
                    <a:pt x="1228" y="758"/>
                  </a:lnTo>
                  <a:lnTo>
                    <a:pt x="1251" y="798"/>
                  </a:lnTo>
                  <a:lnTo>
                    <a:pt x="1275" y="830"/>
                  </a:lnTo>
                  <a:lnTo>
                    <a:pt x="1306" y="857"/>
                  </a:lnTo>
                  <a:lnTo>
                    <a:pt x="1344" y="880"/>
                  </a:lnTo>
                  <a:lnTo>
                    <a:pt x="1395" y="905"/>
                  </a:lnTo>
                  <a:lnTo>
                    <a:pt x="1454" y="927"/>
                  </a:lnTo>
                  <a:lnTo>
                    <a:pt x="1513" y="950"/>
                  </a:lnTo>
                  <a:lnTo>
                    <a:pt x="1564" y="973"/>
                  </a:lnTo>
                  <a:lnTo>
                    <a:pt x="1633" y="1015"/>
                  </a:lnTo>
                  <a:lnTo>
                    <a:pt x="1654" y="1032"/>
                  </a:lnTo>
                  <a:lnTo>
                    <a:pt x="1654" y="1085"/>
                  </a:lnTo>
                  <a:lnTo>
                    <a:pt x="1636" y="1076"/>
                  </a:lnTo>
                  <a:lnTo>
                    <a:pt x="1602" y="1053"/>
                  </a:lnTo>
                  <a:lnTo>
                    <a:pt x="1568" y="1032"/>
                  </a:lnTo>
                  <a:lnTo>
                    <a:pt x="1560" y="1032"/>
                  </a:lnTo>
                  <a:lnTo>
                    <a:pt x="1583" y="1060"/>
                  </a:lnTo>
                  <a:lnTo>
                    <a:pt x="1627" y="1106"/>
                  </a:lnTo>
                  <a:lnTo>
                    <a:pt x="1676" y="1159"/>
                  </a:lnTo>
                  <a:lnTo>
                    <a:pt x="1716" y="1209"/>
                  </a:lnTo>
                  <a:lnTo>
                    <a:pt x="1743" y="1266"/>
                  </a:lnTo>
                  <a:lnTo>
                    <a:pt x="1722" y="1292"/>
                  </a:lnTo>
                  <a:lnTo>
                    <a:pt x="1682" y="1313"/>
                  </a:lnTo>
                  <a:lnTo>
                    <a:pt x="1629" y="1321"/>
                  </a:lnTo>
                  <a:lnTo>
                    <a:pt x="1564" y="1302"/>
                  </a:lnTo>
                  <a:lnTo>
                    <a:pt x="1530" y="1287"/>
                  </a:lnTo>
                  <a:lnTo>
                    <a:pt x="1462" y="1258"/>
                  </a:lnTo>
                  <a:lnTo>
                    <a:pt x="1526" y="1420"/>
                  </a:lnTo>
                  <a:lnTo>
                    <a:pt x="1633" y="1522"/>
                  </a:lnTo>
                  <a:lnTo>
                    <a:pt x="1693" y="1534"/>
                  </a:lnTo>
                  <a:lnTo>
                    <a:pt x="1745" y="1560"/>
                  </a:lnTo>
                  <a:lnTo>
                    <a:pt x="1718" y="1577"/>
                  </a:lnTo>
                  <a:lnTo>
                    <a:pt x="1667" y="1593"/>
                  </a:lnTo>
                  <a:lnTo>
                    <a:pt x="1595" y="1610"/>
                  </a:lnTo>
                  <a:lnTo>
                    <a:pt x="1769" y="1786"/>
                  </a:lnTo>
                  <a:lnTo>
                    <a:pt x="1722" y="1870"/>
                  </a:lnTo>
                  <a:lnTo>
                    <a:pt x="1608" y="1895"/>
                  </a:lnTo>
                  <a:lnTo>
                    <a:pt x="1496" y="1802"/>
                  </a:lnTo>
                  <a:lnTo>
                    <a:pt x="1433" y="1777"/>
                  </a:lnTo>
                  <a:lnTo>
                    <a:pt x="1433" y="1889"/>
                  </a:lnTo>
                  <a:lnTo>
                    <a:pt x="1349" y="1939"/>
                  </a:lnTo>
                  <a:lnTo>
                    <a:pt x="1253" y="1933"/>
                  </a:lnTo>
                  <a:lnTo>
                    <a:pt x="1163" y="1830"/>
                  </a:lnTo>
                  <a:lnTo>
                    <a:pt x="1072" y="1591"/>
                  </a:lnTo>
                  <a:lnTo>
                    <a:pt x="1188" y="1570"/>
                  </a:lnTo>
                  <a:lnTo>
                    <a:pt x="1256" y="1477"/>
                  </a:lnTo>
                  <a:lnTo>
                    <a:pt x="1197" y="1374"/>
                  </a:lnTo>
                  <a:lnTo>
                    <a:pt x="1085" y="1355"/>
                  </a:lnTo>
                  <a:lnTo>
                    <a:pt x="899" y="1281"/>
                  </a:lnTo>
                  <a:lnTo>
                    <a:pt x="812" y="1292"/>
                  </a:lnTo>
                  <a:lnTo>
                    <a:pt x="631" y="1292"/>
                  </a:lnTo>
                  <a:lnTo>
                    <a:pt x="464" y="1237"/>
                  </a:lnTo>
                  <a:lnTo>
                    <a:pt x="393" y="1190"/>
                  </a:lnTo>
                  <a:lnTo>
                    <a:pt x="327" y="1131"/>
                  </a:lnTo>
                  <a:lnTo>
                    <a:pt x="268" y="1058"/>
                  </a:lnTo>
                  <a:lnTo>
                    <a:pt x="241" y="1020"/>
                  </a:lnTo>
                  <a:lnTo>
                    <a:pt x="217" y="979"/>
                  </a:lnTo>
                  <a:lnTo>
                    <a:pt x="173" y="895"/>
                  </a:lnTo>
                  <a:lnTo>
                    <a:pt x="137" y="808"/>
                  </a:lnTo>
                  <a:lnTo>
                    <a:pt x="84" y="572"/>
                  </a:lnTo>
                  <a:lnTo>
                    <a:pt x="264" y="547"/>
                  </a:lnTo>
                  <a:lnTo>
                    <a:pt x="298" y="479"/>
                  </a:lnTo>
                  <a:lnTo>
                    <a:pt x="264" y="336"/>
                  </a:lnTo>
                  <a:lnTo>
                    <a:pt x="196" y="332"/>
                  </a:lnTo>
                  <a:lnTo>
                    <a:pt x="74" y="268"/>
                  </a:lnTo>
                  <a:lnTo>
                    <a:pt x="49" y="220"/>
                  </a:lnTo>
                  <a:lnTo>
                    <a:pt x="0" y="171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66D1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9" name="Freeform 21"/>
            <p:cNvSpPr>
              <a:spLocks/>
            </p:cNvSpPr>
            <p:nvPr/>
          </p:nvSpPr>
          <p:spPr bwMode="auto">
            <a:xfrm flipH="1">
              <a:off x="4788" y="2537"/>
              <a:ext cx="68" cy="85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44" y="19"/>
                </a:cxn>
                <a:cxn ang="0">
                  <a:pos x="0" y="72"/>
                </a:cxn>
                <a:cxn ang="0">
                  <a:pos x="0" y="131"/>
                </a:cxn>
                <a:cxn ang="0">
                  <a:pos x="54" y="171"/>
                </a:cxn>
                <a:cxn ang="0">
                  <a:pos x="137" y="165"/>
                </a:cxn>
                <a:cxn ang="0">
                  <a:pos x="99" y="87"/>
                </a:cxn>
                <a:cxn ang="0">
                  <a:pos x="94" y="0"/>
                </a:cxn>
                <a:cxn ang="0">
                  <a:pos x="94" y="0"/>
                </a:cxn>
              </a:cxnLst>
              <a:rect l="0" t="0" r="r" b="b"/>
              <a:pathLst>
                <a:path w="137" h="171">
                  <a:moveTo>
                    <a:pt x="94" y="0"/>
                  </a:moveTo>
                  <a:lnTo>
                    <a:pt x="44" y="19"/>
                  </a:lnTo>
                  <a:lnTo>
                    <a:pt x="0" y="72"/>
                  </a:lnTo>
                  <a:lnTo>
                    <a:pt x="0" y="131"/>
                  </a:lnTo>
                  <a:lnTo>
                    <a:pt x="54" y="171"/>
                  </a:lnTo>
                  <a:lnTo>
                    <a:pt x="137" y="165"/>
                  </a:lnTo>
                  <a:lnTo>
                    <a:pt x="99" y="87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2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0" name="Freeform 22"/>
            <p:cNvSpPr>
              <a:spLocks/>
            </p:cNvSpPr>
            <p:nvPr/>
          </p:nvSpPr>
          <p:spPr bwMode="auto">
            <a:xfrm flipH="1">
              <a:off x="4788" y="2627"/>
              <a:ext cx="196" cy="232"/>
            </a:xfrm>
            <a:custGeom>
              <a:avLst/>
              <a:gdLst/>
              <a:ahLst/>
              <a:cxnLst>
                <a:cxn ang="0">
                  <a:pos x="30" y="386"/>
                </a:cxn>
                <a:cxn ang="0">
                  <a:pos x="21" y="230"/>
                </a:cxn>
                <a:cxn ang="0">
                  <a:pos x="26" y="150"/>
                </a:cxn>
                <a:cxn ang="0">
                  <a:pos x="49" y="109"/>
                </a:cxn>
                <a:cxn ang="0">
                  <a:pos x="89" y="82"/>
                </a:cxn>
                <a:cxn ang="0">
                  <a:pos x="53" y="69"/>
                </a:cxn>
                <a:cxn ang="0">
                  <a:pos x="24" y="59"/>
                </a:cxn>
                <a:cxn ang="0">
                  <a:pos x="49" y="10"/>
                </a:cxn>
                <a:cxn ang="0">
                  <a:pos x="99" y="0"/>
                </a:cxn>
                <a:cxn ang="0">
                  <a:pos x="182" y="29"/>
                </a:cxn>
                <a:cxn ang="0">
                  <a:pos x="230" y="44"/>
                </a:cxn>
                <a:cxn ang="0">
                  <a:pos x="304" y="93"/>
                </a:cxn>
                <a:cxn ang="0">
                  <a:pos x="338" y="93"/>
                </a:cxn>
                <a:cxn ang="0">
                  <a:pos x="387" y="175"/>
                </a:cxn>
                <a:cxn ang="0">
                  <a:pos x="391" y="280"/>
                </a:cxn>
                <a:cxn ang="0">
                  <a:pos x="313" y="302"/>
                </a:cxn>
                <a:cxn ang="0">
                  <a:pos x="254" y="323"/>
                </a:cxn>
                <a:cxn ang="0">
                  <a:pos x="167" y="333"/>
                </a:cxn>
                <a:cxn ang="0">
                  <a:pos x="148" y="358"/>
                </a:cxn>
                <a:cxn ang="0">
                  <a:pos x="114" y="407"/>
                </a:cxn>
                <a:cxn ang="0">
                  <a:pos x="81" y="441"/>
                </a:cxn>
                <a:cxn ang="0">
                  <a:pos x="49" y="460"/>
                </a:cxn>
                <a:cxn ang="0">
                  <a:pos x="17" y="464"/>
                </a:cxn>
                <a:cxn ang="0">
                  <a:pos x="0" y="445"/>
                </a:cxn>
                <a:cxn ang="0">
                  <a:pos x="15" y="409"/>
                </a:cxn>
                <a:cxn ang="0">
                  <a:pos x="30" y="386"/>
                </a:cxn>
                <a:cxn ang="0">
                  <a:pos x="30" y="386"/>
                </a:cxn>
              </a:cxnLst>
              <a:rect l="0" t="0" r="r" b="b"/>
              <a:pathLst>
                <a:path w="391" h="464">
                  <a:moveTo>
                    <a:pt x="30" y="386"/>
                  </a:moveTo>
                  <a:lnTo>
                    <a:pt x="21" y="230"/>
                  </a:lnTo>
                  <a:lnTo>
                    <a:pt x="26" y="150"/>
                  </a:lnTo>
                  <a:lnTo>
                    <a:pt x="49" y="109"/>
                  </a:lnTo>
                  <a:lnTo>
                    <a:pt x="89" y="82"/>
                  </a:lnTo>
                  <a:lnTo>
                    <a:pt x="53" y="69"/>
                  </a:lnTo>
                  <a:lnTo>
                    <a:pt x="24" y="59"/>
                  </a:lnTo>
                  <a:lnTo>
                    <a:pt x="49" y="10"/>
                  </a:lnTo>
                  <a:lnTo>
                    <a:pt x="99" y="0"/>
                  </a:lnTo>
                  <a:lnTo>
                    <a:pt x="182" y="29"/>
                  </a:lnTo>
                  <a:lnTo>
                    <a:pt x="230" y="44"/>
                  </a:lnTo>
                  <a:lnTo>
                    <a:pt x="304" y="93"/>
                  </a:lnTo>
                  <a:lnTo>
                    <a:pt x="338" y="93"/>
                  </a:lnTo>
                  <a:lnTo>
                    <a:pt x="387" y="175"/>
                  </a:lnTo>
                  <a:lnTo>
                    <a:pt x="391" y="280"/>
                  </a:lnTo>
                  <a:lnTo>
                    <a:pt x="313" y="302"/>
                  </a:lnTo>
                  <a:lnTo>
                    <a:pt x="254" y="323"/>
                  </a:lnTo>
                  <a:lnTo>
                    <a:pt x="167" y="333"/>
                  </a:lnTo>
                  <a:lnTo>
                    <a:pt x="148" y="358"/>
                  </a:lnTo>
                  <a:lnTo>
                    <a:pt x="114" y="407"/>
                  </a:lnTo>
                  <a:lnTo>
                    <a:pt x="81" y="441"/>
                  </a:lnTo>
                  <a:lnTo>
                    <a:pt x="49" y="460"/>
                  </a:lnTo>
                  <a:lnTo>
                    <a:pt x="17" y="464"/>
                  </a:lnTo>
                  <a:lnTo>
                    <a:pt x="0" y="445"/>
                  </a:lnTo>
                  <a:lnTo>
                    <a:pt x="15" y="409"/>
                  </a:lnTo>
                  <a:lnTo>
                    <a:pt x="30" y="386"/>
                  </a:lnTo>
                  <a:lnTo>
                    <a:pt x="30" y="386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1" name="Freeform 23"/>
            <p:cNvSpPr>
              <a:spLocks/>
            </p:cNvSpPr>
            <p:nvPr/>
          </p:nvSpPr>
          <p:spPr bwMode="auto">
            <a:xfrm flipH="1">
              <a:off x="4734" y="2676"/>
              <a:ext cx="154" cy="231"/>
            </a:xfrm>
            <a:custGeom>
              <a:avLst/>
              <a:gdLst/>
              <a:ahLst/>
              <a:cxnLst>
                <a:cxn ang="0">
                  <a:pos x="13" y="270"/>
                </a:cxn>
                <a:cxn ang="0">
                  <a:pos x="38" y="354"/>
                </a:cxn>
                <a:cxn ang="0">
                  <a:pos x="59" y="418"/>
                </a:cxn>
                <a:cxn ang="0">
                  <a:pos x="78" y="460"/>
                </a:cxn>
                <a:cxn ang="0">
                  <a:pos x="87" y="462"/>
                </a:cxn>
                <a:cxn ang="0">
                  <a:pos x="93" y="435"/>
                </a:cxn>
                <a:cxn ang="0">
                  <a:pos x="102" y="378"/>
                </a:cxn>
                <a:cxn ang="0">
                  <a:pos x="131" y="409"/>
                </a:cxn>
                <a:cxn ang="0">
                  <a:pos x="148" y="437"/>
                </a:cxn>
                <a:cxn ang="0">
                  <a:pos x="161" y="451"/>
                </a:cxn>
                <a:cxn ang="0">
                  <a:pos x="171" y="415"/>
                </a:cxn>
                <a:cxn ang="0">
                  <a:pos x="180" y="358"/>
                </a:cxn>
                <a:cxn ang="0">
                  <a:pos x="207" y="350"/>
                </a:cxn>
                <a:cxn ang="0">
                  <a:pos x="230" y="354"/>
                </a:cxn>
                <a:cxn ang="0">
                  <a:pos x="224" y="270"/>
                </a:cxn>
                <a:cxn ang="0">
                  <a:pos x="237" y="240"/>
                </a:cxn>
                <a:cxn ang="0">
                  <a:pos x="258" y="209"/>
                </a:cxn>
                <a:cxn ang="0">
                  <a:pos x="298" y="152"/>
                </a:cxn>
                <a:cxn ang="0">
                  <a:pos x="308" y="110"/>
                </a:cxn>
                <a:cxn ang="0">
                  <a:pos x="277" y="69"/>
                </a:cxn>
                <a:cxn ang="0">
                  <a:pos x="249" y="46"/>
                </a:cxn>
                <a:cxn ang="0">
                  <a:pos x="216" y="25"/>
                </a:cxn>
                <a:cxn ang="0">
                  <a:pos x="180" y="0"/>
                </a:cxn>
                <a:cxn ang="0">
                  <a:pos x="199" y="183"/>
                </a:cxn>
                <a:cxn ang="0">
                  <a:pos x="152" y="211"/>
                </a:cxn>
                <a:cxn ang="0">
                  <a:pos x="62" y="226"/>
                </a:cxn>
                <a:cxn ang="0">
                  <a:pos x="0" y="236"/>
                </a:cxn>
                <a:cxn ang="0">
                  <a:pos x="13" y="270"/>
                </a:cxn>
                <a:cxn ang="0">
                  <a:pos x="13" y="270"/>
                </a:cxn>
              </a:cxnLst>
              <a:rect l="0" t="0" r="r" b="b"/>
              <a:pathLst>
                <a:path w="308" h="462">
                  <a:moveTo>
                    <a:pt x="13" y="270"/>
                  </a:moveTo>
                  <a:lnTo>
                    <a:pt x="38" y="354"/>
                  </a:lnTo>
                  <a:lnTo>
                    <a:pt x="59" y="418"/>
                  </a:lnTo>
                  <a:lnTo>
                    <a:pt x="78" y="460"/>
                  </a:lnTo>
                  <a:lnTo>
                    <a:pt x="87" y="462"/>
                  </a:lnTo>
                  <a:lnTo>
                    <a:pt x="93" y="435"/>
                  </a:lnTo>
                  <a:lnTo>
                    <a:pt x="102" y="378"/>
                  </a:lnTo>
                  <a:lnTo>
                    <a:pt x="131" y="409"/>
                  </a:lnTo>
                  <a:lnTo>
                    <a:pt x="148" y="437"/>
                  </a:lnTo>
                  <a:lnTo>
                    <a:pt x="161" y="451"/>
                  </a:lnTo>
                  <a:lnTo>
                    <a:pt x="171" y="415"/>
                  </a:lnTo>
                  <a:lnTo>
                    <a:pt x="180" y="358"/>
                  </a:lnTo>
                  <a:lnTo>
                    <a:pt x="207" y="350"/>
                  </a:lnTo>
                  <a:lnTo>
                    <a:pt x="230" y="354"/>
                  </a:lnTo>
                  <a:lnTo>
                    <a:pt x="224" y="270"/>
                  </a:lnTo>
                  <a:lnTo>
                    <a:pt x="237" y="240"/>
                  </a:lnTo>
                  <a:lnTo>
                    <a:pt x="258" y="209"/>
                  </a:lnTo>
                  <a:lnTo>
                    <a:pt x="298" y="152"/>
                  </a:lnTo>
                  <a:lnTo>
                    <a:pt x="308" y="110"/>
                  </a:lnTo>
                  <a:lnTo>
                    <a:pt x="277" y="69"/>
                  </a:lnTo>
                  <a:lnTo>
                    <a:pt x="249" y="46"/>
                  </a:lnTo>
                  <a:lnTo>
                    <a:pt x="216" y="25"/>
                  </a:lnTo>
                  <a:lnTo>
                    <a:pt x="180" y="0"/>
                  </a:lnTo>
                  <a:lnTo>
                    <a:pt x="199" y="183"/>
                  </a:lnTo>
                  <a:lnTo>
                    <a:pt x="152" y="211"/>
                  </a:lnTo>
                  <a:lnTo>
                    <a:pt x="62" y="226"/>
                  </a:lnTo>
                  <a:lnTo>
                    <a:pt x="0" y="236"/>
                  </a:lnTo>
                  <a:lnTo>
                    <a:pt x="13" y="270"/>
                  </a:lnTo>
                  <a:lnTo>
                    <a:pt x="13" y="270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2" name="Freeform 24"/>
            <p:cNvSpPr>
              <a:spLocks/>
            </p:cNvSpPr>
            <p:nvPr/>
          </p:nvSpPr>
          <p:spPr bwMode="auto">
            <a:xfrm flipH="1">
              <a:off x="4137" y="2832"/>
              <a:ext cx="661" cy="589"/>
            </a:xfrm>
            <a:custGeom>
              <a:avLst/>
              <a:gdLst/>
              <a:ahLst/>
              <a:cxnLst>
                <a:cxn ang="0">
                  <a:pos x="208" y="82"/>
                </a:cxn>
                <a:cxn ang="0">
                  <a:pos x="196" y="199"/>
                </a:cxn>
                <a:cxn ang="0">
                  <a:pos x="150" y="165"/>
                </a:cxn>
                <a:cxn ang="0">
                  <a:pos x="154" y="232"/>
                </a:cxn>
                <a:cxn ang="0">
                  <a:pos x="93" y="268"/>
                </a:cxn>
                <a:cxn ang="0">
                  <a:pos x="17" y="226"/>
                </a:cxn>
                <a:cxn ang="0">
                  <a:pos x="0" y="270"/>
                </a:cxn>
                <a:cxn ang="0">
                  <a:pos x="36" y="357"/>
                </a:cxn>
                <a:cxn ang="0">
                  <a:pos x="95" y="426"/>
                </a:cxn>
                <a:cxn ang="0">
                  <a:pos x="168" y="469"/>
                </a:cxn>
                <a:cxn ang="0">
                  <a:pos x="263" y="557"/>
                </a:cxn>
                <a:cxn ang="0">
                  <a:pos x="217" y="587"/>
                </a:cxn>
                <a:cxn ang="0">
                  <a:pos x="643" y="656"/>
                </a:cxn>
                <a:cxn ang="0">
                  <a:pos x="823" y="705"/>
                </a:cxn>
                <a:cxn ang="0">
                  <a:pos x="966" y="808"/>
                </a:cxn>
                <a:cxn ang="0">
                  <a:pos x="878" y="950"/>
                </a:cxn>
                <a:cxn ang="0">
                  <a:pos x="916" y="1040"/>
                </a:cxn>
                <a:cxn ang="0">
                  <a:pos x="966" y="1116"/>
                </a:cxn>
                <a:cxn ang="0">
                  <a:pos x="1048" y="1165"/>
                </a:cxn>
                <a:cxn ang="0">
                  <a:pos x="1141" y="1146"/>
                </a:cxn>
                <a:cxn ang="0">
                  <a:pos x="1097" y="1019"/>
                </a:cxn>
                <a:cxn ang="0">
                  <a:pos x="1118" y="952"/>
                </a:cxn>
                <a:cxn ang="0">
                  <a:pos x="1209" y="1043"/>
                </a:cxn>
                <a:cxn ang="0">
                  <a:pos x="1297" y="1116"/>
                </a:cxn>
                <a:cxn ang="0">
                  <a:pos x="1323" y="1116"/>
                </a:cxn>
                <a:cxn ang="0">
                  <a:pos x="1253" y="1019"/>
                </a:cxn>
                <a:cxn ang="0">
                  <a:pos x="1186" y="916"/>
                </a:cxn>
                <a:cxn ang="0">
                  <a:pos x="1217" y="899"/>
                </a:cxn>
                <a:cxn ang="0">
                  <a:pos x="1300" y="901"/>
                </a:cxn>
                <a:cxn ang="0">
                  <a:pos x="1291" y="849"/>
                </a:cxn>
                <a:cxn ang="0">
                  <a:pos x="1224" y="775"/>
                </a:cxn>
                <a:cxn ang="0">
                  <a:pos x="1122" y="695"/>
                </a:cxn>
                <a:cxn ang="0">
                  <a:pos x="1196" y="701"/>
                </a:cxn>
                <a:cxn ang="0">
                  <a:pos x="1200" y="608"/>
                </a:cxn>
                <a:cxn ang="0">
                  <a:pos x="711" y="500"/>
                </a:cxn>
                <a:cxn ang="0">
                  <a:pos x="310" y="215"/>
                </a:cxn>
                <a:cxn ang="0">
                  <a:pos x="192" y="0"/>
                </a:cxn>
              </a:cxnLst>
              <a:rect l="0" t="0" r="r" b="b"/>
              <a:pathLst>
                <a:path w="1323" h="1176">
                  <a:moveTo>
                    <a:pt x="192" y="0"/>
                  </a:moveTo>
                  <a:lnTo>
                    <a:pt x="208" y="82"/>
                  </a:lnTo>
                  <a:lnTo>
                    <a:pt x="213" y="192"/>
                  </a:lnTo>
                  <a:lnTo>
                    <a:pt x="196" y="199"/>
                  </a:lnTo>
                  <a:lnTo>
                    <a:pt x="173" y="184"/>
                  </a:lnTo>
                  <a:lnTo>
                    <a:pt x="150" y="165"/>
                  </a:lnTo>
                  <a:lnTo>
                    <a:pt x="139" y="161"/>
                  </a:lnTo>
                  <a:lnTo>
                    <a:pt x="154" y="232"/>
                  </a:lnTo>
                  <a:lnTo>
                    <a:pt x="158" y="298"/>
                  </a:lnTo>
                  <a:lnTo>
                    <a:pt x="93" y="268"/>
                  </a:lnTo>
                  <a:lnTo>
                    <a:pt x="50" y="239"/>
                  </a:lnTo>
                  <a:lnTo>
                    <a:pt x="17" y="226"/>
                  </a:lnTo>
                  <a:lnTo>
                    <a:pt x="0" y="237"/>
                  </a:lnTo>
                  <a:lnTo>
                    <a:pt x="0" y="270"/>
                  </a:lnTo>
                  <a:lnTo>
                    <a:pt x="14" y="313"/>
                  </a:lnTo>
                  <a:lnTo>
                    <a:pt x="36" y="357"/>
                  </a:lnTo>
                  <a:lnTo>
                    <a:pt x="65" y="395"/>
                  </a:lnTo>
                  <a:lnTo>
                    <a:pt x="95" y="426"/>
                  </a:lnTo>
                  <a:lnTo>
                    <a:pt x="131" y="450"/>
                  </a:lnTo>
                  <a:lnTo>
                    <a:pt x="168" y="469"/>
                  </a:lnTo>
                  <a:lnTo>
                    <a:pt x="270" y="538"/>
                  </a:lnTo>
                  <a:lnTo>
                    <a:pt x="263" y="557"/>
                  </a:lnTo>
                  <a:lnTo>
                    <a:pt x="244" y="572"/>
                  </a:lnTo>
                  <a:lnTo>
                    <a:pt x="217" y="587"/>
                  </a:lnTo>
                  <a:lnTo>
                    <a:pt x="441" y="656"/>
                  </a:lnTo>
                  <a:lnTo>
                    <a:pt x="643" y="656"/>
                  </a:lnTo>
                  <a:lnTo>
                    <a:pt x="745" y="671"/>
                  </a:lnTo>
                  <a:lnTo>
                    <a:pt x="823" y="705"/>
                  </a:lnTo>
                  <a:lnTo>
                    <a:pt x="935" y="724"/>
                  </a:lnTo>
                  <a:lnTo>
                    <a:pt x="966" y="808"/>
                  </a:lnTo>
                  <a:lnTo>
                    <a:pt x="926" y="920"/>
                  </a:lnTo>
                  <a:lnTo>
                    <a:pt x="878" y="950"/>
                  </a:lnTo>
                  <a:lnTo>
                    <a:pt x="897" y="998"/>
                  </a:lnTo>
                  <a:lnTo>
                    <a:pt x="916" y="1040"/>
                  </a:lnTo>
                  <a:lnTo>
                    <a:pt x="941" y="1081"/>
                  </a:lnTo>
                  <a:lnTo>
                    <a:pt x="966" y="1116"/>
                  </a:lnTo>
                  <a:lnTo>
                    <a:pt x="991" y="1138"/>
                  </a:lnTo>
                  <a:lnTo>
                    <a:pt x="1048" y="1165"/>
                  </a:lnTo>
                  <a:lnTo>
                    <a:pt x="1110" y="1176"/>
                  </a:lnTo>
                  <a:lnTo>
                    <a:pt x="1141" y="1146"/>
                  </a:lnTo>
                  <a:lnTo>
                    <a:pt x="1120" y="1066"/>
                  </a:lnTo>
                  <a:lnTo>
                    <a:pt x="1097" y="1019"/>
                  </a:lnTo>
                  <a:lnTo>
                    <a:pt x="1072" y="906"/>
                  </a:lnTo>
                  <a:lnTo>
                    <a:pt x="1118" y="952"/>
                  </a:lnTo>
                  <a:lnTo>
                    <a:pt x="1162" y="996"/>
                  </a:lnTo>
                  <a:lnTo>
                    <a:pt x="1209" y="1043"/>
                  </a:lnTo>
                  <a:lnTo>
                    <a:pt x="1257" y="1085"/>
                  </a:lnTo>
                  <a:lnTo>
                    <a:pt x="1297" y="1116"/>
                  </a:lnTo>
                  <a:lnTo>
                    <a:pt x="1321" y="1129"/>
                  </a:lnTo>
                  <a:lnTo>
                    <a:pt x="1323" y="1116"/>
                  </a:lnTo>
                  <a:lnTo>
                    <a:pt x="1295" y="1076"/>
                  </a:lnTo>
                  <a:lnTo>
                    <a:pt x="1253" y="1019"/>
                  </a:lnTo>
                  <a:lnTo>
                    <a:pt x="1209" y="960"/>
                  </a:lnTo>
                  <a:lnTo>
                    <a:pt x="1186" y="916"/>
                  </a:lnTo>
                  <a:lnTo>
                    <a:pt x="1190" y="897"/>
                  </a:lnTo>
                  <a:lnTo>
                    <a:pt x="1217" y="899"/>
                  </a:lnTo>
                  <a:lnTo>
                    <a:pt x="1283" y="910"/>
                  </a:lnTo>
                  <a:lnTo>
                    <a:pt x="1300" y="901"/>
                  </a:lnTo>
                  <a:lnTo>
                    <a:pt x="1304" y="880"/>
                  </a:lnTo>
                  <a:lnTo>
                    <a:pt x="1291" y="849"/>
                  </a:lnTo>
                  <a:lnTo>
                    <a:pt x="1264" y="813"/>
                  </a:lnTo>
                  <a:lnTo>
                    <a:pt x="1224" y="775"/>
                  </a:lnTo>
                  <a:lnTo>
                    <a:pt x="1179" y="739"/>
                  </a:lnTo>
                  <a:lnTo>
                    <a:pt x="1122" y="695"/>
                  </a:lnTo>
                  <a:lnTo>
                    <a:pt x="1146" y="701"/>
                  </a:lnTo>
                  <a:lnTo>
                    <a:pt x="1196" y="701"/>
                  </a:lnTo>
                  <a:lnTo>
                    <a:pt x="1205" y="646"/>
                  </a:lnTo>
                  <a:lnTo>
                    <a:pt x="1200" y="608"/>
                  </a:lnTo>
                  <a:lnTo>
                    <a:pt x="1000" y="509"/>
                  </a:lnTo>
                  <a:lnTo>
                    <a:pt x="711" y="500"/>
                  </a:lnTo>
                  <a:lnTo>
                    <a:pt x="512" y="460"/>
                  </a:lnTo>
                  <a:lnTo>
                    <a:pt x="310" y="215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3" name="Freeform 25"/>
            <p:cNvSpPr>
              <a:spLocks/>
            </p:cNvSpPr>
            <p:nvPr/>
          </p:nvSpPr>
          <p:spPr bwMode="auto">
            <a:xfrm flipH="1">
              <a:off x="4602" y="2600"/>
              <a:ext cx="164" cy="161"/>
            </a:xfrm>
            <a:custGeom>
              <a:avLst/>
              <a:gdLst/>
              <a:ahLst/>
              <a:cxnLst>
                <a:cxn ang="0">
                  <a:pos x="236" y="112"/>
                </a:cxn>
                <a:cxn ang="0">
                  <a:pos x="181" y="72"/>
                </a:cxn>
                <a:cxn ang="0">
                  <a:pos x="156" y="21"/>
                </a:cxn>
                <a:cxn ang="0">
                  <a:pos x="143" y="0"/>
                </a:cxn>
                <a:cxn ang="0">
                  <a:pos x="124" y="91"/>
                </a:cxn>
                <a:cxn ang="0">
                  <a:pos x="82" y="86"/>
                </a:cxn>
                <a:cxn ang="0">
                  <a:pos x="34" y="63"/>
                </a:cxn>
                <a:cxn ang="0">
                  <a:pos x="6" y="68"/>
                </a:cxn>
                <a:cxn ang="0">
                  <a:pos x="0" y="87"/>
                </a:cxn>
                <a:cxn ang="0">
                  <a:pos x="59" y="146"/>
                </a:cxn>
                <a:cxn ang="0">
                  <a:pos x="87" y="188"/>
                </a:cxn>
                <a:cxn ang="0">
                  <a:pos x="116" y="238"/>
                </a:cxn>
                <a:cxn ang="0">
                  <a:pos x="144" y="285"/>
                </a:cxn>
                <a:cxn ang="0">
                  <a:pos x="167" y="317"/>
                </a:cxn>
                <a:cxn ang="0">
                  <a:pos x="192" y="321"/>
                </a:cxn>
                <a:cxn ang="0">
                  <a:pos x="186" y="274"/>
                </a:cxn>
                <a:cxn ang="0">
                  <a:pos x="160" y="220"/>
                </a:cxn>
                <a:cxn ang="0">
                  <a:pos x="152" y="200"/>
                </a:cxn>
                <a:cxn ang="0">
                  <a:pos x="194" y="232"/>
                </a:cxn>
                <a:cxn ang="0">
                  <a:pos x="219" y="249"/>
                </a:cxn>
                <a:cxn ang="0">
                  <a:pos x="236" y="253"/>
                </a:cxn>
                <a:cxn ang="0">
                  <a:pos x="226" y="213"/>
                </a:cxn>
                <a:cxn ang="0">
                  <a:pos x="201" y="165"/>
                </a:cxn>
                <a:cxn ang="0">
                  <a:pos x="209" y="175"/>
                </a:cxn>
                <a:cxn ang="0">
                  <a:pos x="226" y="190"/>
                </a:cxn>
                <a:cxn ang="0">
                  <a:pos x="251" y="200"/>
                </a:cxn>
                <a:cxn ang="0">
                  <a:pos x="308" y="186"/>
                </a:cxn>
                <a:cxn ang="0">
                  <a:pos x="329" y="150"/>
                </a:cxn>
                <a:cxn ang="0">
                  <a:pos x="308" y="135"/>
                </a:cxn>
                <a:cxn ang="0">
                  <a:pos x="277" y="122"/>
                </a:cxn>
                <a:cxn ang="0">
                  <a:pos x="236" y="112"/>
                </a:cxn>
                <a:cxn ang="0">
                  <a:pos x="236" y="112"/>
                </a:cxn>
              </a:cxnLst>
              <a:rect l="0" t="0" r="r" b="b"/>
              <a:pathLst>
                <a:path w="329" h="321">
                  <a:moveTo>
                    <a:pt x="236" y="112"/>
                  </a:moveTo>
                  <a:lnTo>
                    <a:pt x="181" y="72"/>
                  </a:lnTo>
                  <a:lnTo>
                    <a:pt x="156" y="21"/>
                  </a:lnTo>
                  <a:lnTo>
                    <a:pt x="143" y="0"/>
                  </a:lnTo>
                  <a:lnTo>
                    <a:pt x="124" y="91"/>
                  </a:lnTo>
                  <a:lnTo>
                    <a:pt x="82" y="86"/>
                  </a:lnTo>
                  <a:lnTo>
                    <a:pt x="34" y="63"/>
                  </a:lnTo>
                  <a:lnTo>
                    <a:pt x="6" y="68"/>
                  </a:lnTo>
                  <a:lnTo>
                    <a:pt x="0" y="87"/>
                  </a:lnTo>
                  <a:lnTo>
                    <a:pt x="59" y="146"/>
                  </a:lnTo>
                  <a:lnTo>
                    <a:pt x="87" y="188"/>
                  </a:lnTo>
                  <a:lnTo>
                    <a:pt x="116" y="238"/>
                  </a:lnTo>
                  <a:lnTo>
                    <a:pt x="144" y="285"/>
                  </a:lnTo>
                  <a:lnTo>
                    <a:pt x="167" y="317"/>
                  </a:lnTo>
                  <a:lnTo>
                    <a:pt x="192" y="321"/>
                  </a:lnTo>
                  <a:lnTo>
                    <a:pt x="186" y="274"/>
                  </a:lnTo>
                  <a:lnTo>
                    <a:pt x="160" y="220"/>
                  </a:lnTo>
                  <a:lnTo>
                    <a:pt x="152" y="200"/>
                  </a:lnTo>
                  <a:lnTo>
                    <a:pt x="194" y="232"/>
                  </a:lnTo>
                  <a:lnTo>
                    <a:pt x="219" y="249"/>
                  </a:lnTo>
                  <a:lnTo>
                    <a:pt x="236" y="253"/>
                  </a:lnTo>
                  <a:lnTo>
                    <a:pt x="226" y="213"/>
                  </a:lnTo>
                  <a:lnTo>
                    <a:pt x="201" y="165"/>
                  </a:lnTo>
                  <a:lnTo>
                    <a:pt x="209" y="175"/>
                  </a:lnTo>
                  <a:lnTo>
                    <a:pt x="226" y="190"/>
                  </a:lnTo>
                  <a:lnTo>
                    <a:pt x="251" y="200"/>
                  </a:lnTo>
                  <a:lnTo>
                    <a:pt x="308" y="186"/>
                  </a:lnTo>
                  <a:lnTo>
                    <a:pt x="329" y="150"/>
                  </a:lnTo>
                  <a:lnTo>
                    <a:pt x="308" y="135"/>
                  </a:lnTo>
                  <a:lnTo>
                    <a:pt x="277" y="122"/>
                  </a:lnTo>
                  <a:lnTo>
                    <a:pt x="236" y="112"/>
                  </a:lnTo>
                  <a:lnTo>
                    <a:pt x="236" y="112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4" name="Freeform 26"/>
            <p:cNvSpPr>
              <a:spLocks/>
            </p:cNvSpPr>
            <p:nvPr/>
          </p:nvSpPr>
          <p:spPr bwMode="auto">
            <a:xfrm flipH="1">
              <a:off x="4123" y="2754"/>
              <a:ext cx="477" cy="383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27" y="28"/>
                </a:cxn>
                <a:cxn ang="0">
                  <a:pos x="116" y="80"/>
                </a:cxn>
                <a:cxn ang="0">
                  <a:pos x="129" y="116"/>
                </a:cxn>
                <a:cxn ang="0">
                  <a:pos x="157" y="156"/>
                </a:cxn>
                <a:cxn ang="0">
                  <a:pos x="201" y="201"/>
                </a:cxn>
                <a:cxn ang="0">
                  <a:pos x="252" y="247"/>
                </a:cxn>
                <a:cxn ang="0">
                  <a:pos x="319" y="317"/>
                </a:cxn>
                <a:cxn ang="0">
                  <a:pos x="309" y="333"/>
                </a:cxn>
                <a:cxn ang="0">
                  <a:pos x="275" y="333"/>
                </a:cxn>
                <a:cxn ang="0">
                  <a:pos x="186" y="302"/>
                </a:cxn>
                <a:cxn ang="0">
                  <a:pos x="123" y="251"/>
                </a:cxn>
                <a:cxn ang="0">
                  <a:pos x="77" y="196"/>
                </a:cxn>
                <a:cxn ang="0">
                  <a:pos x="30" y="154"/>
                </a:cxn>
                <a:cxn ang="0">
                  <a:pos x="0" y="152"/>
                </a:cxn>
                <a:cxn ang="0">
                  <a:pos x="9" y="201"/>
                </a:cxn>
                <a:cxn ang="0">
                  <a:pos x="34" y="274"/>
                </a:cxn>
                <a:cxn ang="0">
                  <a:pos x="74" y="386"/>
                </a:cxn>
                <a:cxn ang="0">
                  <a:pos x="95" y="414"/>
                </a:cxn>
                <a:cxn ang="0">
                  <a:pos x="123" y="445"/>
                </a:cxn>
                <a:cxn ang="0">
                  <a:pos x="159" y="475"/>
                </a:cxn>
                <a:cxn ang="0">
                  <a:pos x="205" y="504"/>
                </a:cxn>
                <a:cxn ang="0">
                  <a:pos x="260" y="530"/>
                </a:cxn>
                <a:cxn ang="0">
                  <a:pos x="321" y="551"/>
                </a:cxn>
                <a:cxn ang="0">
                  <a:pos x="382" y="568"/>
                </a:cxn>
                <a:cxn ang="0">
                  <a:pos x="440" y="582"/>
                </a:cxn>
                <a:cxn ang="0">
                  <a:pos x="636" y="616"/>
                </a:cxn>
                <a:cxn ang="0">
                  <a:pos x="737" y="661"/>
                </a:cxn>
                <a:cxn ang="0">
                  <a:pos x="784" y="688"/>
                </a:cxn>
                <a:cxn ang="0">
                  <a:pos x="826" y="715"/>
                </a:cxn>
                <a:cxn ang="0">
                  <a:pos x="861" y="736"/>
                </a:cxn>
                <a:cxn ang="0">
                  <a:pos x="889" y="753"/>
                </a:cxn>
                <a:cxn ang="0">
                  <a:pos x="929" y="764"/>
                </a:cxn>
                <a:cxn ang="0">
                  <a:pos x="954" y="741"/>
                </a:cxn>
                <a:cxn ang="0">
                  <a:pos x="950" y="718"/>
                </a:cxn>
                <a:cxn ang="0">
                  <a:pos x="929" y="690"/>
                </a:cxn>
                <a:cxn ang="0">
                  <a:pos x="889" y="656"/>
                </a:cxn>
                <a:cxn ang="0">
                  <a:pos x="840" y="620"/>
                </a:cxn>
                <a:cxn ang="0">
                  <a:pos x="796" y="591"/>
                </a:cxn>
                <a:cxn ang="0">
                  <a:pos x="773" y="572"/>
                </a:cxn>
                <a:cxn ang="0">
                  <a:pos x="802" y="572"/>
                </a:cxn>
                <a:cxn ang="0">
                  <a:pos x="845" y="572"/>
                </a:cxn>
                <a:cxn ang="0">
                  <a:pos x="842" y="553"/>
                </a:cxn>
                <a:cxn ang="0">
                  <a:pos x="817" y="523"/>
                </a:cxn>
                <a:cxn ang="0">
                  <a:pos x="781" y="487"/>
                </a:cxn>
                <a:cxn ang="0">
                  <a:pos x="739" y="454"/>
                </a:cxn>
                <a:cxn ang="0">
                  <a:pos x="695" y="430"/>
                </a:cxn>
                <a:cxn ang="0">
                  <a:pos x="653" y="411"/>
                </a:cxn>
                <a:cxn ang="0">
                  <a:pos x="577" y="367"/>
                </a:cxn>
                <a:cxn ang="0">
                  <a:pos x="520" y="298"/>
                </a:cxn>
                <a:cxn ang="0">
                  <a:pos x="475" y="220"/>
                </a:cxn>
                <a:cxn ang="0">
                  <a:pos x="433" y="152"/>
                </a:cxn>
                <a:cxn ang="0">
                  <a:pos x="391" y="103"/>
                </a:cxn>
                <a:cxn ang="0">
                  <a:pos x="347" y="80"/>
                </a:cxn>
                <a:cxn ang="0">
                  <a:pos x="323" y="93"/>
                </a:cxn>
                <a:cxn ang="0">
                  <a:pos x="334" y="139"/>
                </a:cxn>
                <a:cxn ang="0">
                  <a:pos x="342" y="175"/>
                </a:cxn>
                <a:cxn ang="0">
                  <a:pos x="307" y="167"/>
                </a:cxn>
                <a:cxn ang="0">
                  <a:pos x="254" y="131"/>
                </a:cxn>
                <a:cxn ang="0">
                  <a:pos x="192" y="53"/>
                </a:cxn>
                <a:cxn ang="0">
                  <a:pos x="182" y="0"/>
                </a:cxn>
                <a:cxn ang="0">
                  <a:pos x="182" y="0"/>
                </a:cxn>
              </a:cxnLst>
              <a:rect l="0" t="0" r="r" b="b"/>
              <a:pathLst>
                <a:path w="954" h="764">
                  <a:moveTo>
                    <a:pt x="182" y="0"/>
                  </a:moveTo>
                  <a:lnTo>
                    <a:pt x="127" y="28"/>
                  </a:lnTo>
                  <a:lnTo>
                    <a:pt x="116" y="80"/>
                  </a:lnTo>
                  <a:lnTo>
                    <a:pt x="129" y="116"/>
                  </a:lnTo>
                  <a:lnTo>
                    <a:pt x="157" y="156"/>
                  </a:lnTo>
                  <a:lnTo>
                    <a:pt x="201" y="201"/>
                  </a:lnTo>
                  <a:lnTo>
                    <a:pt x="252" y="247"/>
                  </a:lnTo>
                  <a:lnTo>
                    <a:pt x="319" y="317"/>
                  </a:lnTo>
                  <a:lnTo>
                    <a:pt x="309" y="333"/>
                  </a:lnTo>
                  <a:lnTo>
                    <a:pt x="275" y="333"/>
                  </a:lnTo>
                  <a:lnTo>
                    <a:pt x="186" y="302"/>
                  </a:lnTo>
                  <a:lnTo>
                    <a:pt x="123" y="251"/>
                  </a:lnTo>
                  <a:lnTo>
                    <a:pt x="77" y="196"/>
                  </a:lnTo>
                  <a:lnTo>
                    <a:pt x="30" y="154"/>
                  </a:lnTo>
                  <a:lnTo>
                    <a:pt x="0" y="152"/>
                  </a:lnTo>
                  <a:lnTo>
                    <a:pt x="9" y="201"/>
                  </a:lnTo>
                  <a:lnTo>
                    <a:pt x="34" y="274"/>
                  </a:lnTo>
                  <a:lnTo>
                    <a:pt x="74" y="386"/>
                  </a:lnTo>
                  <a:lnTo>
                    <a:pt x="95" y="414"/>
                  </a:lnTo>
                  <a:lnTo>
                    <a:pt x="123" y="445"/>
                  </a:lnTo>
                  <a:lnTo>
                    <a:pt x="159" y="475"/>
                  </a:lnTo>
                  <a:lnTo>
                    <a:pt x="205" y="504"/>
                  </a:lnTo>
                  <a:lnTo>
                    <a:pt x="260" y="530"/>
                  </a:lnTo>
                  <a:lnTo>
                    <a:pt x="321" y="551"/>
                  </a:lnTo>
                  <a:lnTo>
                    <a:pt x="382" y="568"/>
                  </a:lnTo>
                  <a:lnTo>
                    <a:pt x="440" y="582"/>
                  </a:lnTo>
                  <a:lnTo>
                    <a:pt x="636" y="616"/>
                  </a:lnTo>
                  <a:lnTo>
                    <a:pt x="737" y="661"/>
                  </a:lnTo>
                  <a:lnTo>
                    <a:pt x="784" y="688"/>
                  </a:lnTo>
                  <a:lnTo>
                    <a:pt x="826" y="715"/>
                  </a:lnTo>
                  <a:lnTo>
                    <a:pt x="861" y="736"/>
                  </a:lnTo>
                  <a:lnTo>
                    <a:pt x="889" y="753"/>
                  </a:lnTo>
                  <a:lnTo>
                    <a:pt x="929" y="764"/>
                  </a:lnTo>
                  <a:lnTo>
                    <a:pt x="954" y="741"/>
                  </a:lnTo>
                  <a:lnTo>
                    <a:pt x="950" y="718"/>
                  </a:lnTo>
                  <a:lnTo>
                    <a:pt x="929" y="690"/>
                  </a:lnTo>
                  <a:lnTo>
                    <a:pt x="889" y="656"/>
                  </a:lnTo>
                  <a:lnTo>
                    <a:pt x="840" y="620"/>
                  </a:lnTo>
                  <a:lnTo>
                    <a:pt x="796" y="591"/>
                  </a:lnTo>
                  <a:lnTo>
                    <a:pt x="773" y="572"/>
                  </a:lnTo>
                  <a:lnTo>
                    <a:pt x="802" y="572"/>
                  </a:lnTo>
                  <a:lnTo>
                    <a:pt x="845" y="572"/>
                  </a:lnTo>
                  <a:lnTo>
                    <a:pt x="842" y="553"/>
                  </a:lnTo>
                  <a:lnTo>
                    <a:pt x="817" y="523"/>
                  </a:lnTo>
                  <a:lnTo>
                    <a:pt x="781" y="487"/>
                  </a:lnTo>
                  <a:lnTo>
                    <a:pt x="739" y="454"/>
                  </a:lnTo>
                  <a:lnTo>
                    <a:pt x="695" y="430"/>
                  </a:lnTo>
                  <a:lnTo>
                    <a:pt x="653" y="411"/>
                  </a:lnTo>
                  <a:lnTo>
                    <a:pt x="577" y="367"/>
                  </a:lnTo>
                  <a:lnTo>
                    <a:pt x="520" y="298"/>
                  </a:lnTo>
                  <a:lnTo>
                    <a:pt x="475" y="220"/>
                  </a:lnTo>
                  <a:lnTo>
                    <a:pt x="433" y="152"/>
                  </a:lnTo>
                  <a:lnTo>
                    <a:pt x="391" y="103"/>
                  </a:lnTo>
                  <a:lnTo>
                    <a:pt x="347" y="80"/>
                  </a:lnTo>
                  <a:lnTo>
                    <a:pt x="323" y="93"/>
                  </a:lnTo>
                  <a:lnTo>
                    <a:pt x="334" y="139"/>
                  </a:lnTo>
                  <a:lnTo>
                    <a:pt x="342" y="175"/>
                  </a:lnTo>
                  <a:lnTo>
                    <a:pt x="307" y="167"/>
                  </a:lnTo>
                  <a:lnTo>
                    <a:pt x="254" y="131"/>
                  </a:lnTo>
                  <a:lnTo>
                    <a:pt x="192" y="53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5" name="Freeform 27"/>
            <p:cNvSpPr>
              <a:spLocks/>
            </p:cNvSpPr>
            <p:nvPr/>
          </p:nvSpPr>
          <p:spPr bwMode="auto">
            <a:xfrm flipH="1">
              <a:off x="4729" y="2531"/>
              <a:ext cx="83" cy="76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57" y="0"/>
                </a:cxn>
                <a:cxn ang="0">
                  <a:pos x="135" y="21"/>
                </a:cxn>
                <a:cxn ang="0">
                  <a:pos x="165" y="93"/>
                </a:cxn>
                <a:cxn ang="0">
                  <a:pos x="112" y="152"/>
                </a:cxn>
                <a:cxn ang="0">
                  <a:pos x="38" y="148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65" h="152">
                  <a:moveTo>
                    <a:pt x="0" y="34"/>
                  </a:moveTo>
                  <a:lnTo>
                    <a:pt x="57" y="0"/>
                  </a:lnTo>
                  <a:lnTo>
                    <a:pt x="135" y="21"/>
                  </a:lnTo>
                  <a:lnTo>
                    <a:pt x="165" y="93"/>
                  </a:lnTo>
                  <a:lnTo>
                    <a:pt x="112" y="152"/>
                  </a:lnTo>
                  <a:lnTo>
                    <a:pt x="38" y="148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82EB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6" name="Freeform 28"/>
            <p:cNvSpPr>
              <a:spLocks/>
            </p:cNvSpPr>
            <p:nvPr/>
          </p:nvSpPr>
          <p:spPr bwMode="auto">
            <a:xfrm flipH="1">
              <a:off x="4907" y="2444"/>
              <a:ext cx="294" cy="1515"/>
            </a:xfrm>
            <a:custGeom>
              <a:avLst/>
              <a:gdLst/>
              <a:ahLst/>
              <a:cxnLst>
                <a:cxn ang="0">
                  <a:pos x="401" y="187"/>
                </a:cxn>
                <a:cxn ang="0">
                  <a:pos x="461" y="88"/>
                </a:cxn>
                <a:cxn ang="0">
                  <a:pos x="520" y="23"/>
                </a:cxn>
                <a:cxn ang="0">
                  <a:pos x="440" y="14"/>
                </a:cxn>
                <a:cxn ang="0">
                  <a:pos x="146" y="531"/>
                </a:cxn>
                <a:cxn ang="0">
                  <a:pos x="0" y="945"/>
                </a:cxn>
                <a:cxn ang="0">
                  <a:pos x="100" y="1280"/>
                </a:cxn>
                <a:cxn ang="0">
                  <a:pos x="172" y="1736"/>
                </a:cxn>
                <a:cxn ang="0">
                  <a:pos x="212" y="1924"/>
                </a:cxn>
                <a:cxn ang="0">
                  <a:pos x="515" y="2595"/>
                </a:cxn>
                <a:cxn ang="0">
                  <a:pos x="515" y="2823"/>
                </a:cxn>
                <a:cxn ang="0">
                  <a:pos x="454" y="2890"/>
                </a:cxn>
                <a:cxn ang="0">
                  <a:pos x="387" y="2842"/>
                </a:cxn>
                <a:cxn ang="0">
                  <a:pos x="313" y="2909"/>
                </a:cxn>
                <a:cxn ang="0">
                  <a:pos x="340" y="2983"/>
                </a:cxn>
                <a:cxn ang="0">
                  <a:pos x="395" y="3030"/>
                </a:cxn>
                <a:cxn ang="0">
                  <a:pos x="583" y="2853"/>
                </a:cxn>
                <a:cxn ang="0">
                  <a:pos x="568" y="2608"/>
                </a:cxn>
                <a:cxn ang="0">
                  <a:pos x="326" y="1964"/>
                </a:cxn>
                <a:cxn ang="0">
                  <a:pos x="258" y="1645"/>
                </a:cxn>
                <a:cxn ang="0">
                  <a:pos x="193" y="1006"/>
                </a:cxn>
                <a:cxn ang="0">
                  <a:pos x="366" y="1099"/>
                </a:cxn>
                <a:cxn ang="0">
                  <a:pos x="380" y="1622"/>
                </a:cxn>
                <a:cxn ang="0">
                  <a:pos x="448" y="1717"/>
                </a:cxn>
                <a:cxn ang="0">
                  <a:pos x="440" y="1173"/>
                </a:cxn>
                <a:cxn ang="0">
                  <a:pos x="524" y="803"/>
                </a:cxn>
                <a:cxn ang="0">
                  <a:pos x="387" y="979"/>
                </a:cxn>
                <a:cxn ang="0">
                  <a:pos x="212" y="956"/>
                </a:cxn>
                <a:cxn ang="0">
                  <a:pos x="178" y="918"/>
                </a:cxn>
                <a:cxn ang="0">
                  <a:pos x="302" y="867"/>
                </a:cxn>
                <a:cxn ang="0">
                  <a:pos x="275" y="854"/>
                </a:cxn>
                <a:cxn ang="0">
                  <a:pos x="188" y="833"/>
                </a:cxn>
                <a:cxn ang="0">
                  <a:pos x="247" y="536"/>
                </a:cxn>
                <a:cxn ang="0">
                  <a:pos x="374" y="242"/>
                </a:cxn>
              </a:cxnLst>
              <a:rect l="0" t="0" r="r" b="b"/>
              <a:pathLst>
                <a:path w="589" h="3030">
                  <a:moveTo>
                    <a:pt x="374" y="242"/>
                  </a:moveTo>
                  <a:lnTo>
                    <a:pt x="401" y="187"/>
                  </a:lnTo>
                  <a:lnTo>
                    <a:pt x="429" y="137"/>
                  </a:lnTo>
                  <a:lnTo>
                    <a:pt x="461" y="88"/>
                  </a:lnTo>
                  <a:lnTo>
                    <a:pt x="494" y="50"/>
                  </a:lnTo>
                  <a:lnTo>
                    <a:pt x="520" y="23"/>
                  </a:lnTo>
                  <a:lnTo>
                    <a:pt x="534" y="0"/>
                  </a:lnTo>
                  <a:lnTo>
                    <a:pt x="440" y="14"/>
                  </a:lnTo>
                  <a:lnTo>
                    <a:pt x="281" y="208"/>
                  </a:lnTo>
                  <a:lnTo>
                    <a:pt x="146" y="531"/>
                  </a:lnTo>
                  <a:lnTo>
                    <a:pt x="100" y="844"/>
                  </a:lnTo>
                  <a:lnTo>
                    <a:pt x="0" y="945"/>
                  </a:lnTo>
                  <a:lnTo>
                    <a:pt x="79" y="985"/>
                  </a:lnTo>
                  <a:lnTo>
                    <a:pt x="100" y="1280"/>
                  </a:lnTo>
                  <a:lnTo>
                    <a:pt x="159" y="1635"/>
                  </a:lnTo>
                  <a:lnTo>
                    <a:pt x="172" y="1736"/>
                  </a:lnTo>
                  <a:lnTo>
                    <a:pt x="74" y="1850"/>
                  </a:lnTo>
                  <a:lnTo>
                    <a:pt x="212" y="1924"/>
                  </a:lnTo>
                  <a:lnTo>
                    <a:pt x="347" y="2272"/>
                  </a:lnTo>
                  <a:lnTo>
                    <a:pt x="515" y="2595"/>
                  </a:lnTo>
                  <a:lnTo>
                    <a:pt x="522" y="2690"/>
                  </a:lnTo>
                  <a:lnTo>
                    <a:pt x="515" y="2823"/>
                  </a:lnTo>
                  <a:lnTo>
                    <a:pt x="486" y="2871"/>
                  </a:lnTo>
                  <a:lnTo>
                    <a:pt x="454" y="2890"/>
                  </a:lnTo>
                  <a:lnTo>
                    <a:pt x="408" y="2890"/>
                  </a:lnTo>
                  <a:lnTo>
                    <a:pt x="387" y="2842"/>
                  </a:lnTo>
                  <a:lnTo>
                    <a:pt x="334" y="2869"/>
                  </a:lnTo>
                  <a:lnTo>
                    <a:pt x="313" y="2909"/>
                  </a:lnTo>
                  <a:lnTo>
                    <a:pt x="321" y="2956"/>
                  </a:lnTo>
                  <a:lnTo>
                    <a:pt x="340" y="2983"/>
                  </a:lnTo>
                  <a:lnTo>
                    <a:pt x="364" y="3006"/>
                  </a:lnTo>
                  <a:lnTo>
                    <a:pt x="395" y="3030"/>
                  </a:lnTo>
                  <a:lnTo>
                    <a:pt x="520" y="3009"/>
                  </a:lnTo>
                  <a:lnTo>
                    <a:pt x="583" y="2853"/>
                  </a:lnTo>
                  <a:lnTo>
                    <a:pt x="589" y="2762"/>
                  </a:lnTo>
                  <a:lnTo>
                    <a:pt x="568" y="2608"/>
                  </a:lnTo>
                  <a:lnTo>
                    <a:pt x="461" y="2306"/>
                  </a:lnTo>
                  <a:lnTo>
                    <a:pt x="326" y="1964"/>
                  </a:lnTo>
                  <a:lnTo>
                    <a:pt x="286" y="1783"/>
                  </a:lnTo>
                  <a:lnTo>
                    <a:pt x="258" y="1645"/>
                  </a:lnTo>
                  <a:lnTo>
                    <a:pt x="212" y="1361"/>
                  </a:lnTo>
                  <a:lnTo>
                    <a:pt x="193" y="1006"/>
                  </a:lnTo>
                  <a:lnTo>
                    <a:pt x="361" y="1046"/>
                  </a:lnTo>
                  <a:lnTo>
                    <a:pt x="366" y="1099"/>
                  </a:lnTo>
                  <a:lnTo>
                    <a:pt x="361" y="1382"/>
                  </a:lnTo>
                  <a:lnTo>
                    <a:pt x="380" y="1622"/>
                  </a:lnTo>
                  <a:lnTo>
                    <a:pt x="401" y="1736"/>
                  </a:lnTo>
                  <a:lnTo>
                    <a:pt x="448" y="1717"/>
                  </a:lnTo>
                  <a:lnTo>
                    <a:pt x="461" y="1502"/>
                  </a:lnTo>
                  <a:lnTo>
                    <a:pt x="440" y="1173"/>
                  </a:lnTo>
                  <a:lnTo>
                    <a:pt x="480" y="926"/>
                  </a:lnTo>
                  <a:lnTo>
                    <a:pt x="524" y="803"/>
                  </a:lnTo>
                  <a:lnTo>
                    <a:pt x="435" y="833"/>
                  </a:lnTo>
                  <a:lnTo>
                    <a:pt x="387" y="979"/>
                  </a:lnTo>
                  <a:lnTo>
                    <a:pt x="260" y="972"/>
                  </a:lnTo>
                  <a:lnTo>
                    <a:pt x="212" y="956"/>
                  </a:lnTo>
                  <a:lnTo>
                    <a:pt x="159" y="932"/>
                  </a:lnTo>
                  <a:lnTo>
                    <a:pt x="178" y="918"/>
                  </a:lnTo>
                  <a:lnTo>
                    <a:pt x="233" y="899"/>
                  </a:lnTo>
                  <a:lnTo>
                    <a:pt x="302" y="867"/>
                  </a:lnTo>
                  <a:lnTo>
                    <a:pt x="326" y="844"/>
                  </a:lnTo>
                  <a:lnTo>
                    <a:pt x="275" y="854"/>
                  </a:lnTo>
                  <a:lnTo>
                    <a:pt x="207" y="858"/>
                  </a:lnTo>
                  <a:lnTo>
                    <a:pt x="188" y="833"/>
                  </a:lnTo>
                  <a:lnTo>
                    <a:pt x="193" y="812"/>
                  </a:lnTo>
                  <a:lnTo>
                    <a:pt x="247" y="536"/>
                  </a:lnTo>
                  <a:lnTo>
                    <a:pt x="321" y="316"/>
                  </a:lnTo>
                  <a:lnTo>
                    <a:pt x="374" y="242"/>
                  </a:lnTo>
                  <a:lnTo>
                    <a:pt x="374" y="242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7" name="Freeform 29"/>
            <p:cNvSpPr>
              <a:spLocks/>
            </p:cNvSpPr>
            <p:nvPr/>
          </p:nvSpPr>
          <p:spPr bwMode="auto">
            <a:xfrm flipH="1">
              <a:off x="3826" y="2404"/>
              <a:ext cx="1164" cy="1293"/>
            </a:xfrm>
            <a:custGeom>
              <a:avLst/>
              <a:gdLst/>
              <a:ahLst/>
              <a:cxnLst>
                <a:cxn ang="0">
                  <a:pos x="314" y="1098"/>
                </a:cxn>
                <a:cxn ang="0">
                  <a:pos x="485" y="728"/>
                </a:cxn>
                <a:cxn ang="0">
                  <a:pos x="669" y="159"/>
                </a:cxn>
                <a:cxn ang="0">
                  <a:pos x="187" y="0"/>
                </a:cxn>
                <a:cxn ang="0">
                  <a:pos x="1357" y="79"/>
                </a:cxn>
                <a:cxn ang="0">
                  <a:pos x="1907" y="167"/>
                </a:cxn>
                <a:cxn ang="0">
                  <a:pos x="2182" y="830"/>
                </a:cxn>
                <a:cxn ang="0">
                  <a:pos x="2296" y="1045"/>
                </a:cxn>
                <a:cxn ang="0">
                  <a:pos x="2161" y="1581"/>
                </a:cxn>
                <a:cxn ang="0">
                  <a:pos x="2296" y="1769"/>
                </a:cxn>
                <a:cxn ang="0">
                  <a:pos x="2129" y="1936"/>
                </a:cxn>
                <a:cxn ang="0">
                  <a:pos x="1920" y="2539"/>
                </a:cxn>
                <a:cxn ang="0">
                  <a:pos x="1888" y="2237"/>
                </a:cxn>
                <a:cxn ang="0">
                  <a:pos x="1432" y="2022"/>
                </a:cxn>
                <a:cxn ang="0">
                  <a:pos x="542" y="2043"/>
                </a:cxn>
                <a:cxn ang="0">
                  <a:pos x="1439" y="1963"/>
                </a:cxn>
                <a:cxn ang="0">
                  <a:pos x="1988" y="1849"/>
                </a:cxn>
                <a:cxn ang="0">
                  <a:pos x="2061" y="1138"/>
                </a:cxn>
                <a:cxn ang="0">
                  <a:pos x="1888" y="281"/>
                </a:cxn>
                <a:cxn ang="0">
                  <a:pos x="1700" y="180"/>
                </a:cxn>
                <a:cxn ang="0">
                  <a:pos x="1757" y="401"/>
                </a:cxn>
                <a:cxn ang="0">
                  <a:pos x="1802" y="714"/>
                </a:cxn>
                <a:cxn ang="0">
                  <a:pos x="1774" y="1005"/>
                </a:cxn>
                <a:cxn ang="0">
                  <a:pos x="1726" y="1037"/>
                </a:cxn>
                <a:cxn ang="0">
                  <a:pos x="1681" y="315"/>
                </a:cxn>
                <a:cxn ang="0">
                  <a:pos x="1430" y="203"/>
                </a:cxn>
                <a:cxn ang="0">
                  <a:pos x="1506" y="581"/>
                </a:cxn>
                <a:cxn ang="0">
                  <a:pos x="1528" y="967"/>
                </a:cxn>
                <a:cxn ang="0">
                  <a:pos x="1492" y="1058"/>
                </a:cxn>
                <a:cxn ang="0">
                  <a:pos x="1331" y="220"/>
                </a:cxn>
                <a:cxn ang="0">
                  <a:pos x="861" y="193"/>
                </a:cxn>
                <a:cxn ang="0">
                  <a:pos x="696" y="307"/>
                </a:cxn>
                <a:cxn ang="0">
                  <a:pos x="569" y="769"/>
                </a:cxn>
                <a:cxn ang="0">
                  <a:pos x="508" y="1357"/>
                </a:cxn>
                <a:cxn ang="0">
                  <a:pos x="0" y="1151"/>
                </a:cxn>
                <a:cxn ang="0">
                  <a:pos x="33" y="1064"/>
                </a:cxn>
              </a:cxnLst>
              <a:rect l="0" t="0" r="r" b="b"/>
              <a:pathLst>
                <a:path w="2329" h="2587">
                  <a:moveTo>
                    <a:pt x="33" y="1064"/>
                  </a:moveTo>
                  <a:lnTo>
                    <a:pt x="314" y="1098"/>
                  </a:lnTo>
                  <a:lnTo>
                    <a:pt x="434" y="1085"/>
                  </a:lnTo>
                  <a:lnTo>
                    <a:pt x="485" y="728"/>
                  </a:lnTo>
                  <a:lnTo>
                    <a:pt x="595" y="383"/>
                  </a:lnTo>
                  <a:lnTo>
                    <a:pt x="669" y="159"/>
                  </a:lnTo>
                  <a:lnTo>
                    <a:pt x="407" y="87"/>
                  </a:lnTo>
                  <a:lnTo>
                    <a:pt x="187" y="0"/>
                  </a:lnTo>
                  <a:lnTo>
                    <a:pt x="649" y="87"/>
                  </a:lnTo>
                  <a:lnTo>
                    <a:pt x="1357" y="79"/>
                  </a:lnTo>
                  <a:lnTo>
                    <a:pt x="1774" y="13"/>
                  </a:lnTo>
                  <a:lnTo>
                    <a:pt x="1907" y="167"/>
                  </a:lnTo>
                  <a:lnTo>
                    <a:pt x="2108" y="509"/>
                  </a:lnTo>
                  <a:lnTo>
                    <a:pt x="2182" y="830"/>
                  </a:lnTo>
                  <a:lnTo>
                    <a:pt x="2329" y="931"/>
                  </a:lnTo>
                  <a:lnTo>
                    <a:pt x="2296" y="1045"/>
                  </a:lnTo>
                  <a:lnTo>
                    <a:pt x="2182" y="1106"/>
                  </a:lnTo>
                  <a:lnTo>
                    <a:pt x="2161" y="1581"/>
                  </a:lnTo>
                  <a:lnTo>
                    <a:pt x="2142" y="1674"/>
                  </a:lnTo>
                  <a:lnTo>
                    <a:pt x="2296" y="1769"/>
                  </a:lnTo>
                  <a:lnTo>
                    <a:pt x="2281" y="1862"/>
                  </a:lnTo>
                  <a:lnTo>
                    <a:pt x="2129" y="1936"/>
                  </a:lnTo>
                  <a:lnTo>
                    <a:pt x="2015" y="2324"/>
                  </a:lnTo>
                  <a:lnTo>
                    <a:pt x="1920" y="2539"/>
                  </a:lnTo>
                  <a:lnTo>
                    <a:pt x="1776" y="2587"/>
                  </a:lnTo>
                  <a:lnTo>
                    <a:pt x="1888" y="2237"/>
                  </a:lnTo>
                  <a:lnTo>
                    <a:pt x="1962" y="1963"/>
                  </a:lnTo>
                  <a:lnTo>
                    <a:pt x="1432" y="2022"/>
                  </a:lnTo>
                  <a:lnTo>
                    <a:pt x="675" y="2077"/>
                  </a:lnTo>
                  <a:lnTo>
                    <a:pt x="542" y="2043"/>
                  </a:lnTo>
                  <a:lnTo>
                    <a:pt x="882" y="2009"/>
                  </a:lnTo>
                  <a:lnTo>
                    <a:pt x="1439" y="1963"/>
                  </a:lnTo>
                  <a:lnTo>
                    <a:pt x="1901" y="1883"/>
                  </a:lnTo>
                  <a:lnTo>
                    <a:pt x="1988" y="1849"/>
                  </a:lnTo>
                  <a:lnTo>
                    <a:pt x="2047" y="1440"/>
                  </a:lnTo>
                  <a:lnTo>
                    <a:pt x="2061" y="1138"/>
                  </a:lnTo>
                  <a:lnTo>
                    <a:pt x="2028" y="695"/>
                  </a:lnTo>
                  <a:lnTo>
                    <a:pt x="1888" y="281"/>
                  </a:lnTo>
                  <a:lnTo>
                    <a:pt x="1779" y="127"/>
                  </a:lnTo>
                  <a:lnTo>
                    <a:pt x="1700" y="180"/>
                  </a:lnTo>
                  <a:lnTo>
                    <a:pt x="1734" y="307"/>
                  </a:lnTo>
                  <a:lnTo>
                    <a:pt x="1757" y="401"/>
                  </a:lnTo>
                  <a:lnTo>
                    <a:pt x="1793" y="575"/>
                  </a:lnTo>
                  <a:lnTo>
                    <a:pt x="1802" y="714"/>
                  </a:lnTo>
                  <a:lnTo>
                    <a:pt x="1793" y="823"/>
                  </a:lnTo>
                  <a:lnTo>
                    <a:pt x="1774" y="1005"/>
                  </a:lnTo>
                  <a:lnTo>
                    <a:pt x="1745" y="1035"/>
                  </a:lnTo>
                  <a:lnTo>
                    <a:pt x="1726" y="1037"/>
                  </a:lnTo>
                  <a:lnTo>
                    <a:pt x="1739" y="669"/>
                  </a:lnTo>
                  <a:lnTo>
                    <a:pt x="1681" y="315"/>
                  </a:lnTo>
                  <a:lnTo>
                    <a:pt x="1606" y="188"/>
                  </a:lnTo>
                  <a:lnTo>
                    <a:pt x="1430" y="203"/>
                  </a:lnTo>
                  <a:lnTo>
                    <a:pt x="1452" y="281"/>
                  </a:lnTo>
                  <a:lnTo>
                    <a:pt x="1506" y="581"/>
                  </a:lnTo>
                  <a:lnTo>
                    <a:pt x="1540" y="904"/>
                  </a:lnTo>
                  <a:lnTo>
                    <a:pt x="1528" y="967"/>
                  </a:lnTo>
                  <a:lnTo>
                    <a:pt x="1513" y="1015"/>
                  </a:lnTo>
                  <a:lnTo>
                    <a:pt x="1492" y="1058"/>
                  </a:lnTo>
                  <a:lnTo>
                    <a:pt x="1452" y="663"/>
                  </a:lnTo>
                  <a:lnTo>
                    <a:pt x="1331" y="220"/>
                  </a:lnTo>
                  <a:lnTo>
                    <a:pt x="1091" y="214"/>
                  </a:lnTo>
                  <a:lnTo>
                    <a:pt x="861" y="193"/>
                  </a:lnTo>
                  <a:lnTo>
                    <a:pt x="744" y="180"/>
                  </a:lnTo>
                  <a:lnTo>
                    <a:pt x="696" y="307"/>
                  </a:lnTo>
                  <a:lnTo>
                    <a:pt x="652" y="496"/>
                  </a:lnTo>
                  <a:lnTo>
                    <a:pt x="569" y="769"/>
                  </a:lnTo>
                  <a:lnTo>
                    <a:pt x="521" y="1077"/>
                  </a:lnTo>
                  <a:lnTo>
                    <a:pt x="508" y="1357"/>
                  </a:lnTo>
                  <a:lnTo>
                    <a:pt x="449" y="1191"/>
                  </a:lnTo>
                  <a:lnTo>
                    <a:pt x="0" y="1151"/>
                  </a:lnTo>
                  <a:lnTo>
                    <a:pt x="33" y="1064"/>
                  </a:lnTo>
                  <a:lnTo>
                    <a:pt x="33" y="1064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8" name="Freeform 30"/>
            <p:cNvSpPr>
              <a:spLocks/>
            </p:cNvSpPr>
            <p:nvPr/>
          </p:nvSpPr>
          <p:spPr bwMode="auto">
            <a:xfrm flipH="1">
              <a:off x="3940" y="2920"/>
              <a:ext cx="834" cy="1112"/>
            </a:xfrm>
            <a:custGeom>
              <a:avLst/>
              <a:gdLst/>
              <a:ahLst/>
              <a:cxnLst>
                <a:cxn ang="0">
                  <a:pos x="87" y="45"/>
                </a:cxn>
                <a:cxn ang="0">
                  <a:pos x="509" y="87"/>
                </a:cxn>
                <a:cxn ang="0">
                  <a:pos x="969" y="72"/>
                </a:cxn>
                <a:cxn ang="0">
                  <a:pos x="1093" y="87"/>
                </a:cxn>
                <a:cxn ang="0">
                  <a:pos x="1414" y="45"/>
                </a:cxn>
                <a:cxn ang="0">
                  <a:pos x="1667" y="0"/>
                </a:cxn>
                <a:cxn ang="0">
                  <a:pos x="1667" y="74"/>
                </a:cxn>
                <a:cxn ang="0">
                  <a:pos x="1400" y="119"/>
                </a:cxn>
                <a:cxn ang="0">
                  <a:pos x="1106" y="159"/>
                </a:cxn>
                <a:cxn ang="0">
                  <a:pos x="1123" y="351"/>
                </a:cxn>
                <a:cxn ang="0">
                  <a:pos x="1112" y="655"/>
                </a:cxn>
                <a:cxn ang="0">
                  <a:pos x="1093" y="931"/>
                </a:cxn>
                <a:cxn ang="0">
                  <a:pos x="1045" y="1165"/>
                </a:cxn>
                <a:cxn ang="0">
                  <a:pos x="1043" y="1387"/>
                </a:cxn>
                <a:cxn ang="0">
                  <a:pos x="999" y="1665"/>
                </a:cxn>
                <a:cxn ang="0">
                  <a:pos x="1024" y="1876"/>
                </a:cxn>
                <a:cxn ang="0">
                  <a:pos x="1072" y="2043"/>
                </a:cxn>
                <a:cxn ang="0">
                  <a:pos x="1125" y="2083"/>
                </a:cxn>
                <a:cxn ang="0">
                  <a:pos x="1199" y="2030"/>
                </a:cxn>
                <a:cxn ang="0">
                  <a:pos x="1273" y="2070"/>
                </a:cxn>
                <a:cxn ang="0">
                  <a:pos x="1146" y="2224"/>
                </a:cxn>
                <a:cxn ang="0">
                  <a:pos x="1037" y="2178"/>
                </a:cxn>
                <a:cxn ang="0">
                  <a:pos x="923" y="1956"/>
                </a:cxn>
                <a:cxn ang="0">
                  <a:pos x="897" y="1709"/>
                </a:cxn>
                <a:cxn ang="0">
                  <a:pos x="979" y="1045"/>
                </a:cxn>
                <a:cxn ang="0">
                  <a:pos x="1024" y="469"/>
                </a:cxn>
                <a:cxn ang="0">
                  <a:pos x="1024" y="188"/>
                </a:cxn>
                <a:cxn ang="0">
                  <a:pos x="443" y="194"/>
                </a:cxn>
                <a:cxn ang="0">
                  <a:pos x="15" y="159"/>
                </a:cxn>
                <a:cxn ang="0">
                  <a:pos x="0" y="53"/>
                </a:cxn>
                <a:cxn ang="0">
                  <a:pos x="87" y="45"/>
                </a:cxn>
                <a:cxn ang="0">
                  <a:pos x="87" y="45"/>
                </a:cxn>
              </a:cxnLst>
              <a:rect l="0" t="0" r="r" b="b"/>
              <a:pathLst>
                <a:path w="1667" h="2224">
                  <a:moveTo>
                    <a:pt x="87" y="45"/>
                  </a:moveTo>
                  <a:lnTo>
                    <a:pt x="509" y="87"/>
                  </a:lnTo>
                  <a:lnTo>
                    <a:pt x="969" y="72"/>
                  </a:lnTo>
                  <a:lnTo>
                    <a:pt x="1093" y="87"/>
                  </a:lnTo>
                  <a:lnTo>
                    <a:pt x="1414" y="45"/>
                  </a:lnTo>
                  <a:lnTo>
                    <a:pt x="1667" y="0"/>
                  </a:lnTo>
                  <a:lnTo>
                    <a:pt x="1667" y="74"/>
                  </a:lnTo>
                  <a:lnTo>
                    <a:pt x="1400" y="119"/>
                  </a:lnTo>
                  <a:lnTo>
                    <a:pt x="1106" y="159"/>
                  </a:lnTo>
                  <a:lnTo>
                    <a:pt x="1123" y="351"/>
                  </a:lnTo>
                  <a:lnTo>
                    <a:pt x="1112" y="655"/>
                  </a:lnTo>
                  <a:lnTo>
                    <a:pt x="1093" y="931"/>
                  </a:lnTo>
                  <a:lnTo>
                    <a:pt x="1045" y="1165"/>
                  </a:lnTo>
                  <a:lnTo>
                    <a:pt x="1043" y="1387"/>
                  </a:lnTo>
                  <a:lnTo>
                    <a:pt x="999" y="1665"/>
                  </a:lnTo>
                  <a:lnTo>
                    <a:pt x="1024" y="1876"/>
                  </a:lnTo>
                  <a:lnTo>
                    <a:pt x="1072" y="2043"/>
                  </a:lnTo>
                  <a:lnTo>
                    <a:pt x="1125" y="2083"/>
                  </a:lnTo>
                  <a:lnTo>
                    <a:pt x="1199" y="2030"/>
                  </a:lnTo>
                  <a:lnTo>
                    <a:pt x="1273" y="2070"/>
                  </a:lnTo>
                  <a:lnTo>
                    <a:pt x="1146" y="2224"/>
                  </a:lnTo>
                  <a:lnTo>
                    <a:pt x="1037" y="2178"/>
                  </a:lnTo>
                  <a:lnTo>
                    <a:pt x="923" y="1956"/>
                  </a:lnTo>
                  <a:lnTo>
                    <a:pt x="897" y="1709"/>
                  </a:lnTo>
                  <a:lnTo>
                    <a:pt x="979" y="1045"/>
                  </a:lnTo>
                  <a:lnTo>
                    <a:pt x="1024" y="469"/>
                  </a:lnTo>
                  <a:lnTo>
                    <a:pt x="1024" y="188"/>
                  </a:lnTo>
                  <a:lnTo>
                    <a:pt x="443" y="194"/>
                  </a:lnTo>
                  <a:lnTo>
                    <a:pt x="15" y="159"/>
                  </a:lnTo>
                  <a:lnTo>
                    <a:pt x="0" y="53"/>
                  </a:lnTo>
                  <a:lnTo>
                    <a:pt x="87" y="45"/>
                  </a:lnTo>
                  <a:lnTo>
                    <a:pt x="87" y="45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9" name="Freeform 31"/>
            <p:cNvSpPr>
              <a:spLocks/>
            </p:cNvSpPr>
            <p:nvPr/>
          </p:nvSpPr>
          <p:spPr bwMode="auto">
            <a:xfrm flipH="1">
              <a:off x="4631" y="2980"/>
              <a:ext cx="440" cy="1058"/>
            </a:xfrm>
            <a:custGeom>
              <a:avLst/>
              <a:gdLst/>
              <a:ahLst/>
              <a:cxnLst>
                <a:cxn ang="0">
                  <a:pos x="616" y="0"/>
                </a:cxn>
                <a:cxn ang="0">
                  <a:pos x="581" y="407"/>
                </a:cxn>
                <a:cxn ang="0">
                  <a:pos x="616" y="664"/>
                </a:cxn>
                <a:cxn ang="0">
                  <a:pos x="654" y="886"/>
                </a:cxn>
                <a:cxn ang="0">
                  <a:pos x="312" y="873"/>
                </a:cxn>
                <a:cxn ang="0">
                  <a:pos x="0" y="785"/>
                </a:cxn>
                <a:cxn ang="0">
                  <a:pos x="66" y="892"/>
                </a:cxn>
                <a:cxn ang="0">
                  <a:pos x="410" y="930"/>
                </a:cxn>
                <a:cxn ang="0">
                  <a:pos x="654" y="936"/>
                </a:cxn>
                <a:cxn ang="0">
                  <a:pos x="703" y="1207"/>
                </a:cxn>
                <a:cxn ang="0">
                  <a:pos x="756" y="1510"/>
                </a:cxn>
                <a:cxn ang="0">
                  <a:pos x="791" y="1696"/>
                </a:cxn>
                <a:cxn ang="0">
                  <a:pos x="806" y="1844"/>
                </a:cxn>
                <a:cxn ang="0">
                  <a:pos x="791" y="1958"/>
                </a:cxn>
                <a:cxn ang="0">
                  <a:pos x="735" y="1998"/>
                </a:cxn>
                <a:cxn ang="0">
                  <a:pos x="682" y="1977"/>
                </a:cxn>
                <a:cxn ang="0">
                  <a:pos x="663" y="2118"/>
                </a:cxn>
                <a:cxn ang="0">
                  <a:pos x="810" y="2118"/>
                </a:cxn>
                <a:cxn ang="0">
                  <a:pos x="870" y="1932"/>
                </a:cxn>
                <a:cxn ang="0">
                  <a:pos x="880" y="1704"/>
                </a:cxn>
                <a:cxn ang="0">
                  <a:pos x="777" y="1207"/>
                </a:cxn>
                <a:cxn ang="0">
                  <a:pos x="663" y="403"/>
                </a:cxn>
                <a:cxn ang="0">
                  <a:pos x="682" y="18"/>
                </a:cxn>
                <a:cxn ang="0">
                  <a:pos x="616" y="0"/>
                </a:cxn>
                <a:cxn ang="0">
                  <a:pos x="616" y="0"/>
                </a:cxn>
              </a:cxnLst>
              <a:rect l="0" t="0" r="r" b="b"/>
              <a:pathLst>
                <a:path w="880" h="2118">
                  <a:moveTo>
                    <a:pt x="616" y="0"/>
                  </a:moveTo>
                  <a:lnTo>
                    <a:pt x="581" y="407"/>
                  </a:lnTo>
                  <a:lnTo>
                    <a:pt x="616" y="664"/>
                  </a:lnTo>
                  <a:lnTo>
                    <a:pt x="654" y="886"/>
                  </a:lnTo>
                  <a:lnTo>
                    <a:pt x="312" y="873"/>
                  </a:lnTo>
                  <a:lnTo>
                    <a:pt x="0" y="785"/>
                  </a:lnTo>
                  <a:lnTo>
                    <a:pt x="66" y="892"/>
                  </a:lnTo>
                  <a:lnTo>
                    <a:pt x="410" y="930"/>
                  </a:lnTo>
                  <a:lnTo>
                    <a:pt x="654" y="936"/>
                  </a:lnTo>
                  <a:lnTo>
                    <a:pt x="703" y="1207"/>
                  </a:lnTo>
                  <a:lnTo>
                    <a:pt x="756" y="1510"/>
                  </a:lnTo>
                  <a:lnTo>
                    <a:pt x="791" y="1696"/>
                  </a:lnTo>
                  <a:lnTo>
                    <a:pt x="806" y="1844"/>
                  </a:lnTo>
                  <a:lnTo>
                    <a:pt x="791" y="1958"/>
                  </a:lnTo>
                  <a:lnTo>
                    <a:pt x="735" y="1998"/>
                  </a:lnTo>
                  <a:lnTo>
                    <a:pt x="682" y="1977"/>
                  </a:lnTo>
                  <a:lnTo>
                    <a:pt x="663" y="2118"/>
                  </a:lnTo>
                  <a:lnTo>
                    <a:pt x="810" y="2118"/>
                  </a:lnTo>
                  <a:lnTo>
                    <a:pt x="870" y="1932"/>
                  </a:lnTo>
                  <a:lnTo>
                    <a:pt x="880" y="1704"/>
                  </a:lnTo>
                  <a:lnTo>
                    <a:pt x="777" y="1207"/>
                  </a:lnTo>
                  <a:lnTo>
                    <a:pt x="663" y="403"/>
                  </a:lnTo>
                  <a:lnTo>
                    <a:pt x="682" y="18"/>
                  </a:lnTo>
                  <a:lnTo>
                    <a:pt x="616" y="0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0" name="Freeform 32"/>
            <p:cNvSpPr>
              <a:spLocks/>
            </p:cNvSpPr>
            <p:nvPr/>
          </p:nvSpPr>
          <p:spPr bwMode="auto">
            <a:xfrm flipH="1">
              <a:off x="4451" y="2130"/>
              <a:ext cx="208" cy="246"/>
            </a:xfrm>
            <a:custGeom>
              <a:avLst/>
              <a:gdLst/>
              <a:ahLst/>
              <a:cxnLst>
                <a:cxn ang="0">
                  <a:pos x="344" y="380"/>
                </a:cxn>
                <a:cxn ang="0">
                  <a:pos x="378" y="255"/>
                </a:cxn>
                <a:cxn ang="0">
                  <a:pos x="372" y="194"/>
                </a:cxn>
                <a:cxn ang="0">
                  <a:pos x="359" y="160"/>
                </a:cxn>
                <a:cxn ang="0">
                  <a:pos x="334" y="120"/>
                </a:cxn>
                <a:cxn ang="0">
                  <a:pos x="285" y="80"/>
                </a:cxn>
                <a:cxn ang="0">
                  <a:pos x="220" y="63"/>
                </a:cxn>
                <a:cxn ang="0">
                  <a:pos x="156" y="72"/>
                </a:cxn>
                <a:cxn ang="0">
                  <a:pos x="110" y="116"/>
                </a:cxn>
                <a:cxn ang="0">
                  <a:pos x="78" y="257"/>
                </a:cxn>
                <a:cxn ang="0">
                  <a:pos x="81" y="335"/>
                </a:cxn>
                <a:cxn ang="0">
                  <a:pos x="100" y="399"/>
                </a:cxn>
                <a:cxn ang="0">
                  <a:pos x="129" y="435"/>
                </a:cxn>
                <a:cxn ang="0">
                  <a:pos x="156" y="468"/>
                </a:cxn>
                <a:cxn ang="0">
                  <a:pos x="157" y="492"/>
                </a:cxn>
                <a:cxn ang="0">
                  <a:pos x="135" y="492"/>
                </a:cxn>
                <a:cxn ang="0">
                  <a:pos x="61" y="418"/>
                </a:cxn>
                <a:cxn ang="0">
                  <a:pos x="13" y="302"/>
                </a:cxn>
                <a:cxn ang="0">
                  <a:pos x="0" y="177"/>
                </a:cxn>
                <a:cxn ang="0">
                  <a:pos x="5" y="120"/>
                </a:cxn>
                <a:cxn ang="0">
                  <a:pos x="23" y="72"/>
                </a:cxn>
                <a:cxn ang="0">
                  <a:pos x="51" y="34"/>
                </a:cxn>
                <a:cxn ang="0">
                  <a:pos x="93" y="10"/>
                </a:cxn>
                <a:cxn ang="0">
                  <a:pos x="195" y="0"/>
                </a:cxn>
                <a:cxn ang="0">
                  <a:pos x="298" y="32"/>
                </a:cxn>
                <a:cxn ang="0">
                  <a:pos x="372" y="95"/>
                </a:cxn>
                <a:cxn ang="0">
                  <a:pos x="403" y="164"/>
                </a:cxn>
                <a:cxn ang="0">
                  <a:pos x="416" y="247"/>
                </a:cxn>
                <a:cxn ang="0">
                  <a:pos x="408" y="329"/>
                </a:cxn>
                <a:cxn ang="0">
                  <a:pos x="393" y="365"/>
                </a:cxn>
                <a:cxn ang="0">
                  <a:pos x="372" y="397"/>
                </a:cxn>
                <a:cxn ang="0">
                  <a:pos x="349" y="405"/>
                </a:cxn>
                <a:cxn ang="0">
                  <a:pos x="344" y="380"/>
                </a:cxn>
                <a:cxn ang="0">
                  <a:pos x="344" y="380"/>
                </a:cxn>
              </a:cxnLst>
              <a:rect l="0" t="0" r="r" b="b"/>
              <a:pathLst>
                <a:path w="416" h="492">
                  <a:moveTo>
                    <a:pt x="344" y="380"/>
                  </a:moveTo>
                  <a:lnTo>
                    <a:pt x="378" y="255"/>
                  </a:lnTo>
                  <a:lnTo>
                    <a:pt x="372" y="194"/>
                  </a:lnTo>
                  <a:lnTo>
                    <a:pt x="359" y="160"/>
                  </a:lnTo>
                  <a:lnTo>
                    <a:pt x="334" y="120"/>
                  </a:lnTo>
                  <a:lnTo>
                    <a:pt x="285" y="80"/>
                  </a:lnTo>
                  <a:lnTo>
                    <a:pt x="220" y="63"/>
                  </a:lnTo>
                  <a:lnTo>
                    <a:pt x="156" y="72"/>
                  </a:lnTo>
                  <a:lnTo>
                    <a:pt x="110" y="116"/>
                  </a:lnTo>
                  <a:lnTo>
                    <a:pt x="78" y="257"/>
                  </a:lnTo>
                  <a:lnTo>
                    <a:pt x="81" y="335"/>
                  </a:lnTo>
                  <a:lnTo>
                    <a:pt x="100" y="399"/>
                  </a:lnTo>
                  <a:lnTo>
                    <a:pt x="129" y="435"/>
                  </a:lnTo>
                  <a:lnTo>
                    <a:pt x="156" y="468"/>
                  </a:lnTo>
                  <a:lnTo>
                    <a:pt x="157" y="492"/>
                  </a:lnTo>
                  <a:lnTo>
                    <a:pt x="135" y="492"/>
                  </a:lnTo>
                  <a:lnTo>
                    <a:pt x="61" y="418"/>
                  </a:lnTo>
                  <a:lnTo>
                    <a:pt x="13" y="302"/>
                  </a:lnTo>
                  <a:lnTo>
                    <a:pt x="0" y="177"/>
                  </a:lnTo>
                  <a:lnTo>
                    <a:pt x="5" y="120"/>
                  </a:lnTo>
                  <a:lnTo>
                    <a:pt x="23" y="72"/>
                  </a:lnTo>
                  <a:lnTo>
                    <a:pt x="51" y="34"/>
                  </a:lnTo>
                  <a:lnTo>
                    <a:pt x="93" y="10"/>
                  </a:lnTo>
                  <a:lnTo>
                    <a:pt x="195" y="0"/>
                  </a:lnTo>
                  <a:lnTo>
                    <a:pt x="298" y="32"/>
                  </a:lnTo>
                  <a:lnTo>
                    <a:pt x="372" y="95"/>
                  </a:lnTo>
                  <a:lnTo>
                    <a:pt x="403" y="164"/>
                  </a:lnTo>
                  <a:lnTo>
                    <a:pt x="416" y="247"/>
                  </a:lnTo>
                  <a:lnTo>
                    <a:pt x="408" y="329"/>
                  </a:lnTo>
                  <a:lnTo>
                    <a:pt x="393" y="365"/>
                  </a:lnTo>
                  <a:lnTo>
                    <a:pt x="372" y="397"/>
                  </a:lnTo>
                  <a:lnTo>
                    <a:pt x="349" y="405"/>
                  </a:lnTo>
                  <a:lnTo>
                    <a:pt x="344" y="380"/>
                  </a:lnTo>
                  <a:lnTo>
                    <a:pt x="344" y="3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1" name="Freeform 33"/>
            <p:cNvSpPr>
              <a:spLocks/>
            </p:cNvSpPr>
            <p:nvPr/>
          </p:nvSpPr>
          <p:spPr bwMode="auto">
            <a:xfrm flipH="1">
              <a:off x="4536" y="2201"/>
              <a:ext cx="52" cy="149"/>
            </a:xfrm>
            <a:custGeom>
              <a:avLst/>
              <a:gdLst/>
              <a:ahLst/>
              <a:cxnLst>
                <a:cxn ang="0">
                  <a:pos x="105" y="26"/>
                </a:cxn>
                <a:cxn ang="0">
                  <a:pos x="84" y="144"/>
                </a:cxn>
                <a:cxn ang="0">
                  <a:pos x="99" y="268"/>
                </a:cxn>
                <a:cxn ang="0">
                  <a:pos x="97" y="287"/>
                </a:cxn>
                <a:cxn ang="0">
                  <a:pos x="86" y="296"/>
                </a:cxn>
                <a:cxn ang="0">
                  <a:pos x="57" y="283"/>
                </a:cxn>
                <a:cxn ang="0">
                  <a:pos x="19" y="201"/>
                </a:cxn>
                <a:cxn ang="0">
                  <a:pos x="0" y="116"/>
                </a:cxn>
                <a:cxn ang="0">
                  <a:pos x="10" y="87"/>
                </a:cxn>
                <a:cxn ang="0">
                  <a:pos x="29" y="57"/>
                </a:cxn>
                <a:cxn ang="0">
                  <a:pos x="74" y="3"/>
                </a:cxn>
                <a:cxn ang="0">
                  <a:pos x="101" y="0"/>
                </a:cxn>
                <a:cxn ang="0">
                  <a:pos x="105" y="26"/>
                </a:cxn>
                <a:cxn ang="0">
                  <a:pos x="105" y="26"/>
                </a:cxn>
              </a:cxnLst>
              <a:rect l="0" t="0" r="r" b="b"/>
              <a:pathLst>
                <a:path w="105" h="296">
                  <a:moveTo>
                    <a:pt x="105" y="26"/>
                  </a:moveTo>
                  <a:lnTo>
                    <a:pt x="84" y="144"/>
                  </a:lnTo>
                  <a:lnTo>
                    <a:pt x="99" y="268"/>
                  </a:lnTo>
                  <a:lnTo>
                    <a:pt x="97" y="287"/>
                  </a:lnTo>
                  <a:lnTo>
                    <a:pt x="86" y="296"/>
                  </a:lnTo>
                  <a:lnTo>
                    <a:pt x="57" y="283"/>
                  </a:lnTo>
                  <a:lnTo>
                    <a:pt x="19" y="201"/>
                  </a:lnTo>
                  <a:lnTo>
                    <a:pt x="0" y="116"/>
                  </a:lnTo>
                  <a:lnTo>
                    <a:pt x="10" y="87"/>
                  </a:lnTo>
                  <a:lnTo>
                    <a:pt x="29" y="57"/>
                  </a:lnTo>
                  <a:lnTo>
                    <a:pt x="74" y="3"/>
                  </a:lnTo>
                  <a:lnTo>
                    <a:pt x="101" y="0"/>
                  </a:lnTo>
                  <a:lnTo>
                    <a:pt x="105" y="26"/>
                  </a:lnTo>
                  <a:lnTo>
                    <a:pt x="10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2" name="Freeform 34"/>
            <p:cNvSpPr>
              <a:spLocks/>
            </p:cNvSpPr>
            <p:nvPr/>
          </p:nvSpPr>
          <p:spPr bwMode="auto">
            <a:xfrm flipH="1">
              <a:off x="4060" y="2310"/>
              <a:ext cx="876" cy="156"/>
            </a:xfrm>
            <a:custGeom>
              <a:avLst/>
              <a:gdLst/>
              <a:ahLst/>
              <a:cxnLst>
                <a:cxn ang="0">
                  <a:pos x="93" y="130"/>
                </a:cxn>
                <a:cxn ang="0">
                  <a:pos x="121" y="154"/>
                </a:cxn>
                <a:cxn ang="0">
                  <a:pos x="175" y="175"/>
                </a:cxn>
                <a:cxn ang="0">
                  <a:pos x="251" y="192"/>
                </a:cxn>
                <a:cxn ang="0">
                  <a:pos x="346" y="206"/>
                </a:cxn>
                <a:cxn ang="0">
                  <a:pos x="578" y="221"/>
                </a:cxn>
                <a:cxn ang="0">
                  <a:pos x="842" y="223"/>
                </a:cxn>
                <a:cxn ang="0">
                  <a:pos x="1347" y="196"/>
                </a:cxn>
                <a:cxn ang="0">
                  <a:pos x="1530" y="173"/>
                </a:cxn>
                <a:cxn ang="0">
                  <a:pos x="1627" y="143"/>
                </a:cxn>
                <a:cxn ang="0">
                  <a:pos x="1623" y="126"/>
                </a:cxn>
                <a:cxn ang="0">
                  <a:pos x="1604" y="112"/>
                </a:cxn>
                <a:cxn ang="0">
                  <a:pos x="1534" y="86"/>
                </a:cxn>
                <a:cxn ang="0">
                  <a:pos x="1431" y="67"/>
                </a:cxn>
                <a:cxn ang="0">
                  <a:pos x="1309" y="54"/>
                </a:cxn>
                <a:cxn ang="0">
                  <a:pos x="903" y="40"/>
                </a:cxn>
                <a:cxn ang="0">
                  <a:pos x="931" y="0"/>
                </a:cxn>
                <a:cxn ang="0">
                  <a:pos x="1368" y="2"/>
                </a:cxn>
                <a:cxn ang="0">
                  <a:pos x="1604" y="44"/>
                </a:cxn>
                <a:cxn ang="0">
                  <a:pos x="1689" y="82"/>
                </a:cxn>
                <a:cxn ang="0">
                  <a:pos x="1741" y="133"/>
                </a:cxn>
                <a:cxn ang="0">
                  <a:pos x="1752" y="200"/>
                </a:cxn>
                <a:cxn ang="0">
                  <a:pos x="1714" y="228"/>
                </a:cxn>
                <a:cxn ang="0">
                  <a:pos x="1672" y="249"/>
                </a:cxn>
                <a:cxn ang="0">
                  <a:pos x="1579" y="278"/>
                </a:cxn>
                <a:cxn ang="0">
                  <a:pos x="1380" y="301"/>
                </a:cxn>
                <a:cxn ang="0">
                  <a:pos x="1077" y="314"/>
                </a:cxn>
                <a:cxn ang="0">
                  <a:pos x="676" y="306"/>
                </a:cxn>
                <a:cxn ang="0">
                  <a:pos x="285" y="270"/>
                </a:cxn>
                <a:cxn ang="0">
                  <a:pos x="125" y="238"/>
                </a:cxn>
                <a:cxn ang="0">
                  <a:pos x="7" y="194"/>
                </a:cxn>
                <a:cxn ang="0">
                  <a:pos x="0" y="175"/>
                </a:cxn>
                <a:cxn ang="0">
                  <a:pos x="15" y="151"/>
                </a:cxn>
                <a:cxn ang="0">
                  <a:pos x="43" y="124"/>
                </a:cxn>
                <a:cxn ang="0">
                  <a:pos x="78" y="101"/>
                </a:cxn>
                <a:cxn ang="0">
                  <a:pos x="144" y="74"/>
                </a:cxn>
                <a:cxn ang="0">
                  <a:pos x="245" y="46"/>
                </a:cxn>
                <a:cxn ang="0">
                  <a:pos x="348" y="27"/>
                </a:cxn>
                <a:cxn ang="0">
                  <a:pos x="420" y="21"/>
                </a:cxn>
                <a:cxn ang="0">
                  <a:pos x="443" y="44"/>
                </a:cxn>
                <a:cxn ang="0">
                  <a:pos x="427" y="55"/>
                </a:cxn>
                <a:cxn ang="0">
                  <a:pos x="386" y="59"/>
                </a:cxn>
                <a:cxn ang="0">
                  <a:pos x="237" y="80"/>
                </a:cxn>
                <a:cxn ang="0">
                  <a:pos x="161" y="105"/>
                </a:cxn>
                <a:cxn ang="0">
                  <a:pos x="93" y="130"/>
                </a:cxn>
                <a:cxn ang="0">
                  <a:pos x="93" y="130"/>
                </a:cxn>
              </a:cxnLst>
              <a:rect l="0" t="0" r="r" b="b"/>
              <a:pathLst>
                <a:path w="1752" h="314">
                  <a:moveTo>
                    <a:pt x="93" y="130"/>
                  </a:moveTo>
                  <a:lnTo>
                    <a:pt x="121" y="154"/>
                  </a:lnTo>
                  <a:lnTo>
                    <a:pt x="175" y="175"/>
                  </a:lnTo>
                  <a:lnTo>
                    <a:pt x="251" y="192"/>
                  </a:lnTo>
                  <a:lnTo>
                    <a:pt x="346" y="206"/>
                  </a:lnTo>
                  <a:lnTo>
                    <a:pt x="578" y="221"/>
                  </a:lnTo>
                  <a:lnTo>
                    <a:pt x="842" y="223"/>
                  </a:lnTo>
                  <a:lnTo>
                    <a:pt x="1347" y="196"/>
                  </a:lnTo>
                  <a:lnTo>
                    <a:pt x="1530" y="173"/>
                  </a:lnTo>
                  <a:lnTo>
                    <a:pt x="1627" y="143"/>
                  </a:lnTo>
                  <a:lnTo>
                    <a:pt x="1623" y="126"/>
                  </a:lnTo>
                  <a:lnTo>
                    <a:pt x="1604" y="112"/>
                  </a:lnTo>
                  <a:lnTo>
                    <a:pt x="1534" y="86"/>
                  </a:lnTo>
                  <a:lnTo>
                    <a:pt x="1431" y="67"/>
                  </a:lnTo>
                  <a:lnTo>
                    <a:pt x="1309" y="54"/>
                  </a:lnTo>
                  <a:lnTo>
                    <a:pt x="903" y="40"/>
                  </a:lnTo>
                  <a:lnTo>
                    <a:pt x="931" y="0"/>
                  </a:lnTo>
                  <a:lnTo>
                    <a:pt x="1368" y="2"/>
                  </a:lnTo>
                  <a:lnTo>
                    <a:pt x="1604" y="44"/>
                  </a:lnTo>
                  <a:lnTo>
                    <a:pt x="1689" y="82"/>
                  </a:lnTo>
                  <a:lnTo>
                    <a:pt x="1741" y="133"/>
                  </a:lnTo>
                  <a:lnTo>
                    <a:pt x="1752" y="200"/>
                  </a:lnTo>
                  <a:lnTo>
                    <a:pt x="1714" y="228"/>
                  </a:lnTo>
                  <a:lnTo>
                    <a:pt x="1672" y="249"/>
                  </a:lnTo>
                  <a:lnTo>
                    <a:pt x="1579" y="278"/>
                  </a:lnTo>
                  <a:lnTo>
                    <a:pt x="1380" y="301"/>
                  </a:lnTo>
                  <a:lnTo>
                    <a:pt x="1077" y="314"/>
                  </a:lnTo>
                  <a:lnTo>
                    <a:pt x="676" y="306"/>
                  </a:lnTo>
                  <a:lnTo>
                    <a:pt x="285" y="270"/>
                  </a:lnTo>
                  <a:lnTo>
                    <a:pt x="125" y="238"/>
                  </a:lnTo>
                  <a:lnTo>
                    <a:pt x="7" y="194"/>
                  </a:lnTo>
                  <a:lnTo>
                    <a:pt x="0" y="175"/>
                  </a:lnTo>
                  <a:lnTo>
                    <a:pt x="15" y="151"/>
                  </a:lnTo>
                  <a:lnTo>
                    <a:pt x="43" y="124"/>
                  </a:lnTo>
                  <a:lnTo>
                    <a:pt x="78" y="101"/>
                  </a:lnTo>
                  <a:lnTo>
                    <a:pt x="144" y="74"/>
                  </a:lnTo>
                  <a:lnTo>
                    <a:pt x="245" y="46"/>
                  </a:lnTo>
                  <a:lnTo>
                    <a:pt x="348" y="27"/>
                  </a:lnTo>
                  <a:lnTo>
                    <a:pt x="420" y="21"/>
                  </a:lnTo>
                  <a:lnTo>
                    <a:pt x="443" y="44"/>
                  </a:lnTo>
                  <a:lnTo>
                    <a:pt x="427" y="55"/>
                  </a:lnTo>
                  <a:lnTo>
                    <a:pt x="386" y="59"/>
                  </a:lnTo>
                  <a:lnTo>
                    <a:pt x="237" y="80"/>
                  </a:lnTo>
                  <a:lnTo>
                    <a:pt x="161" y="105"/>
                  </a:lnTo>
                  <a:lnTo>
                    <a:pt x="93" y="130"/>
                  </a:lnTo>
                  <a:lnTo>
                    <a:pt x="93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3" name="Freeform 35"/>
            <p:cNvSpPr>
              <a:spLocks/>
            </p:cNvSpPr>
            <p:nvPr/>
          </p:nvSpPr>
          <p:spPr bwMode="auto">
            <a:xfrm flipH="1">
              <a:off x="4891" y="2427"/>
              <a:ext cx="284" cy="1551"/>
            </a:xfrm>
            <a:custGeom>
              <a:avLst/>
              <a:gdLst/>
              <a:ahLst/>
              <a:cxnLst>
                <a:cxn ang="0">
                  <a:pos x="382" y="76"/>
                </a:cxn>
                <a:cxn ang="0">
                  <a:pos x="294" y="192"/>
                </a:cxn>
                <a:cxn ang="0">
                  <a:pos x="224" y="321"/>
                </a:cxn>
                <a:cxn ang="0">
                  <a:pos x="146" y="538"/>
                </a:cxn>
                <a:cxn ang="0">
                  <a:pos x="87" y="1198"/>
                </a:cxn>
                <a:cxn ang="0">
                  <a:pos x="127" y="1540"/>
                </a:cxn>
                <a:cxn ang="0">
                  <a:pos x="180" y="1789"/>
                </a:cxn>
                <a:cxn ang="0">
                  <a:pos x="226" y="1948"/>
                </a:cxn>
                <a:cxn ang="0">
                  <a:pos x="277" y="2101"/>
                </a:cxn>
                <a:cxn ang="0">
                  <a:pos x="336" y="2241"/>
                </a:cxn>
                <a:cxn ang="0">
                  <a:pos x="399" y="2369"/>
                </a:cxn>
                <a:cxn ang="0">
                  <a:pos x="463" y="2492"/>
                </a:cxn>
                <a:cxn ang="0">
                  <a:pos x="560" y="2806"/>
                </a:cxn>
                <a:cxn ang="0">
                  <a:pos x="549" y="3007"/>
                </a:cxn>
                <a:cxn ang="0">
                  <a:pos x="500" y="3074"/>
                </a:cxn>
                <a:cxn ang="0">
                  <a:pos x="410" y="3102"/>
                </a:cxn>
                <a:cxn ang="0">
                  <a:pos x="254" y="3040"/>
                </a:cxn>
                <a:cxn ang="0">
                  <a:pos x="256" y="2931"/>
                </a:cxn>
                <a:cxn ang="0">
                  <a:pos x="319" y="2918"/>
                </a:cxn>
                <a:cxn ang="0">
                  <a:pos x="321" y="2992"/>
                </a:cxn>
                <a:cxn ang="0">
                  <a:pos x="403" y="3015"/>
                </a:cxn>
                <a:cxn ang="0">
                  <a:pos x="482" y="2908"/>
                </a:cxn>
                <a:cxn ang="0">
                  <a:pos x="488" y="2779"/>
                </a:cxn>
                <a:cxn ang="0">
                  <a:pos x="448" y="2644"/>
                </a:cxn>
                <a:cxn ang="0">
                  <a:pos x="387" y="2523"/>
                </a:cxn>
                <a:cxn ang="0">
                  <a:pos x="321" y="2407"/>
                </a:cxn>
                <a:cxn ang="0">
                  <a:pos x="253" y="2268"/>
                </a:cxn>
                <a:cxn ang="0">
                  <a:pos x="190" y="2120"/>
                </a:cxn>
                <a:cxn ang="0">
                  <a:pos x="110" y="1882"/>
                </a:cxn>
                <a:cxn ang="0">
                  <a:pos x="34" y="1547"/>
                </a:cxn>
                <a:cxn ang="0">
                  <a:pos x="15" y="861"/>
                </a:cxn>
                <a:cxn ang="0">
                  <a:pos x="61" y="618"/>
                </a:cxn>
                <a:cxn ang="0">
                  <a:pos x="108" y="464"/>
                </a:cxn>
                <a:cxn ang="0">
                  <a:pos x="173" y="318"/>
                </a:cxn>
                <a:cxn ang="0">
                  <a:pos x="233" y="215"/>
                </a:cxn>
                <a:cxn ang="0">
                  <a:pos x="277" y="150"/>
                </a:cxn>
                <a:cxn ang="0">
                  <a:pos x="353" y="57"/>
                </a:cxn>
                <a:cxn ang="0">
                  <a:pos x="433" y="25"/>
                </a:cxn>
              </a:cxnLst>
              <a:rect l="0" t="0" r="r" b="b"/>
              <a:pathLst>
                <a:path w="568" h="3102">
                  <a:moveTo>
                    <a:pt x="433" y="25"/>
                  </a:moveTo>
                  <a:lnTo>
                    <a:pt x="382" y="76"/>
                  </a:lnTo>
                  <a:lnTo>
                    <a:pt x="336" y="133"/>
                  </a:lnTo>
                  <a:lnTo>
                    <a:pt x="294" y="192"/>
                  </a:lnTo>
                  <a:lnTo>
                    <a:pt x="256" y="255"/>
                  </a:lnTo>
                  <a:lnTo>
                    <a:pt x="224" y="321"/>
                  </a:lnTo>
                  <a:lnTo>
                    <a:pt x="194" y="392"/>
                  </a:lnTo>
                  <a:lnTo>
                    <a:pt x="146" y="538"/>
                  </a:lnTo>
                  <a:lnTo>
                    <a:pt x="91" y="857"/>
                  </a:lnTo>
                  <a:lnTo>
                    <a:pt x="87" y="1198"/>
                  </a:lnTo>
                  <a:lnTo>
                    <a:pt x="102" y="1369"/>
                  </a:lnTo>
                  <a:lnTo>
                    <a:pt x="127" y="1540"/>
                  </a:lnTo>
                  <a:lnTo>
                    <a:pt x="159" y="1707"/>
                  </a:lnTo>
                  <a:lnTo>
                    <a:pt x="180" y="1789"/>
                  </a:lnTo>
                  <a:lnTo>
                    <a:pt x="201" y="1871"/>
                  </a:lnTo>
                  <a:lnTo>
                    <a:pt x="226" y="1948"/>
                  </a:lnTo>
                  <a:lnTo>
                    <a:pt x="251" y="2026"/>
                  </a:lnTo>
                  <a:lnTo>
                    <a:pt x="277" y="2101"/>
                  </a:lnTo>
                  <a:lnTo>
                    <a:pt x="306" y="2173"/>
                  </a:lnTo>
                  <a:lnTo>
                    <a:pt x="336" y="2241"/>
                  </a:lnTo>
                  <a:lnTo>
                    <a:pt x="367" y="2306"/>
                  </a:lnTo>
                  <a:lnTo>
                    <a:pt x="399" y="2369"/>
                  </a:lnTo>
                  <a:lnTo>
                    <a:pt x="431" y="2429"/>
                  </a:lnTo>
                  <a:lnTo>
                    <a:pt x="463" y="2492"/>
                  </a:lnTo>
                  <a:lnTo>
                    <a:pt x="501" y="2583"/>
                  </a:lnTo>
                  <a:lnTo>
                    <a:pt x="560" y="2806"/>
                  </a:lnTo>
                  <a:lnTo>
                    <a:pt x="568" y="2914"/>
                  </a:lnTo>
                  <a:lnTo>
                    <a:pt x="549" y="3007"/>
                  </a:lnTo>
                  <a:lnTo>
                    <a:pt x="530" y="3043"/>
                  </a:lnTo>
                  <a:lnTo>
                    <a:pt x="500" y="3074"/>
                  </a:lnTo>
                  <a:lnTo>
                    <a:pt x="460" y="3093"/>
                  </a:lnTo>
                  <a:lnTo>
                    <a:pt x="410" y="3102"/>
                  </a:lnTo>
                  <a:lnTo>
                    <a:pt x="321" y="3087"/>
                  </a:lnTo>
                  <a:lnTo>
                    <a:pt x="254" y="3040"/>
                  </a:lnTo>
                  <a:lnTo>
                    <a:pt x="237" y="2969"/>
                  </a:lnTo>
                  <a:lnTo>
                    <a:pt x="256" y="2931"/>
                  </a:lnTo>
                  <a:lnTo>
                    <a:pt x="298" y="2891"/>
                  </a:lnTo>
                  <a:lnTo>
                    <a:pt x="319" y="2918"/>
                  </a:lnTo>
                  <a:lnTo>
                    <a:pt x="306" y="2969"/>
                  </a:lnTo>
                  <a:lnTo>
                    <a:pt x="321" y="2992"/>
                  </a:lnTo>
                  <a:lnTo>
                    <a:pt x="346" y="3007"/>
                  </a:lnTo>
                  <a:lnTo>
                    <a:pt x="403" y="3015"/>
                  </a:lnTo>
                  <a:lnTo>
                    <a:pt x="452" y="2965"/>
                  </a:lnTo>
                  <a:lnTo>
                    <a:pt x="482" y="2908"/>
                  </a:lnTo>
                  <a:lnTo>
                    <a:pt x="492" y="2846"/>
                  </a:lnTo>
                  <a:lnTo>
                    <a:pt x="488" y="2779"/>
                  </a:lnTo>
                  <a:lnTo>
                    <a:pt x="473" y="2713"/>
                  </a:lnTo>
                  <a:lnTo>
                    <a:pt x="448" y="2644"/>
                  </a:lnTo>
                  <a:lnTo>
                    <a:pt x="418" y="2581"/>
                  </a:lnTo>
                  <a:lnTo>
                    <a:pt x="387" y="2523"/>
                  </a:lnTo>
                  <a:lnTo>
                    <a:pt x="359" y="2471"/>
                  </a:lnTo>
                  <a:lnTo>
                    <a:pt x="321" y="2407"/>
                  </a:lnTo>
                  <a:lnTo>
                    <a:pt x="287" y="2338"/>
                  </a:lnTo>
                  <a:lnTo>
                    <a:pt x="253" y="2268"/>
                  </a:lnTo>
                  <a:lnTo>
                    <a:pt x="220" y="2196"/>
                  </a:lnTo>
                  <a:lnTo>
                    <a:pt x="190" y="2120"/>
                  </a:lnTo>
                  <a:lnTo>
                    <a:pt x="161" y="2042"/>
                  </a:lnTo>
                  <a:lnTo>
                    <a:pt x="110" y="1882"/>
                  </a:lnTo>
                  <a:lnTo>
                    <a:pt x="68" y="1717"/>
                  </a:lnTo>
                  <a:lnTo>
                    <a:pt x="34" y="1547"/>
                  </a:lnTo>
                  <a:lnTo>
                    <a:pt x="0" y="1201"/>
                  </a:lnTo>
                  <a:lnTo>
                    <a:pt x="15" y="861"/>
                  </a:lnTo>
                  <a:lnTo>
                    <a:pt x="42" y="698"/>
                  </a:lnTo>
                  <a:lnTo>
                    <a:pt x="61" y="618"/>
                  </a:lnTo>
                  <a:lnTo>
                    <a:pt x="83" y="540"/>
                  </a:lnTo>
                  <a:lnTo>
                    <a:pt x="108" y="464"/>
                  </a:lnTo>
                  <a:lnTo>
                    <a:pt x="138" y="390"/>
                  </a:lnTo>
                  <a:lnTo>
                    <a:pt x="173" y="318"/>
                  </a:lnTo>
                  <a:lnTo>
                    <a:pt x="213" y="247"/>
                  </a:lnTo>
                  <a:lnTo>
                    <a:pt x="233" y="215"/>
                  </a:lnTo>
                  <a:lnTo>
                    <a:pt x="254" y="183"/>
                  </a:lnTo>
                  <a:lnTo>
                    <a:pt x="277" y="150"/>
                  </a:lnTo>
                  <a:lnTo>
                    <a:pt x="302" y="118"/>
                  </a:lnTo>
                  <a:lnTo>
                    <a:pt x="353" y="57"/>
                  </a:lnTo>
                  <a:lnTo>
                    <a:pt x="410" y="0"/>
                  </a:lnTo>
                  <a:lnTo>
                    <a:pt x="433" y="25"/>
                  </a:lnTo>
                  <a:lnTo>
                    <a:pt x="433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4" name="Freeform 36"/>
            <p:cNvSpPr>
              <a:spLocks/>
            </p:cNvSpPr>
            <p:nvPr/>
          </p:nvSpPr>
          <p:spPr bwMode="auto">
            <a:xfrm flipH="1">
              <a:off x="3872" y="2412"/>
              <a:ext cx="234" cy="127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04" y="68"/>
                </a:cxn>
                <a:cxn ang="0">
                  <a:pos x="144" y="108"/>
                </a:cxn>
                <a:cxn ang="0">
                  <a:pos x="180" y="150"/>
                </a:cxn>
                <a:cxn ang="0">
                  <a:pos x="215" y="195"/>
                </a:cxn>
                <a:cxn ang="0">
                  <a:pos x="247" y="243"/>
                </a:cxn>
                <a:cxn ang="0">
                  <a:pos x="302" y="347"/>
                </a:cxn>
                <a:cxn ang="0">
                  <a:pos x="350" y="460"/>
                </a:cxn>
                <a:cxn ang="0">
                  <a:pos x="389" y="577"/>
                </a:cxn>
                <a:cxn ang="0">
                  <a:pos x="441" y="830"/>
                </a:cxn>
                <a:cxn ang="0">
                  <a:pos x="465" y="1091"/>
                </a:cxn>
                <a:cxn ang="0">
                  <a:pos x="467" y="1220"/>
                </a:cxn>
                <a:cxn ang="0">
                  <a:pos x="464" y="1347"/>
                </a:cxn>
                <a:cxn ang="0">
                  <a:pos x="439" y="1587"/>
                </a:cxn>
                <a:cxn ang="0">
                  <a:pos x="420" y="1697"/>
                </a:cxn>
                <a:cxn ang="0">
                  <a:pos x="395" y="1798"/>
                </a:cxn>
                <a:cxn ang="0">
                  <a:pos x="357" y="1994"/>
                </a:cxn>
                <a:cxn ang="0">
                  <a:pos x="338" y="2092"/>
                </a:cxn>
                <a:cxn ang="0">
                  <a:pos x="313" y="2189"/>
                </a:cxn>
                <a:cxn ang="0">
                  <a:pos x="283" y="2273"/>
                </a:cxn>
                <a:cxn ang="0">
                  <a:pos x="253" y="2357"/>
                </a:cxn>
                <a:cxn ang="0">
                  <a:pos x="222" y="2440"/>
                </a:cxn>
                <a:cxn ang="0">
                  <a:pos x="194" y="2526"/>
                </a:cxn>
                <a:cxn ang="0">
                  <a:pos x="179" y="2547"/>
                </a:cxn>
                <a:cxn ang="0">
                  <a:pos x="156" y="2549"/>
                </a:cxn>
                <a:cxn ang="0">
                  <a:pos x="131" y="2509"/>
                </a:cxn>
                <a:cxn ang="0">
                  <a:pos x="161" y="2366"/>
                </a:cxn>
                <a:cxn ang="0">
                  <a:pos x="194" y="2231"/>
                </a:cxn>
                <a:cxn ang="0">
                  <a:pos x="226" y="2100"/>
                </a:cxn>
                <a:cxn ang="0">
                  <a:pos x="256" y="1973"/>
                </a:cxn>
                <a:cxn ang="0">
                  <a:pos x="285" y="1851"/>
                </a:cxn>
                <a:cxn ang="0">
                  <a:pos x="313" y="1729"/>
                </a:cxn>
                <a:cxn ang="0">
                  <a:pos x="355" y="1494"/>
                </a:cxn>
                <a:cxn ang="0">
                  <a:pos x="378" y="1254"/>
                </a:cxn>
                <a:cxn ang="0">
                  <a:pos x="372" y="1005"/>
                </a:cxn>
                <a:cxn ang="0">
                  <a:pos x="359" y="876"/>
                </a:cxn>
                <a:cxn ang="0">
                  <a:pos x="336" y="741"/>
                </a:cxn>
                <a:cxn ang="0">
                  <a:pos x="302" y="598"/>
                </a:cxn>
                <a:cxn ang="0">
                  <a:pos x="281" y="526"/>
                </a:cxn>
                <a:cxn ang="0">
                  <a:pos x="258" y="450"/>
                </a:cxn>
                <a:cxn ang="0">
                  <a:pos x="237" y="387"/>
                </a:cxn>
                <a:cxn ang="0">
                  <a:pos x="217" y="328"/>
                </a:cxn>
                <a:cxn ang="0">
                  <a:pos x="194" y="270"/>
                </a:cxn>
                <a:cxn ang="0">
                  <a:pos x="167" y="214"/>
                </a:cxn>
                <a:cxn ang="0">
                  <a:pos x="135" y="163"/>
                </a:cxn>
                <a:cxn ang="0">
                  <a:pos x="99" y="114"/>
                </a:cxn>
                <a:cxn ang="0">
                  <a:pos x="53" y="68"/>
                </a:cxn>
                <a:cxn ang="0">
                  <a:pos x="0" y="28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467" h="2549">
                  <a:moveTo>
                    <a:pt x="19" y="0"/>
                  </a:moveTo>
                  <a:lnTo>
                    <a:pt x="104" y="68"/>
                  </a:lnTo>
                  <a:lnTo>
                    <a:pt x="144" y="108"/>
                  </a:lnTo>
                  <a:lnTo>
                    <a:pt x="180" y="150"/>
                  </a:lnTo>
                  <a:lnTo>
                    <a:pt x="215" y="195"/>
                  </a:lnTo>
                  <a:lnTo>
                    <a:pt x="247" y="243"/>
                  </a:lnTo>
                  <a:lnTo>
                    <a:pt x="302" y="347"/>
                  </a:lnTo>
                  <a:lnTo>
                    <a:pt x="350" y="460"/>
                  </a:lnTo>
                  <a:lnTo>
                    <a:pt x="389" y="577"/>
                  </a:lnTo>
                  <a:lnTo>
                    <a:pt x="441" y="830"/>
                  </a:lnTo>
                  <a:lnTo>
                    <a:pt x="465" y="1091"/>
                  </a:lnTo>
                  <a:lnTo>
                    <a:pt x="467" y="1220"/>
                  </a:lnTo>
                  <a:lnTo>
                    <a:pt x="464" y="1347"/>
                  </a:lnTo>
                  <a:lnTo>
                    <a:pt x="439" y="1587"/>
                  </a:lnTo>
                  <a:lnTo>
                    <a:pt x="420" y="1697"/>
                  </a:lnTo>
                  <a:lnTo>
                    <a:pt x="395" y="1798"/>
                  </a:lnTo>
                  <a:lnTo>
                    <a:pt x="357" y="1994"/>
                  </a:lnTo>
                  <a:lnTo>
                    <a:pt x="338" y="2092"/>
                  </a:lnTo>
                  <a:lnTo>
                    <a:pt x="313" y="2189"/>
                  </a:lnTo>
                  <a:lnTo>
                    <a:pt x="283" y="2273"/>
                  </a:lnTo>
                  <a:lnTo>
                    <a:pt x="253" y="2357"/>
                  </a:lnTo>
                  <a:lnTo>
                    <a:pt x="222" y="2440"/>
                  </a:lnTo>
                  <a:lnTo>
                    <a:pt x="194" y="2526"/>
                  </a:lnTo>
                  <a:lnTo>
                    <a:pt x="179" y="2547"/>
                  </a:lnTo>
                  <a:lnTo>
                    <a:pt x="156" y="2549"/>
                  </a:lnTo>
                  <a:lnTo>
                    <a:pt x="131" y="2509"/>
                  </a:lnTo>
                  <a:lnTo>
                    <a:pt x="161" y="2366"/>
                  </a:lnTo>
                  <a:lnTo>
                    <a:pt x="194" y="2231"/>
                  </a:lnTo>
                  <a:lnTo>
                    <a:pt x="226" y="2100"/>
                  </a:lnTo>
                  <a:lnTo>
                    <a:pt x="256" y="1973"/>
                  </a:lnTo>
                  <a:lnTo>
                    <a:pt x="285" y="1851"/>
                  </a:lnTo>
                  <a:lnTo>
                    <a:pt x="313" y="1729"/>
                  </a:lnTo>
                  <a:lnTo>
                    <a:pt x="355" y="1494"/>
                  </a:lnTo>
                  <a:lnTo>
                    <a:pt x="378" y="1254"/>
                  </a:lnTo>
                  <a:lnTo>
                    <a:pt x="372" y="1005"/>
                  </a:lnTo>
                  <a:lnTo>
                    <a:pt x="359" y="876"/>
                  </a:lnTo>
                  <a:lnTo>
                    <a:pt x="336" y="741"/>
                  </a:lnTo>
                  <a:lnTo>
                    <a:pt x="302" y="598"/>
                  </a:lnTo>
                  <a:lnTo>
                    <a:pt x="281" y="526"/>
                  </a:lnTo>
                  <a:lnTo>
                    <a:pt x="258" y="450"/>
                  </a:lnTo>
                  <a:lnTo>
                    <a:pt x="237" y="387"/>
                  </a:lnTo>
                  <a:lnTo>
                    <a:pt x="217" y="328"/>
                  </a:lnTo>
                  <a:lnTo>
                    <a:pt x="194" y="270"/>
                  </a:lnTo>
                  <a:lnTo>
                    <a:pt x="167" y="214"/>
                  </a:lnTo>
                  <a:lnTo>
                    <a:pt x="135" y="163"/>
                  </a:lnTo>
                  <a:lnTo>
                    <a:pt x="99" y="114"/>
                  </a:lnTo>
                  <a:lnTo>
                    <a:pt x="53" y="68"/>
                  </a:lnTo>
                  <a:lnTo>
                    <a:pt x="0" y="28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5" name="Freeform 37"/>
            <p:cNvSpPr>
              <a:spLocks/>
            </p:cNvSpPr>
            <p:nvPr/>
          </p:nvSpPr>
          <p:spPr bwMode="auto">
            <a:xfrm flipH="1">
              <a:off x="4080" y="3516"/>
              <a:ext cx="828" cy="117"/>
            </a:xfrm>
            <a:custGeom>
              <a:avLst/>
              <a:gdLst/>
              <a:ahLst/>
              <a:cxnLst>
                <a:cxn ang="0">
                  <a:pos x="17" y="179"/>
                </a:cxn>
                <a:cxn ang="0">
                  <a:pos x="156" y="143"/>
                </a:cxn>
                <a:cxn ang="0">
                  <a:pos x="296" y="107"/>
                </a:cxn>
                <a:cxn ang="0">
                  <a:pos x="439" y="75"/>
                </a:cxn>
                <a:cxn ang="0">
                  <a:pos x="583" y="44"/>
                </a:cxn>
                <a:cxn ang="0">
                  <a:pos x="728" y="21"/>
                </a:cxn>
                <a:cxn ang="0">
                  <a:pos x="872" y="6"/>
                </a:cxn>
                <a:cxn ang="0">
                  <a:pos x="1161" y="0"/>
                </a:cxn>
                <a:cxn ang="0">
                  <a:pos x="1437" y="29"/>
                </a:cxn>
                <a:cxn ang="0">
                  <a:pos x="1549" y="59"/>
                </a:cxn>
                <a:cxn ang="0">
                  <a:pos x="1648" y="126"/>
                </a:cxn>
                <a:cxn ang="0">
                  <a:pos x="1655" y="175"/>
                </a:cxn>
                <a:cxn ang="0">
                  <a:pos x="1634" y="189"/>
                </a:cxn>
                <a:cxn ang="0">
                  <a:pos x="1604" y="181"/>
                </a:cxn>
                <a:cxn ang="0">
                  <a:pos x="1554" y="158"/>
                </a:cxn>
                <a:cxn ang="0">
                  <a:pos x="1499" y="137"/>
                </a:cxn>
                <a:cxn ang="0">
                  <a:pos x="1381" y="105"/>
                </a:cxn>
                <a:cxn ang="0">
                  <a:pos x="1254" y="82"/>
                </a:cxn>
                <a:cxn ang="0">
                  <a:pos x="1123" y="71"/>
                </a:cxn>
                <a:cxn ang="0">
                  <a:pos x="857" y="67"/>
                </a:cxn>
                <a:cxn ang="0">
                  <a:pos x="617" y="84"/>
                </a:cxn>
                <a:cxn ang="0">
                  <a:pos x="357" y="116"/>
                </a:cxn>
                <a:cxn ang="0">
                  <a:pos x="106" y="196"/>
                </a:cxn>
                <a:cxn ang="0">
                  <a:pos x="72" y="215"/>
                </a:cxn>
                <a:cxn ang="0">
                  <a:pos x="38" y="234"/>
                </a:cxn>
                <a:cxn ang="0">
                  <a:pos x="15" y="234"/>
                </a:cxn>
                <a:cxn ang="0">
                  <a:pos x="2" y="217"/>
                </a:cxn>
                <a:cxn ang="0">
                  <a:pos x="0" y="194"/>
                </a:cxn>
                <a:cxn ang="0">
                  <a:pos x="17" y="179"/>
                </a:cxn>
                <a:cxn ang="0">
                  <a:pos x="17" y="179"/>
                </a:cxn>
              </a:cxnLst>
              <a:rect l="0" t="0" r="r" b="b"/>
              <a:pathLst>
                <a:path w="1655" h="234">
                  <a:moveTo>
                    <a:pt x="17" y="179"/>
                  </a:moveTo>
                  <a:lnTo>
                    <a:pt x="156" y="143"/>
                  </a:lnTo>
                  <a:lnTo>
                    <a:pt x="296" y="107"/>
                  </a:lnTo>
                  <a:lnTo>
                    <a:pt x="439" y="75"/>
                  </a:lnTo>
                  <a:lnTo>
                    <a:pt x="583" y="44"/>
                  </a:lnTo>
                  <a:lnTo>
                    <a:pt x="728" y="21"/>
                  </a:lnTo>
                  <a:lnTo>
                    <a:pt x="872" y="6"/>
                  </a:lnTo>
                  <a:lnTo>
                    <a:pt x="1161" y="0"/>
                  </a:lnTo>
                  <a:lnTo>
                    <a:pt x="1437" y="29"/>
                  </a:lnTo>
                  <a:lnTo>
                    <a:pt x="1549" y="59"/>
                  </a:lnTo>
                  <a:lnTo>
                    <a:pt x="1648" y="126"/>
                  </a:lnTo>
                  <a:lnTo>
                    <a:pt x="1655" y="175"/>
                  </a:lnTo>
                  <a:lnTo>
                    <a:pt x="1634" y="189"/>
                  </a:lnTo>
                  <a:lnTo>
                    <a:pt x="1604" y="181"/>
                  </a:lnTo>
                  <a:lnTo>
                    <a:pt x="1554" y="158"/>
                  </a:lnTo>
                  <a:lnTo>
                    <a:pt x="1499" y="137"/>
                  </a:lnTo>
                  <a:lnTo>
                    <a:pt x="1381" y="105"/>
                  </a:lnTo>
                  <a:lnTo>
                    <a:pt x="1254" y="82"/>
                  </a:lnTo>
                  <a:lnTo>
                    <a:pt x="1123" y="71"/>
                  </a:lnTo>
                  <a:lnTo>
                    <a:pt x="857" y="67"/>
                  </a:lnTo>
                  <a:lnTo>
                    <a:pt x="617" y="84"/>
                  </a:lnTo>
                  <a:lnTo>
                    <a:pt x="357" y="116"/>
                  </a:lnTo>
                  <a:lnTo>
                    <a:pt x="106" y="196"/>
                  </a:lnTo>
                  <a:lnTo>
                    <a:pt x="72" y="215"/>
                  </a:lnTo>
                  <a:lnTo>
                    <a:pt x="38" y="234"/>
                  </a:lnTo>
                  <a:lnTo>
                    <a:pt x="15" y="234"/>
                  </a:lnTo>
                  <a:lnTo>
                    <a:pt x="2" y="217"/>
                  </a:lnTo>
                  <a:lnTo>
                    <a:pt x="0" y="194"/>
                  </a:lnTo>
                  <a:lnTo>
                    <a:pt x="17" y="17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6" name="Freeform 38"/>
            <p:cNvSpPr>
              <a:spLocks/>
            </p:cNvSpPr>
            <p:nvPr/>
          </p:nvSpPr>
          <p:spPr bwMode="auto">
            <a:xfrm flipH="1">
              <a:off x="4111" y="3640"/>
              <a:ext cx="799" cy="184"/>
            </a:xfrm>
            <a:custGeom>
              <a:avLst/>
              <a:gdLst/>
              <a:ahLst/>
              <a:cxnLst>
                <a:cxn ang="0">
                  <a:pos x="160" y="25"/>
                </a:cxn>
                <a:cxn ang="0">
                  <a:pos x="106" y="88"/>
                </a:cxn>
                <a:cxn ang="0">
                  <a:pos x="84" y="141"/>
                </a:cxn>
                <a:cxn ang="0">
                  <a:pos x="89" y="183"/>
                </a:cxn>
                <a:cxn ang="0">
                  <a:pos x="118" y="215"/>
                </a:cxn>
                <a:cxn ang="0">
                  <a:pos x="167" y="240"/>
                </a:cxn>
                <a:cxn ang="0">
                  <a:pos x="236" y="259"/>
                </a:cxn>
                <a:cxn ang="0">
                  <a:pos x="407" y="276"/>
                </a:cxn>
                <a:cxn ang="0">
                  <a:pos x="794" y="265"/>
                </a:cxn>
                <a:cxn ang="0">
                  <a:pos x="1047" y="240"/>
                </a:cxn>
                <a:cxn ang="0">
                  <a:pos x="1317" y="211"/>
                </a:cxn>
                <a:cxn ang="0">
                  <a:pos x="1433" y="185"/>
                </a:cxn>
                <a:cxn ang="0">
                  <a:pos x="1500" y="160"/>
                </a:cxn>
                <a:cxn ang="0">
                  <a:pos x="1574" y="126"/>
                </a:cxn>
                <a:cxn ang="0">
                  <a:pos x="1596" y="128"/>
                </a:cxn>
                <a:cxn ang="0">
                  <a:pos x="1595" y="151"/>
                </a:cxn>
                <a:cxn ang="0">
                  <a:pos x="1549" y="192"/>
                </a:cxn>
                <a:cxn ang="0">
                  <a:pos x="1522" y="211"/>
                </a:cxn>
                <a:cxn ang="0">
                  <a:pos x="1492" y="230"/>
                </a:cxn>
                <a:cxn ang="0">
                  <a:pos x="1424" y="263"/>
                </a:cxn>
                <a:cxn ang="0">
                  <a:pos x="1344" y="289"/>
                </a:cxn>
                <a:cxn ang="0">
                  <a:pos x="1256" y="312"/>
                </a:cxn>
                <a:cxn ang="0">
                  <a:pos x="1163" y="329"/>
                </a:cxn>
                <a:cxn ang="0">
                  <a:pos x="964" y="354"/>
                </a:cxn>
                <a:cxn ang="0">
                  <a:pos x="566" y="367"/>
                </a:cxn>
                <a:cxn ang="0">
                  <a:pos x="264" y="343"/>
                </a:cxn>
                <a:cxn ang="0">
                  <a:pos x="101" y="305"/>
                </a:cxn>
                <a:cxn ang="0">
                  <a:pos x="32" y="259"/>
                </a:cxn>
                <a:cxn ang="0">
                  <a:pos x="0" y="181"/>
                </a:cxn>
                <a:cxn ang="0">
                  <a:pos x="6" y="130"/>
                </a:cxn>
                <a:cxn ang="0">
                  <a:pos x="28" y="84"/>
                </a:cxn>
                <a:cxn ang="0">
                  <a:pos x="63" y="48"/>
                </a:cxn>
                <a:cxn ang="0">
                  <a:pos x="101" y="21"/>
                </a:cxn>
                <a:cxn ang="0">
                  <a:pos x="163" y="0"/>
                </a:cxn>
                <a:cxn ang="0">
                  <a:pos x="160" y="25"/>
                </a:cxn>
                <a:cxn ang="0">
                  <a:pos x="160" y="25"/>
                </a:cxn>
              </a:cxnLst>
              <a:rect l="0" t="0" r="r" b="b"/>
              <a:pathLst>
                <a:path w="1596" h="367">
                  <a:moveTo>
                    <a:pt x="160" y="25"/>
                  </a:moveTo>
                  <a:lnTo>
                    <a:pt x="106" y="88"/>
                  </a:lnTo>
                  <a:lnTo>
                    <a:pt x="84" y="141"/>
                  </a:lnTo>
                  <a:lnTo>
                    <a:pt x="89" y="183"/>
                  </a:lnTo>
                  <a:lnTo>
                    <a:pt x="118" y="215"/>
                  </a:lnTo>
                  <a:lnTo>
                    <a:pt x="167" y="240"/>
                  </a:lnTo>
                  <a:lnTo>
                    <a:pt x="236" y="259"/>
                  </a:lnTo>
                  <a:lnTo>
                    <a:pt x="407" y="276"/>
                  </a:lnTo>
                  <a:lnTo>
                    <a:pt x="794" y="265"/>
                  </a:lnTo>
                  <a:lnTo>
                    <a:pt x="1047" y="240"/>
                  </a:lnTo>
                  <a:lnTo>
                    <a:pt x="1317" y="211"/>
                  </a:lnTo>
                  <a:lnTo>
                    <a:pt x="1433" y="185"/>
                  </a:lnTo>
                  <a:lnTo>
                    <a:pt x="1500" y="160"/>
                  </a:lnTo>
                  <a:lnTo>
                    <a:pt x="1574" y="126"/>
                  </a:lnTo>
                  <a:lnTo>
                    <a:pt x="1596" y="128"/>
                  </a:lnTo>
                  <a:lnTo>
                    <a:pt x="1595" y="151"/>
                  </a:lnTo>
                  <a:lnTo>
                    <a:pt x="1549" y="192"/>
                  </a:lnTo>
                  <a:lnTo>
                    <a:pt x="1522" y="211"/>
                  </a:lnTo>
                  <a:lnTo>
                    <a:pt x="1492" y="230"/>
                  </a:lnTo>
                  <a:lnTo>
                    <a:pt x="1424" y="263"/>
                  </a:lnTo>
                  <a:lnTo>
                    <a:pt x="1344" y="289"/>
                  </a:lnTo>
                  <a:lnTo>
                    <a:pt x="1256" y="312"/>
                  </a:lnTo>
                  <a:lnTo>
                    <a:pt x="1163" y="329"/>
                  </a:lnTo>
                  <a:lnTo>
                    <a:pt x="964" y="354"/>
                  </a:lnTo>
                  <a:lnTo>
                    <a:pt x="566" y="367"/>
                  </a:lnTo>
                  <a:lnTo>
                    <a:pt x="264" y="343"/>
                  </a:lnTo>
                  <a:lnTo>
                    <a:pt x="101" y="305"/>
                  </a:lnTo>
                  <a:lnTo>
                    <a:pt x="32" y="259"/>
                  </a:lnTo>
                  <a:lnTo>
                    <a:pt x="0" y="181"/>
                  </a:lnTo>
                  <a:lnTo>
                    <a:pt x="6" y="130"/>
                  </a:lnTo>
                  <a:lnTo>
                    <a:pt x="28" y="84"/>
                  </a:lnTo>
                  <a:lnTo>
                    <a:pt x="63" y="48"/>
                  </a:lnTo>
                  <a:lnTo>
                    <a:pt x="101" y="21"/>
                  </a:lnTo>
                  <a:lnTo>
                    <a:pt x="163" y="0"/>
                  </a:lnTo>
                  <a:lnTo>
                    <a:pt x="160" y="25"/>
                  </a:lnTo>
                  <a:lnTo>
                    <a:pt x="16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7" name="Freeform 39"/>
            <p:cNvSpPr>
              <a:spLocks/>
            </p:cNvSpPr>
            <p:nvPr/>
          </p:nvSpPr>
          <p:spPr bwMode="auto">
            <a:xfrm flipH="1">
              <a:off x="3971" y="3655"/>
              <a:ext cx="955" cy="297"/>
            </a:xfrm>
            <a:custGeom>
              <a:avLst/>
              <a:gdLst/>
              <a:ahLst/>
              <a:cxnLst>
                <a:cxn ang="0">
                  <a:pos x="36" y="352"/>
                </a:cxn>
                <a:cxn ang="0">
                  <a:pos x="55" y="382"/>
                </a:cxn>
                <a:cxn ang="0">
                  <a:pos x="81" y="409"/>
                </a:cxn>
                <a:cxn ang="0">
                  <a:pos x="116" y="431"/>
                </a:cxn>
                <a:cxn ang="0">
                  <a:pos x="156" y="452"/>
                </a:cxn>
                <a:cxn ang="0">
                  <a:pos x="203" y="470"/>
                </a:cxn>
                <a:cxn ang="0">
                  <a:pos x="254" y="485"/>
                </a:cxn>
                <a:cxn ang="0">
                  <a:pos x="374" y="504"/>
                </a:cxn>
                <a:cxn ang="0">
                  <a:pos x="653" y="515"/>
                </a:cxn>
                <a:cxn ang="0">
                  <a:pos x="963" y="496"/>
                </a:cxn>
                <a:cxn ang="0">
                  <a:pos x="1265" y="452"/>
                </a:cxn>
                <a:cxn ang="0">
                  <a:pos x="1404" y="424"/>
                </a:cxn>
                <a:cxn ang="0">
                  <a:pos x="1528" y="393"/>
                </a:cxn>
                <a:cxn ang="0">
                  <a:pos x="1632" y="361"/>
                </a:cxn>
                <a:cxn ang="0">
                  <a:pos x="1712" y="329"/>
                </a:cxn>
                <a:cxn ang="0">
                  <a:pos x="1786" y="264"/>
                </a:cxn>
                <a:cxn ang="0">
                  <a:pos x="1803" y="190"/>
                </a:cxn>
                <a:cxn ang="0">
                  <a:pos x="1828" y="131"/>
                </a:cxn>
                <a:cxn ang="0">
                  <a:pos x="1877" y="0"/>
                </a:cxn>
                <a:cxn ang="0">
                  <a:pos x="1910" y="8"/>
                </a:cxn>
                <a:cxn ang="0">
                  <a:pos x="1902" y="163"/>
                </a:cxn>
                <a:cxn ang="0">
                  <a:pos x="1910" y="314"/>
                </a:cxn>
                <a:cxn ang="0">
                  <a:pos x="1887" y="354"/>
                </a:cxn>
                <a:cxn ang="0">
                  <a:pos x="1864" y="374"/>
                </a:cxn>
                <a:cxn ang="0">
                  <a:pos x="1832" y="393"/>
                </a:cxn>
                <a:cxn ang="0">
                  <a:pos x="1790" y="414"/>
                </a:cxn>
                <a:cxn ang="0">
                  <a:pos x="1744" y="433"/>
                </a:cxn>
                <a:cxn ang="0">
                  <a:pos x="1689" y="452"/>
                </a:cxn>
                <a:cxn ang="0">
                  <a:pos x="1630" y="470"/>
                </a:cxn>
                <a:cxn ang="0">
                  <a:pos x="1495" y="504"/>
                </a:cxn>
                <a:cxn ang="0">
                  <a:pos x="1345" y="534"/>
                </a:cxn>
                <a:cxn ang="0">
                  <a:pos x="1182" y="559"/>
                </a:cxn>
                <a:cxn ang="0">
                  <a:pos x="1013" y="578"/>
                </a:cxn>
                <a:cxn ang="0">
                  <a:pos x="674" y="595"/>
                </a:cxn>
                <a:cxn ang="0">
                  <a:pos x="368" y="576"/>
                </a:cxn>
                <a:cxn ang="0">
                  <a:pos x="129" y="517"/>
                </a:cxn>
                <a:cxn ang="0">
                  <a:pos x="49" y="468"/>
                </a:cxn>
                <a:cxn ang="0">
                  <a:pos x="0" y="407"/>
                </a:cxn>
                <a:cxn ang="0">
                  <a:pos x="36" y="352"/>
                </a:cxn>
                <a:cxn ang="0">
                  <a:pos x="36" y="352"/>
                </a:cxn>
              </a:cxnLst>
              <a:rect l="0" t="0" r="r" b="b"/>
              <a:pathLst>
                <a:path w="1910" h="595">
                  <a:moveTo>
                    <a:pt x="36" y="352"/>
                  </a:moveTo>
                  <a:lnTo>
                    <a:pt x="55" y="382"/>
                  </a:lnTo>
                  <a:lnTo>
                    <a:pt x="81" y="409"/>
                  </a:lnTo>
                  <a:lnTo>
                    <a:pt x="116" y="431"/>
                  </a:lnTo>
                  <a:lnTo>
                    <a:pt x="156" y="452"/>
                  </a:lnTo>
                  <a:lnTo>
                    <a:pt x="203" y="470"/>
                  </a:lnTo>
                  <a:lnTo>
                    <a:pt x="254" y="485"/>
                  </a:lnTo>
                  <a:lnTo>
                    <a:pt x="374" y="504"/>
                  </a:lnTo>
                  <a:lnTo>
                    <a:pt x="653" y="515"/>
                  </a:lnTo>
                  <a:lnTo>
                    <a:pt x="963" y="496"/>
                  </a:lnTo>
                  <a:lnTo>
                    <a:pt x="1265" y="452"/>
                  </a:lnTo>
                  <a:lnTo>
                    <a:pt x="1404" y="424"/>
                  </a:lnTo>
                  <a:lnTo>
                    <a:pt x="1528" y="393"/>
                  </a:lnTo>
                  <a:lnTo>
                    <a:pt x="1632" y="361"/>
                  </a:lnTo>
                  <a:lnTo>
                    <a:pt x="1712" y="329"/>
                  </a:lnTo>
                  <a:lnTo>
                    <a:pt x="1786" y="264"/>
                  </a:lnTo>
                  <a:lnTo>
                    <a:pt x="1803" y="190"/>
                  </a:lnTo>
                  <a:lnTo>
                    <a:pt x="1828" y="131"/>
                  </a:lnTo>
                  <a:lnTo>
                    <a:pt x="1877" y="0"/>
                  </a:lnTo>
                  <a:lnTo>
                    <a:pt x="1910" y="8"/>
                  </a:lnTo>
                  <a:lnTo>
                    <a:pt x="1902" y="163"/>
                  </a:lnTo>
                  <a:lnTo>
                    <a:pt x="1910" y="314"/>
                  </a:lnTo>
                  <a:lnTo>
                    <a:pt x="1887" y="354"/>
                  </a:lnTo>
                  <a:lnTo>
                    <a:pt x="1864" y="374"/>
                  </a:lnTo>
                  <a:lnTo>
                    <a:pt x="1832" y="393"/>
                  </a:lnTo>
                  <a:lnTo>
                    <a:pt x="1790" y="414"/>
                  </a:lnTo>
                  <a:lnTo>
                    <a:pt x="1744" y="433"/>
                  </a:lnTo>
                  <a:lnTo>
                    <a:pt x="1689" y="452"/>
                  </a:lnTo>
                  <a:lnTo>
                    <a:pt x="1630" y="470"/>
                  </a:lnTo>
                  <a:lnTo>
                    <a:pt x="1495" y="504"/>
                  </a:lnTo>
                  <a:lnTo>
                    <a:pt x="1345" y="534"/>
                  </a:lnTo>
                  <a:lnTo>
                    <a:pt x="1182" y="559"/>
                  </a:lnTo>
                  <a:lnTo>
                    <a:pt x="1013" y="578"/>
                  </a:lnTo>
                  <a:lnTo>
                    <a:pt x="674" y="595"/>
                  </a:lnTo>
                  <a:lnTo>
                    <a:pt x="368" y="576"/>
                  </a:lnTo>
                  <a:lnTo>
                    <a:pt x="129" y="517"/>
                  </a:lnTo>
                  <a:lnTo>
                    <a:pt x="49" y="468"/>
                  </a:lnTo>
                  <a:lnTo>
                    <a:pt x="0" y="407"/>
                  </a:lnTo>
                  <a:lnTo>
                    <a:pt x="36" y="352"/>
                  </a:lnTo>
                  <a:lnTo>
                    <a:pt x="36" y="3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8" name="Freeform 40"/>
            <p:cNvSpPr>
              <a:spLocks/>
            </p:cNvSpPr>
            <p:nvPr/>
          </p:nvSpPr>
          <p:spPr bwMode="auto">
            <a:xfrm flipH="1">
              <a:off x="4114" y="2496"/>
              <a:ext cx="213" cy="155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76" y="142"/>
                </a:cxn>
                <a:cxn ang="0">
                  <a:pos x="112" y="283"/>
                </a:cxn>
                <a:cxn ang="0">
                  <a:pos x="162" y="563"/>
                </a:cxn>
                <a:cxn ang="0">
                  <a:pos x="186" y="840"/>
                </a:cxn>
                <a:cxn ang="0">
                  <a:pos x="190" y="1116"/>
                </a:cxn>
                <a:cxn ang="0">
                  <a:pos x="179" y="1393"/>
                </a:cxn>
                <a:cxn ang="0">
                  <a:pos x="160" y="1673"/>
                </a:cxn>
                <a:cxn ang="0">
                  <a:pos x="135" y="1956"/>
                </a:cxn>
                <a:cxn ang="0">
                  <a:pos x="112" y="2245"/>
                </a:cxn>
                <a:cxn ang="0">
                  <a:pos x="103" y="2688"/>
                </a:cxn>
                <a:cxn ang="0">
                  <a:pos x="118" y="2817"/>
                </a:cxn>
                <a:cxn ang="0">
                  <a:pos x="148" y="2927"/>
                </a:cxn>
                <a:cxn ang="0">
                  <a:pos x="169" y="2971"/>
                </a:cxn>
                <a:cxn ang="0">
                  <a:pos x="196" y="3005"/>
                </a:cxn>
                <a:cxn ang="0">
                  <a:pos x="226" y="3028"/>
                </a:cxn>
                <a:cxn ang="0">
                  <a:pos x="264" y="3037"/>
                </a:cxn>
                <a:cxn ang="0">
                  <a:pos x="300" y="2986"/>
                </a:cxn>
                <a:cxn ang="0">
                  <a:pos x="331" y="2935"/>
                </a:cxn>
                <a:cxn ang="0">
                  <a:pos x="295" y="2914"/>
                </a:cxn>
                <a:cxn ang="0">
                  <a:pos x="295" y="2880"/>
                </a:cxn>
                <a:cxn ang="0">
                  <a:pos x="355" y="2874"/>
                </a:cxn>
                <a:cxn ang="0">
                  <a:pos x="412" y="2889"/>
                </a:cxn>
                <a:cxn ang="0">
                  <a:pos x="426" y="2940"/>
                </a:cxn>
                <a:cxn ang="0">
                  <a:pos x="397" y="2994"/>
                </a:cxn>
                <a:cxn ang="0">
                  <a:pos x="355" y="3037"/>
                </a:cxn>
                <a:cxn ang="0">
                  <a:pos x="310" y="3074"/>
                </a:cxn>
                <a:cxn ang="0">
                  <a:pos x="260" y="3108"/>
                </a:cxn>
                <a:cxn ang="0">
                  <a:pos x="175" y="3072"/>
                </a:cxn>
                <a:cxn ang="0">
                  <a:pos x="112" y="2999"/>
                </a:cxn>
                <a:cxn ang="0">
                  <a:pos x="70" y="2910"/>
                </a:cxn>
                <a:cxn ang="0">
                  <a:pos x="44" y="2796"/>
                </a:cxn>
                <a:cxn ang="0">
                  <a:pos x="29" y="2503"/>
                </a:cxn>
                <a:cxn ang="0">
                  <a:pos x="48" y="2140"/>
                </a:cxn>
                <a:cxn ang="0">
                  <a:pos x="82" y="1730"/>
                </a:cxn>
                <a:cxn ang="0">
                  <a:pos x="124" y="844"/>
                </a:cxn>
                <a:cxn ang="0">
                  <a:pos x="114" y="625"/>
                </a:cxn>
                <a:cxn ang="0">
                  <a:pos x="93" y="410"/>
                </a:cxn>
                <a:cxn ang="0">
                  <a:pos x="76" y="306"/>
                </a:cxn>
                <a:cxn ang="0">
                  <a:pos x="55" y="205"/>
                </a:cxn>
                <a:cxn ang="0">
                  <a:pos x="30" y="106"/>
                </a:cxn>
                <a:cxn ang="0">
                  <a:pos x="0" y="11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426" h="3108">
                  <a:moveTo>
                    <a:pt x="32" y="0"/>
                  </a:moveTo>
                  <a:lnTo>
                    <a:pt x="76" y="142"/>
                  </a:lnTo>
                  <a:lnTo>
                    <a:pt x="112" y="283"/>
                  </a:lnTo>
                  <a:lnTo>
                    <a:pt x="162" y="563"/>
                  </a:lnTo>
                  <a:lnTo>
                    <a:pt x="186" y="840"/>
                  </a:lnTo>
                  <a:lnTo>
                    <a:pt x="190" y="1116"/>
                  </a:lnTo>
                  <a:lnTo>
                    <a:pt x="179" y="1393"/>
                  </a:lnTo>
                  <a:lnTo>
                    <a:pt x="160" y="1673"/>
                  </a:lnTo>
                  <a:lnTo>
                    <a:pt x="135" y="1956"/>
                  </a:lnTo>
                  <a:lnTo>
                    <a:pt x="112" y="2245"/>
                  </a:lnTo>
                  <a:lnTo>
                    <a:pt x="103" y="2688"/>
                  </a:lnTo>
                  <a:lnTo>
                    <a:pt x="118" y="2817"/>
                  </a:lnTo>
                  <a:lnTo>
                    <a:pt x="148" y="2927"/>
                  </a:lnTo>
                  <a:lnTo>
                    <a:pt x="169" y="2971"/>
                  </a:lnTo>
                  <a:lnTo>
                    <a:pt x="196" y="3005"/>
                  </a:lnTo>
                  <a:lnTo>
                    <a:pt x="226" y="3028"/>
                  </a:lnTo>
                  <a:lnTo>
                    <a:pt x="264" y="3037"/>
                  </a:lnTo>
                  <a:lnTo>
                    <a:pt x="300" y="2986"/>
                  </a:lnTo>
                  <a:lnTo>
                    <a:pt x="331" y="2935"/>
                  </a:lnTo>
                  <a:lnTo>
                    <a:pt x="295" y="2914"/>
                  </a:lnTo>
                  <a:lnTo>
                    <a:pt x="295" y="2880"/>
                  </a:lnTo>
                  <a:lnTo>
                    <a:pt x="355" y="2874"/>
                  </a:lnTo>
                  <a:lnTo>
                    <a:pt x="412" y="2889"/>
                  </a:lnTo>
                  <a:lnTo>
                    <a:pt x="426" y="2940"/>
                  </a:lnTo>
                  <a:lnTo>
                    <a:pt x="397" y="2994"/>
                  </a:lnTo>
                  <a:lnTo>
                    <a:pt x="355" y="3037"/>
                  </a:lnTo>
                  <a:lnTo>
                    <a:pt x="310" y="3074"/>
                  </a:lnTo>
                  <a:lnTo>
                    <a:pt x="260" y="3108"/>
                  </a:lnTo>
                  <a:lnTo>
                    <a:pt x="175" y="3072"/>
                  </a:lnTo>
                  <a:lnTo>
                    <a:pt x="112" y="2999"/>
                  </a:lnTo>
                  <a:lnTo>
                    <a:pt x="70" y="2910"/>
                  </a:lnTo>
                  <a:lnTo>
                    <a:pt x="44" y="2796"/>
                  </a:lnTo>
                  <a:lnTo>
                    <a:pt x="29" y="2503"/>
                  </a:lnTo>
                  <a:lnTo>
                    <a:pt x="48" y="2140"/>
                  </a:lnTo>
                  <a:lnTo>
                    <a:pt x="82" y="1730"/>
                  </a:lnTo>
                  <a:lnTo>
                    <a:pt x="124" y="844"/>
                  </a:lnTo>
                  <a:lnTo>
                    <a:pt x="114" y="625"/>
                  </a:lnTo>
                  <a:lnTo>
                    <a:pt x="93" y="410"/>
                  </a:lnTo>
                  <a:lnTo>
                    <a:pt x="76" y="306"/>
                  </a:lnTo>
                  <a:lnTo>
                    <a:pt x="55" y="205"/>
                  </a:lnTo>
                  <a:lnTo>
                    <a:pt x="30" y="106"/>
                  </a:lnTo>
                  <a:lnTo>
                    <a:pt x="0" y="11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9" name="Freeform 41"/>
            <p:cNvSpPr>
              <a:spLocks/>
            </p:cNvSpPr>
            <p:nvPr/>
          </p:nvSpPr>
          <p:spPr bwMode="auto">
            <a:xfrm flipH="1">
              <a:off x="4939" y="2592"/>
              <a:ext cx="53" cy="75"/>
            </a:xfrm>
            <a:custGeom>
              <a:avLst/>
              <a:gdLst/>
              <a:ahLst/>
              <a:cxnLst>
                <a:cxn ang="0">
                  <a:pos x="91" y="34"/>
                </a:cxn>
                <a:cxn ang="0">
                  <a:pos x="32" y="61"/>
                </a:cxn>
                <a:cxn ang="0">
                  <a:pos x="38" y="97"/>
                </a:cxn>
                <a:cxn ang="0">
                  <a:pos x="64" y="122"/>
                </a:cxn>
                <a:cxn ang="0">
                  <a:pos x="72" y="144"/>
                </a:cxn>
                <a:cxn ang="0">
                  <a:pos x="49" y="150"/>
                </a:cxn>
                <a:cxn ang="0">
                  <a:pos x="5" y="108"/>
                </a:cxn>
                <a:cxn ang="0">
                  <a:pos x="0" y="59"/>
                </a:cxn>
                <a:cxn ang="0">
                  <a:pos x="9" y="36"/>
                </a:cxn>
                <a:cxn ang="0">
                  <a:pos x="28" y="17"/>
                </a:cxn>
                <a:cxn ang="0">
                  <a:pos x="89" y="0"/>
                </a:cxn>
                <a:cxn ang="0">
                  <a:pos x="106" y="17"/>
                </a:cxn>
                <a:cxn ang="0">
                  <a:pos x="91" y="34"/>
                </a:cxn>
                <a:cxn ang="0">
                  <a:pos x="91" y="34"/>
                </a:cxn>
              </a:cxnLst>
              <a:rect l="0" t="0" r="r" b="b"/>
              <a:pathLst>
                <a:path w="106" h="150">
                  <a:moveTo>
                    <a:pt x="91" y="34"/>
                  </a:moveTo>
                  <a:lnTo>
                    <a:pt x="32" y="61"/>
                  </a:lnTo>
                  <a:lnTo>
                    <a:pt x="38" y="97"/>
                  </a:lnTo>
                  <a:lnTo>
                    <a:pt x="64" y="122"/>
                  </a:lnTo>
                  <a:lnTo>
                    <a:pt x="72" y="144"/>
                  </a:lnTo>
                  <a:lnTo>
                    <a:pt x="49" y="150"/>
                  </a:lnTo>
                  <a:lnTo>
                    <a:pt x="5" y="108"/>
                  </a:lnTo>
                  <a:lnTo>
                    <a:pt x="0" y="59"/>
                  </a:lnTo>
                  <a:lnTo>
                    <a:pt x="9" y="36"/>
                  </a:lnTo>
                  <a:lnTo>
                    <a:pt x="28" y="17"/>
                  </a:lnTo>
                  <a:lnTo>
                    <a:pt x="89" y="0"/>
                  </a:lnTo>
                  <a:lnTo>
                    <a:pt x="106" y="17"/>
                  </a:lnTo>
                  <a:lnTo>
                    <a:pt x="91" y="34"/>
                  </a:lnTo>
                  <a:lnTo>
                    <a:pt x="91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0" name="Freeform 42"/>
            <p:cNvSpPr>
              <a:spLocks/>
            </p:cNvSpPr>
            <p:nvPr/>
          </p:nvSpPr>
          <p:spPr bwMode="auto">
            <a:xfrm flipH="1">
              <a:off x="4967" y="2651"/>
              <a:ext cx="64" cy="208"/>
            </a:xfrm>
            <a:custGeom>
              <a:avLst/>
              <a:gdLst/>
              <a:ahLst/>
              <a:cxnLst>
                <a:cxn ang="0">
                  <a:pos x="125" y="26"/>
                </a:cxn>
                <a:cxn ang="0">
                  <a:pos x="70" y="112"/>
                </a:cxn>
                <a:cxn ang="0">
                  <a:pos x="59" y="197"/>
                </a:cxn>
                <a:cxn ang="0">
                  <a:pos x="76" y="287"/>
                </a:cxn>
                <a:cxn ang="0">
                  <a:pos x="110" y="380"/>
                </a:cxn>
                <a:cxn ang="0">
                  <a:pos x="112" y="401"/>
                </a:cxn>
                <a:cxn ang="0">
                  <a:pos x="100" y="416"/>
                </a:cxn>
                <a:cxn ang="0">
                  <a:pos x="64" y="407"/>
                </a:cxn>
                <a:cxn ang="0">
                  <a:pos x="32" y="361"/>
                </a:cxn>
                <a:cxn ang="0">
                  <a:pos x="0" y="272"/>
                </a:cxn>
                <a:cxn ang="0">
                  <a:pos x="2" y="167"/>
                </a:cxn>
                <a:cxn ang="0">
                  <a:pos x="17" y="116"/>
                </a:cxn>
                <a:cxn ang="0">
                  <a:pos x="38" y="70"/>
                </a:cxn>
                <a:cxn ang="0">
                  <a:pos x="68" y="30"/>
                </a:cxn>
                <a:cxn ang="0">
                  <a:pos x="104" y="0"/>
                </a:cxn>
                <a:cxn ang="0">
                  <a:pos x="127" y="2"/>
                </a:cxn>
                <a:cxn ang="0">
                  <a:pos x="125" y="26"/>
                </a:cxn>
                <a:cxn ang="0">
                  <a:pos x="125" y="26"/>
                </a:cxn>
              </a:cxnLst>
              <a:rect l="0" t="0" r="r" b="b"/>
              <a:pathLst>
                <a:path w="127" h="416">
                  <a:moveTo>
                    <a:pt x="125" y="26"/>
                  </a:moveTo>
                  <a:lnTo>
                    <a:pt x="70" y="112"/>
                  </a:lnTo>
                  <a:lnTo>
                    <a:pt x="59" y="197"/>
                  </a:lnTo>
                  <a:lnTo>
                    <a:pt x="76" y="287"/>
                  </a:lnTo>
                  <a:lnTo>
                    <a:pt x="110" y="380"/>
                  </a:lnTo>
                  <a:lnTo>
                    <a:pt x="112" y="401"/>
                  </a:lnTo>
                  <a:lnTo>
                    <a:pt x="100" y="416"/>
                  </a:lnTo>
                  <a:lnTo>
                    <a:pt x="64" y="407"/>
                  </a:lnTo>
                  <a:lnTo>
                    <a:pt x="32" y="361"/>
                  </a:lnTo>
                  <a:lnTo>
                    <a:pt x="0" y="272"/>
                  </a:lnTo>
                  <a:lnTo>
                    <a:pt x="2" y="167"/>
                  </a:lnTo>
                  <a:lnTo>
                    <a:pt x="17" y="116"/>
                  </a:lnTo>
                  <a:lnTo>
                    <a:pt x="38" y="70"/>
                  </a:lnTo>
                  <a:lnTo>
                    <a:pt x="68" y="30"/>
                  </a:lnTo>
                  <a:lnTo>
                    <a:pt x="104" y="0"/>
                  </a:lnTo>
                  <a:lnTo>
                    <a:pt x="127" y="2"/>
                  </a:lnTo>
                  <a:lnTo>
                    <a:pt x="125" y="26"/>
                  </a:lnTo>
                  <a:lnTo>
                    <a:pt x="12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1" name="Freeform 43"/>
            <p:cNvSpPr>
              <a:spLocks/>
            </p:cNvSpPr>
            <p:nvPr/>
          </p:nvSpPr>
          <p:spPr bwMode="auto">
            <a:xfrm flipH="1">
              <a:off x="4815" y="2621"/>
              <a:ext cx="145" cy="217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94" y="26"/>
                </a:cxn>
                <a:cxn ang="0">
                  <a:pos x="244" y="72"/>
                </a:cxn>
                <a:cxn ang="0">
                  <a:pos x="289" y="177"/>
                </a:cxn>
                <a:cxn ang="0">
                  <a:pos x="283" y="234"/>
                </a:cxn>
                <a:cxn ang="0">
                  <a:pos x="268" y="256"/>
                </a:cxn>
                <a:cxn ang="0">
                  <a:pos x="245" y="272"/>
                </a:cxn>
                <a:cxn ang="0">
                  <a:pos x="120" y="332"/>
                </a:cxn>
                <a:cxn ang="0">
                  <a:pos x="27" y="427"/>
                </a:cxn>
                <a:cxn ang="0">
                  <a:pos x="4" y="433"/>
                </a:cxn>
                <a:cxn ang="0">
                  <a:pos x="0" y="408"/>
                </a:cxn>
                <a:cxn ang="0">
                  <a:pos x="40" y="342"/>
                </a:cxn>
                <a:cxn ang="0">
                  <a:pos x="91" y="287"/>
                </a:cxn>
                <a:cxn ang="0">
                  <a:pos x="152" y="241"/>
                </a:cxn>
                <a:cxn ang="0">
                  <a:pos x="185" y="222"/>
                </a:cxn>
                <a:cxn ang="0">
                  <a:pos x="221" y="205"/>
                </a:cxn>
                <a:cxn ang="0">
                  <a:pos x="251" y="171"/>
                </a:cxn>
                <a:cxn ang="0">
                  <a:pos x="238" y="123"/>
                </a:cxn>
                <a:cxn ang="0">
                  <a:pos x="194" y="80"/>
                </a:cxn>
                <a:cxn ang="0">
                  <a:pos x="164" y="63"/>
                </a:cxn>
                <a:cxn ang="0">
                  <a:pos x="129" y="51"/>
                </a:cxn>
                <a:cxn ang="0">
                  <a:pos x="107" y="21"/>
                </a:cxn>
                <a:cxn ang="0">
                  <a:pos x="135" y="0"/>
                </a:cxn>
                <a:cxn ang="0">
                  <a:pos x="135" y="0"/>
                </a:cxn>
              </a:cxnLst>
              <a:rect l="0" t="0" r="r" b="b"/>
              <a:pathLst>
                <a:path w="289" h="433">
                  <a:moveTo>
                    <a:pt x="135" y="0"/>
                  </a:moveTo>
                  <a:lnTo>
                    <a:pt x="194" y="26"/>
                  </a:lnTo>
                  <a:lnTo>
                    <a:pt x="244" y="72"/>
                  </a:lnTo>
                  <a:lnTo>
                    <a:pt x="289" y="177"/>
                  </a:lnTo>
                  <a:lnTo>
                    <a:pt x="283" y="234"/>
                  </a:lnTo>
                  <a:lnTo>
                    <a:pt x="268" y="256"/>
                  </a:lnTo>
                  <a:lnTo>
                    <a:pt x="245" y="272"/>
                  </a:lnTo>
                  <a:lnTo>
                    <a:pt x="120" y="332"/>
                  </a:lnTo>
                  <a:lnTo>
                    <a:pt x="27" y="427"/>
                  </a:lnTo>
                  <a:lnTo>
                    <a:pt x="4" y="433"/>
                  </a:lnTo>
                  <a:lnTo>
                    <a:pt x="0" y="408"/>
                  </a:lnTo>
                  <a:lnTo>
                    <a:pt x="40" y="342"/>
                  </a:lnTo>
                  <a:lnTo>
                    <a:pt x="91" y="287"/>
                  </a:lnTo>
                  <a:lnTo>
                    <a:pt x="152" y="241"/>
                  </a:lnTo>
                  <a:lnTo>
                    <a:pt x="185" y="222"/>
                  </a:lnTo>
                  <a:lnTo>
                    <a:pt x="221" y="205"/>
                  </a:lnTo>
                  <a:lnTo>
                    <a:pt x="251" y="171"/>
                  </a:lnTo>
                  <a:lnTo>
                    <a:pt x="238" y="123"/>
                  </a:lnTo>
                  <a:lnTo>
                    <a:pt x="194" y="80"/>
                  </a:lnTo>
                  <a:lnTo>
                    <a:pt x="164" y="63"/>
                  </a:lnTo>
                  <a:lnTo>
                    <a:pt x="129" y="51"/>
                  </a:lnTo>
                  <a:lnTo>
                    <a:pt x="107" y="21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2" name="Freeform 44"/>
            <p:cNvSpPr>
              <a:spLocks/>
            </p:cNvSpPr>
            <p:nvPr/>
          </p:nvSpPr>
          <p:spPr bwMode="auto">
            <a:xfrm flipH="1">
              <a:off x="4594" y="2466"/>
              <a:ext cx="368" cy="195"/>
            </a:xfrm>
            <a:custGeom>
              <a:avLst/>
              <a:gdLst/>
              <a:ahLst/>
              <a:cxnLst>
                <a:cxn ang="0">
                  <a:pos x="0" y="249"/>
                </a:cxn>
                <a:cxn ang="0">
                  <a:pos x="6" y="190"/>
                </a:cxn>
                <a:cxn ang="0">
                  <a:pos x="37" y="131"/>
                </a:cxn>
                <a:cxn ang="0">
                  <a:pos x="80" y="82"/>
                </a:cxn>
                <a:cxn ang="0">
                  <a:pos x="103" y="61"/>
                </a:cxn>
                <a:cxn ang="0">
                  <a:pos x="126" y="46"/>
                </a:cxn>
                <a:cxn ang="0">
                  <a:pos x="189" y="19"/>
                </a:cxn>
                <a:cxn ang="0">
                  <a:pos x="259" y="2"/>
                </a:cxn>
                <a:cxn ang="0">
                  <a:pos x="407" y="0"/>
                </a:cxn>
                <a:cxn ang="0">
                  <a:pos x="542" y="49"/>
                </a:cxn>
                <a:cxn ang="0">
                  <a:pos x="633" y="156"/>
                </a:cxn>
                <a:cxn ang="0">
                  <a:pos x="652" y="255"/>
                </a:cxn>
                <a:cxn ang="0">
                  <a:pos x="679" y="295"/>
                </a:cxn>
                <a:cxn ang="0">
                  <a:pos x="715" y="344"/>
                </a:cxn>
                <a:cxn ang="0">
                  <a:pos x="736" y="384"/>
                </a:cxn>
                <a:cxn ang="0">
                  <a:pos x="717" y="392"/>
                </a:cxn>
                <a:cxn ang="0">
                  <a:pos x="637" y="350"/>
                </a:cxn>
                <a:cxn ang="0">
                  <a:pos x="599" y="302"/>
                </a:cxn>
                <a:cxn ang="0">
                  <a:pos x="561" y="183"/>
                </a:cxn>
                <a:cxn ang="0">
                  <a:pos x="531" y="131"/>
                </a:cxn>
                <a:cxn ang="0">
                  <a:pos x="489" y="91"/>
                </a:cxn>
                <a:cxn ang="0">
                  <a:pos x="436" y="65"/>
                </a:cxn>
                <a:cxn ang="0">
                  <a:pos x="379" y="48"/>
                </a:cxn>
                <a:cxn ang="0">
                  <a:pos x="255" y="44"/>
                </a:cxn>
                <a:cxn ang="0">
                  <a:pos x="145" y="80"/>
                </a:cxn>
                <a:cxn ang="0">
                  <a:pos x="67" y="154"/>
                </a:cxn>
                <a:cxn ang="0">
                  <a:pos x="33" y="251"/>
                </a:cxn>
                <a:cxn ang="0">
                  <a:pos x="14" y="266"/>
                </a:cxn>
                <a:cxn ang="0">
                  <a:pos x="0" y="249"/>
                </a:cxn>
                <a:cxn ang="0">
                  <a:pos x="0" y="249"/>
                </a:cxn>
              </a:cxnLst>
              <a:rect l="0" t="0" r="r" b="b"/>
              <a:pathLst>
                <a:path w="736" h="392">
                  <a:moveTo>
                    <a:pt x="0" y="249"/>
                  </a:moveTo>
                  <a:lnTo>
                    <a:pt x="6" y="190"/>
                  </a:lnTo>
                  <a:lnTo>
                    <a:pt x="37" y="131"/>
                  </a:lnTo>
                  <a:lnTo>
                    <a:pt x="80" y="82"/>
                  </a:lnTo>
                  <a:lnTo>
                    <a:pt x="103" y="61"/>
                  </a:lnTo>
                  <a:lnTo>
                    <a:pt x="126" y="46"/>
                  </a:lnTo>
                  <a:lnTo>
                    <a:pt x="189" y="19"/>
                  </a:lnTo>
                  <a:lnTo>
                    <a:pt x="259" y="2"/>
                  </a:lnTo>
                  <a:lnTo>
                    <a:pt x="407" y="0"/>
                  </a:lnTo>
                  <a:lnTo>
                    <a:pt x="542" y="49"/>
                  </a:lnTo>
                  <a:lnTo>
                    <a:pt x="633" y="156"/>
                  </a:lnTo>
                  <a:lnTo>
                    <a:pt x="652" y="255"/>
                  </a:lnTo>
                  <a:lnTo>
                    <a:pt x="679" y="295"/>
                  </a:lnTo>
                  <a:lnTo>
                    <a:pt x="715" y="344"/>
                  </a:lnTo>
                  <a:lnTo>
                    <a:pt x="736" y="384"/>
                  </a:lnTo>
                  <a:lnTo>
                    <a:pt x="717" y="392"/>
                  </a:lnTo>
                  <a:lnTo>
                    <a:pt x="637" y="350"/>
                  </a:lnTo>
                  <a:lnTo>
                    <a:pt x="599" y="302"/>
                  </a:lnTo>
                  <a:lnTo>
                    <a:pt x="561" y="183"/>
                  </a:lnTo>
                  <a:lnTo>
                    <a:pt x="531" y="131"/>
                  </a:lnTo>
                  <a:lnTo>
                    <a:pt x="489" y="91"/>
                  </a:lnTo>
                  <a:lnTo>
                    <a:pt x="436" y="65"/>
                  </a:lnTo>
                  <a:lnTo>
                    <a:pt x="379" y="48"/>
                  </a:lnTo>
                  <a:lnTo>
                    <a:pt x="255" y="44"/>
                  </a:lnTo>
                  <a:lnTo>
                    <a:pt x="145" y="80"/>
                  </a:lnTo>
                  <a:lnTo>
                    <a:pt x="67" y="154"/>
                  </a:lnTo>
                  <a:lnTo>
                    <a:pt x="33" y="251"/>
                  </a:lnTo>
                  <a:lnTo>
                    <a:pt x="14" y="266"/>
                  </a:lnTo>
                  <a:lnTo>
                    <a:pt x="0" y="24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3" name="Freeform 45"/>
            <p:cNvSpPr>
              <a:spLocks/>
            </p:cNvSpPr>
            <p:nvPr/>
          </p:nvSpPr>
          <p:spPr bwMode="auto">
            <a:xfrm flipH="1">
              <a:off x="4779" y="2534"/>
              <a:ext cx="88" cy="92"/>
            </a:xfrm>
            <a:custGeom>
              <a:avLst/>
              <a:gdLst/>
              <a:ahLst/>
              <a:cxnLst>
                <a:cxn ang="0">
                  <a:pos x="79" y="30"/>
                </a:cxn>
                <a:cxn ang="0">
                  <a:pos x="36" y="74"/>
                </a:cxn>
                <a:cxn ang="0">
                  <a:pos x="28" y="103"/>
                </a:cxn>
                <a:cxn ang="0">
                  <a:pos x="41" y="129"/>
                </a:cxn>
                <a:cxn ang="0">
                  <a:pos x="68" y="144"/>
                </a:cxn>
                <a:cxn ang="0">
                  <a:pos x="95" y="152"/>
                </a:cxn>
                <a:cxn ang="0">
                  <a:pos x="153" y="146"/>
                </a:cxn>
                <a:cxn ang="0">
                  <a:pos x="174" y="156"/>
                </a:cxn>
                <a:cxn ang="0">
                  <a:pos x="163" y="177"/>
                </a:cxn>
                <a:cxn ang="0">
                  <a:pos x="89" y="184"/>
                </a:cxn>
                <a:cxn ang="0">
                  <a:pos x="20" y="154"/>
                </a:cxn>
                <a:cxn ang="0">
                  <a:pos x="0" y="116"/>
                </a:cxn>
                <a:cxn ang="0">
                  <a:pos x="5" y="68"/>
                </a:cxn>
                <a:cxn ang="0">
                  <a:pos x="30" y="27"/>
                </a:cxn>
                <a:cxn ang="0">
                  <a:pos x="64" y="0"/>
                </a:cxn>
                <a:cxn ang="0">
                  <a:pos x="87" y="8"/>
                </a:cxn>
                <a:cxn ang="0">
                  <a:pos x="79" y="30"/>
                </a:cxn>
                <a:cxn ang="0">
                  <a:pos x="79" y="30"/>
                </a:cxn>
              </a:cxnLst>
              <a:rect l="0" t="0" r="r" b="b"/>
              <a:pathLst>
                <a:path w="174" h="184">
                  <a:moveTo>
                    <a:pt x="79" y="30"/>
                  </a:moveTo>
                  <a:lnTo>
                    <a:pt x="36" y="74"/>
                  </a:lnTo>
                  <a:lnTo>
                    <a:pt x="28" y="103"/>
                  </a:lnTo>
                  <a:lnTo>
                    <a:pt x="41" y="129"/>
                  </a:lnTo>
                  <a:lnTo>
                    <a:pt x="68" y="144"/>
                  </a:lnTo>
                  <a:lnTo>
                    <a:pt x="95" y="152"/>
                  </a:lnTo>
                  <a:lnTo>
                    <a:pt x="153" y="146"/>
                  </a:lnTo>
                  <a:lnTo>
                    <a:pt x="174" y="156"/>
                  </a:lnTo>
                  <a:lnTo>
                    <a:pt x="163" y="177"/>
                  </a:lnTo>
                  <a:lnTo>
                    <a:pt x="89" y="184"/>
                  </a:lnTo>
                  <a:lnTo>
                    <a:pt x="20" y="154"/>
                  </a:lnTo>
                  <a:lnTo>
                    <a:pt x="0" y="116"/>
                  </a:lnTo>
                  <a:lnTo>
                    <a:pt x="5" y="68"/>
                  </a:lnTo>
                  <a:lnTo>
                    <a:pt x="30" y="27"/>
                  </a:lnTo>
                  <a:lnTo>
                    <a:pt x="64" y="0"/>
                  </a:lnTo>
                  <a:lnTo>
                    <a:pt x="87" y="8"/>
                  </a:lnTo>
                  <a:lnTo>
                    <a:pt x="79" y="30"/>
                  </a:lnTo>
                  <a:lnTo>
                    <a:pt x="7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4" name="Freeform 46"/>
            <p:cNvSpPr>
              <a:spLocks/>
            </p:cNvSpPr>
            <p:nvPr/>
          </p:nvSpPr>
          <p:spPr bwMode="auto">
            <a:xfrm flipH="1">
              <a:off x="4719" y="2528"/>
              <a:ext cx="100" cy="96"/>
            </a:xfrm>
            <a:custGeom>
              <a:avLst/>
              <a:gdLst/>
              <a:ahLst/>
              <a:cxnLst>
                <a:cxn ang="0">
                  <a:pos x="32" y="57"/>
                </a:cxn>
                <a:cxn ang="0">
                  <a:pos x="51" y="117"/>
                </a:cxn>
                <a:cxn ang="0">
                  <a:pos x="68" y="144"/>
                </a:cxn>
                <a:cxn ang="0">
                  <a:pos x="96" y="153"/>
                </a:cxn>
                <a:cxn ang="0">
                  <a:pos x="123" y="140"/>
                </a:cxn>
                <a:cxn ang="0">
                  <a:pos x="136" y="104"/>
                </a:cxn>
                <a:cxn ang="0">
                  <a:pos x="129" y="62"/>
                </a:cxn>
                <a:cxn ang="0">
                  <a:pos x="91" y="32"/>
                </a:cxn>
                <a:cxn ang="0">
                  <a:pos x="79" y="11"/>
                </a:cxn>
                <a:cxn ang="0">
                  <a:pos x="100" y="0"/>
                </a:cxn>
                <a:cxn ang="0">
                  <a:pos x="165" y="28"/>
                </a:cxn>
                <a:cxn ang="0">
                  <a:pos x="201" y="87"/>
                </a:cxn>
                <a:cxn ang="0">
                  <a:pos x="191" y="127"/>
                </a:cxn>
                <a:cxn ang="0">
                  <a:pos x="169" y="161"/>
                </a:cxn>
                <a:cxn ang="0">
                  <a:pos x="134" y="184"/>
                </a:cxn>
                <a:cxn ang="0">
                  <a:pos x="95" y="192"/>
                </a:cxn>
                <a:cxn ang="0">
                  <a:pos x="57" y="178"/>
                </a:cxn>
                <a:cxn ang="0">
                  <a:pos x="28" y="146"/>
                </a:cxn>
                <a:cxn ang="0">
                  <a:pos x="0" y="66"/>
                </a:cxn>
                <a:cxn ang="0">
                  <a:pos x="11" y="45"/>
                </a:cxn>
                <a:cxn ang="0">
                  <a:pos x="32" y="57"/>
                </a:cxn>
                <a:cxn ang="0">
                  <a:pos x="32" y="57"/>
                </a:cxn>
              </a:cxnLst>
              <a:rect l="0" t="0" r="r" b="b"/>
              <a:pathLst>
                <a:path w="201" h="192">
                  <a:moveTo>
                    <a:pt x="32" y="57"/>
                  </a:moveTo>
                  <a:lnTo>
                    <a:pt x="51" y="117"/>
                  </a:lnTo>
                  <a:lnTo>
                    <a:pt x="68" y="144"/>
                  </a:lnTo>
                  <a:lnTo>
                    <a:pt x="96" y="153"/>
                  </a:lnTo>
                  <a:lnTo>
                    <a:pt x="123" y="140"/>
                  </a:lnTo>
                  <a:lnTo>
                    <a:pt x="136" y="104"/>
                  </a:lnTo>
                  <a:lnTo>
                    <a:pt x="129" y="62"/>
                  </a:lnTo>
                  <a:lnTo>
                    <a:pt x="91" y="32"/>
                  </a:lnTo>
                  <a:lnTo>
                    <a:pt x="79" y="11"/>
                  </a:lnTo>
                  <a:lnTo>
                    <a:pt x="100" y="0"/>
                  </a:lnTo>
                  <a:lnTo>
                    <a:pt x="165" y="28"/>
                  </a:lnTo>
                  <a:lnTo>
                    <a:pt x="201" y="87"/>
                  </a:lnTo>
                  <a:lnTo>
                    <a:pt x="191" y="127"/>
                  </a:lnTo>
                  <a:lnTo>
                    <a:pt x="169" y="161"/>
                  </a:lnTo>
                  <a:lnTo>
                    <a:pt x="134" y="184"/>
                  </a:lnTo>
                  <a:lnTo>
                    <a:pt x="95" y="192"/>
                  </a:lnTo>
                  <a:lnTo>
                    <a:pt x="57" y="178"/>
                  </a:lnTo>
                  <a:lnTo>
                    <a:pt x="28" y="146"/>
                  </a:lnTo>
                  <a:lnTo>
                    <a:pt x="0" y="66"/>
                  </a:lnTo>
                  <a:lnTo>
                    <a:pt x="11" y="45"/>
                  </a:lnTo>
                  <a:lnTo>
                    <a:pt x="32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5" name="Freeform 47"/>
            <p:cNvSpPr>
              <a:spLocks/>
            </p:cNvSpPr>
            <p:nvPr/>
          </p:nvSpPr>
          <p:spPr bwMode="auto">
            <a:xfrm flipH="1">
              <a:off x="4384" y="2792"/>
              <a:ext cx="506" cy="376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55" y="99"/>
                </a:cxn>
                <a:cxn ang="0">
                  <a:pos x="78" y="186"/>
                </a:cxn>
                <a:cxn ang="0">
                  <a:pos x="110" y="289"/>
                </a:cxn>
                <a:cxn ang="0">
                  <a:pos x="133" y="342"/>
                </a:cxn>
                <a:cxn ang="0">
                  <a:pos x="160" y="393"/>
                </a:cxn>
                <a:cxn ang="0">
                  <a:pos x="194" y="447"/>
                </a:cxn>
                <a:cxn ang="0">
                  <a:pos x="232" y="496"/>
                </a:cxn>
                <a:cxn ang="0">
                  <a:pos x="277" y="542"/>
                </a:cxn>
                <a:cxn ang="0">
                  <a:pos x="331" y="582"/>
                </a:cxn>
                <a:cxn ang="0">
                  <a:pos x="361" y="601"/>
                </a:cxn>
                <a:cxn ang="0">
                  <a:pos x="391" y="618"/>
                </a:cxn>
                <a:cxn ang="0">
                  <a:pos x="462" y="646"/>
                </a:cxn>
                <a:cxn ang="0">
                  <a:pos x="540" y="665"/>
                </a:cxn>
                <a:cxn ang="0">
                  <a:pos x="627" y="673"/>
                </a:cxn>
                <a:cxn ang="0">
                  <a:pos x="796" y="671"/>
                </a:cxn>
                <a:cxn ang="0">
                  <a:pos x="992" y="652"/>
                </a:cxn>
                <a:cxn ang="0">
                  <a:pos x="1011" y="665"/>
                </a:cxn>
                <a:cxn ang="0">
                  <a:pos x="998" y="686"/>
                </a:cxn>
                <a:cxn ang="0">
                  <a:pos x="903" y="717"/>
                </a:cxn>
                <a:cxn ang="0">
                  <a:pos x="808" y="747"/>
                </a:cxn>
                <a:cxn ang="0">
                  <a:pos x="652" y="751"/>
                </a:cxn>
                <a:cxn ang="0">
                  <a:pos x="494" y="734"/>
                </a:cxn>
                <a:cxn ang="0">
                  <a:pos x="342" y="667"/>
                </a:cxn>
                <a:cxn ang="0">
                  <a:pos x="275" y="612"/>
                </a:cxn>
                <a:cxn ang="0">
                  <a:pos x="217" y="549"/>
                </a:cxn>
                <a:cxn ang="0">
                  <a:pos x="163" y="479"/>
                </a:cxn>
                <a:cxn ang="0">
                  <a:pos x="118" y="405"/>
                </a:cxn>
                <a:cxn ang="0">
                  <a:pos x="80" y="329"/>
                </a:cxn>
                <a:cxn ang="0">
                  <a:pos x="51" y="253"/>
                </a:cxn>
                <a:cxn ang="0">
                  <a:pos x="0" y="25"/>
                </a:cxn>
                <a:cxn ang="0">
                  <a:pos x="4" y="0"/>
                </a:cxn>
                <a:cxn ang="0">
                  <a:pos x="27" y="4"/>
                </a:cxn>
                <a:cxn ang="0">
                  <a:pos x="27" y="4"/>
                </a:cxn>
              </a:cxnLst>
              <a:rect l="0" t="0" r="r" b="b"/>
              <a:pathLst>
                <a:path w="1011" h="751">
                  <a:moveTo>
                    <a:pt x="27" y="4"/>
                  </a:moveTo>
                  <a:lnTo>
                    <a:pt x="55" y="99"/>
                  </a:lnTo>
                  <a:lnTo>
                    <a:pt x="78" y="186"/>
                  </a:lnTo>
                  <a:lnTo>
                    <a:pt x="110" y="289"/>
                  </a:lnTo>
                  <a:lnTo>
                    <a:pt x="133" y="342"/>
                  </a:lnTo>
                  <a:lnTo>
                    <a:pt x="160" y="393"/>
                  </a:lnTo>
                  <a:lnTo>
                    <a:pt x="194" y="447"/>
                  </a:lnTo>
                  <a:lnTo>
                    <a:pt x="232" y="496"/>
                  </a:lnTo>
                  <a:lnTo>
                    <a:pt x="277" y="542"/>
                  </a:lnTo>
                  <a:lnTo>
                    <a:pt x="331" y="582"/>
                  </a:lnTo>
                  <a:lnTo>
                    <a:pt x="361" y="601"/>
                  </a:lnTo>
                  <a:lnTo>
                    <a:pt x="391" y="618"/>
                  </a:lnTo>
                  <a:lnTo>
                    <a:pt x="462" y="646"/>
                  </a:lnTo>
                  <a:lnTo>
                    <a:pt x="540" y="665"/>
                  </a:lnTo>
                  <a:lnTo>
                    <a:pt x="627" y="673"/>
                  </a:lnTo>
                  <a:lnTo>
                    <a:pt x="796" y="671"/>
                  </a:lnTo>
                  <a:lnTo>
                    <a:pt x="992" y="652"/>
                  </a:lnTo>
                  <a:lnTo>
                    <a:pt x="1011" y="665"/>
                  </a:lnTo>
                  <a:lnTo>
                    <a:pt x="998" y="686"/>
                  </a:lnTo>
                  <a:lnTo>
                    <a:pt x="903" y="717"/>
                  </a:lnTo>
                  <a:lnTo>
                    <a:pt x="808" y="747"/>
                  </a:lnTo>
                  <a:lnTo>
                    <a:pt x="652" y="751"/>
                  </a:lnTo>
                  <a:lnTo>
                    <a:pt x="494" y="734"/>
                  </a:lnTo>
                  <a:lnTo>
                    <a:pt x="342" y="667"/>
                  </a:lnTo>
                  <a:lnTo>
                    <a:pt x="275" y="612"/>
                  </a:lnTo>
                  <a:lnTo>
                    <a:pt x="217" y="549"/>
                  </a:lnTo>
                  <a:lnTo>
                    <a:pt x="163" y="479"/>
                  </a:lnTo>
                  <a:lnTo>
                    <a:pt x="118" y="405"/>
                  </a:lnTo>
                  <a:lnTo>
                    <a:pt x="80" y="329"/>
                  </a:lnTo>
                  <a:lnTo>
                    <a:pt x="51" y="253"/>
                  </a:lnTo>
                  <a:lnTo>
                    <a:pt x="0" y="25"/>
                  </a:lnTo>
                  <a:lnTo>
                    <a:pt x="4" y="0"/>
                  </a:lnTo>
                  <a:lnTo>
                    <a:pt x="27" y="4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6" name="Freeform 48"/>
            <p:cNvSpPr>
              <a:spLocks/>
            </p:cNvSpPr>
            <p:nvPr/>
          </p:nvSpPr>
          <p:spPr bwMode="auto">
            <a:xfrm flipH="1">
              <a:off x="4041" y="2776"/>
              <a:ext cx="677" cy="404"/>
            </a:xfrm>
            <a:custGeom>
              <a:avLst/>
              <a:gdLst/>
              <a:ahLst/>
              <a:cxnLst>
                <a:cxn ang="0">
                  <a:pos x="1287" y="730"/>
                </a:cxn>
                <a:cxn ang="0">
                  <a:pos x="1252" y="659"/>
                </a:cxn>
                <a:cxn ang="0">
                  <a:pos x="1214" y="604"/>
                </a:cxn>
                <a:cxn ang="0">
                  <a:pos x="1167" y="557"/>
                </a:cxn>
                <a:cxn ang="0">
                  <a:pos x="1110" y="505"/>
                </a:cxn>
                <a:cxn ang="0">
                  <a:pos x="1106" y="482"/>
                </a:cxn>
                <a:cxn ang="0">
                  <a:pos x="1129" y="477"/>
                </a:cxn>
                <a:cxn ang="0">
                  <a:pos x="1216" y="526"/>
                </a:cxn>
                <a:cxn ang="0">
                  <a:pos x="1275" y="577"/>
                </a:cxn>
                <a:cxn ang="0">
                  <a:pos x="1353" y="731"/>
                </a:cxn>
                <a:cxn ang="0">
                  <a:pos x="1334" y="764"/>
                </a:cxn>
                <a:cxn ang="0">
                  <a:pos x="1313" y="787"/>
                </a:cxn>
                <a:cxn ang="0">
                  <a:pos x="1256" y="807"/>
                </a:cxn>
                <a:cxn ang="0">
                  <a:pos x="1117" y="785"/>
                </a:cxn>
                <a:cxn ang="0">
                  <a:pos x="1043" y="754"/>
                </a:cxn>
                <a:cxn ang="0">
                  <a:pos x="973" y="720"/>
                </a:cxn>
                <a:cxn ang="0">
                  <a:pos x="912" y="692"/>
                </a:cxn>
                <a:cxn ang="0">
                  <a:pos x="863" y="673"/>
                </a:cxn>
                <a:cxn ang="0">
                  <a:pos x="760" y="657"/>
                </a:cxn>
                <a:cxn ang="0">
                  <a:pos x="656" y="659"/>
                </a:cxn>
                <a:cxn ang="0">
                  <a:pos x="447" y="631"/>
                </a:cxn>
                <a:cxn ang="0">
                  <a:pos x="367" y="591"/>
                </a:cxn>
                <a:cxn ang="0">
                  <a:pos x="291" y="532"/>
                </a:cxn>
                <a:cxn ang="0">
                  <a:pos x="220" y="460"/>
                </a:cxn>
                <a:cxn ang="0">
                  <a:pos x="186" y="422"/>
                </a:cxn>
                <a:cxn ang="0">
                  <a:pos x="156" y="380"/>
                </a:cxn>
                <a:cxn ang="0">
                  <a:pos x="125" y="336"/>
                </a:cxn>
                <a:cxn ang="0">
                  <a:pos x="99" y="292"/>
                </a:cxn>
                <a:cxn ang="0">
                  <a:pos x="53" y="201"/>
                </a:cxn>
                <a:cxn ang="0">
                  <a:pos x="0" y="21"/>
                </a:cxn>
                <a:cxn ang="0">
                  <a:pos x="11" y="0"/>
                </a:cxn>
                <a:cxn ang="0">
                  <a:pos x="32" y="11"/>
                </a:cxn>
                <a:cxn ang="0">
                  <a:pos x="63" y="79"/>
                </a:cxn>
                <a:cxn ang="0">
                  <a:pos x="93" y="146"/>
                </a:cxn>
                <a:cxn ang="0">
                  <a:pos x="123" y="209"/>
                </a:cxn>
                <a:cxn ang="0">
                  <a:pos x="156" y="271"/>
                </a:cxn>
                <a:cxn ang="0">
                  <a:pos x="190" y="330"/>
                </a:cxn>
                <a:cxn ang="0">
                  <a:pos x="228" y="389"/>
                </a:cxn>
                <a:cxn ang="0">
                  <a:pos x="275" y="446"/>
                </a:cxn>
                <a:cxn ang="0">
                  <a:pos x="329" y="503"/>
                </a:cxn>
                <a:cxn ang="0">
                  <a:pos x="390" y="549"/>
                </a:cxn>
                <a:cxn ang="0">
                  <a:pos x="456" y="577"/>
                </a:cxn>
                <a:cxn ang="0">
                  <a:pos x="597" y="598"/>
                </a:cxn>
                <a:cxn ang="0">
                  <a:pos x="880" y="617"/>
                </a:cxn>
                <a:cxn ang="0">
                  <a:pos x="977" y="663"/>
                </a:cxn>
                <a:cxn ang="0">
                  <a:pos x="1024" y="692"/>
                </a:cxn>
                <a:cxn ang="0">
                  <a:pos x="1074" y="712"/>
                </a:cxn>
                <a:cxn ang="0">
                  <a:pos x="1121" y="731"/>
                </a:cxn>
                <a:cxn ang="0">
                  <a:pos x="1186" y="752"/>
                </a:cxn>
                <a:cxn ang="0">
                  <a:pos x="1249" y="758"/>
                </a:cxn>
                <a:cxn ang="0">
                  <a:pos x="1287" y="730"/>
                </a:cxn>
                <a:cxn ang="0">
                  <a:pos x="1287" y="730"/>
                </a:cxn>
              </a:cxnLst>
              <a:rect l="0" t="0" r="r" b="b"/>
              <a:pathLst>
                <a:path w="1353" h="807">
                  <a:moveTo>
                    <a:pt x="1287" y="730"/>
                  </a:moveTo>
                  <a:lnTo>
                    <a:pt x="1252" y="659"/>
                  </a:lnTo>
                  <a:lnTo>
                    <a:pt x="1214" y="604"/>
                  </a:lnTo>
                  <a:lnTo>
                    <a:pt x="1167" y="557"/>
                  </a:lnTo>
                  <a:lnTo>
                    <a:pt x="1110" y="505"/>
                  </a:lnTo>
                  <a:lnTo>
                    <a:pt x="1106" y="482"/>
                  </a:lnTo>
                  <a:lnTo>
                    <a:pt x="1129" y="477"/>
                  </a:lnTo>
                  <a:lnTo>
                    <a:pt x="1216" y="526"/>
                  </a:lnTo>
                  <a:lnTo>
                    <a:pt x="1275" y="577"/>
                  </a:lnTo>
                  <a:lnTo>
                    <a:pt x="1353" y="731"/>
                  </a:lnTo>
                  <a:lnTo>
                    <a:pt x="1334" y="764"/>
                  </a:lnTo>
                  <a:lnTo>
                    <a:pt x="1313" y="787"/>
                  </a:lnTo>
                  <a:lnTo>
                    <a:pt x="1256" y="807"/>
                  </a:lnTo>
                  <a:lnTo>
                    <a:pt x="1117" y="785"/>
                  </a:lnTo>
                  <a:lnTo>
                    <a:pt x="1043" y="754"/>
                  </a:lnTo>
                  <a:lnTo>
                    <a:pt x="973" y="720"/>
                  </a:lnTo>
                  <a:lnTo>
                    <a:pt x="912" y="692"/>
                  </a:lnTo>
                  <a:lnTo>
                    <a:pt x="863" y="673"/>
                  </a:lnTo>
                  <a:lnTo>
                    <a:pt x="760" y="657"/>
                  </a:lnTo>
                  <a:lnTo>
                    <a:pt x="656" y="659"/>
                  </a:lnTo>
                  <a:lnTo>
                    <a:pt x="447" y="631"/>
                  </a:lnTo>
                  <a:lnTo>
                    <a:pt x="367" y="591"/>
                  </a:lnTo>
                  <a:lnTo>
                    <a:pt x="291" y="532"/>
                  </a:lnTo>
                  <a:lnTo>
                    <a:pt x="220" y="460"/>
                  </a:lnTo>
                  <a:lnTo>
                    <a:pt x="186" y="422"/>
                  </a:lnTo>
                  <a:lnTo>
                    <a:pt x="156" y="380"/>
                  </a:lnTo>
                  <a:lnTo>
                    <a:pt x="125" y="336"/>
                  </a:lnTo>
                  <a:lnTo>
                    <a:pt x="99" y="292"/>
                  </a:lnTo>
                  <a:lnTo>
                    <a:pt x="53" y="201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32" y="11"/>
                  </a:lnTo>
                  <a:lnTo>
                    <a:pt x="63" y="79"/>
                  </a:lnTo>
                  <a:lnTo>
                    <a:pt x="93" y="146"/>
                  </a:lnTo>
                  <a:lnTo>
                    <a:pt x="123" y="209"/>
                  </a:lnTo>
                  <a:lnTo>
                    <a:pt x="156" y="271"/>
                  </a:lnTo>
                  <a:lnTo>
                    <a:pt x="190" y="330"/>
                  </a:lnTo>
                  <a:lnTo>
                    <a:pt x="228" y="389"/>
                  </a:lnTo>
                  <a:lnTo>
                    <a:pt x="275" y="446"/>
                  </a:lnTo>
                  <a:lnTo>
                    <a:pt x="329" y="503"/>
                  </a:lnTo>
                  <a:lnTo>
                    <a:pt x="390" y="549"/>
                  </a:lnTo>
                  <a:lnTo>
                    <a:pt x="456" y="577"/>
                  </a:lnTo>
                  <a:lnTo>
                    <a:pt x="597" y="598"/>
                  </a:lnTo>
                  <a:lnTo>
                    <a:pt x="880" y="617"/>
                  </a:lnTo>
                  <a:lnTo>
                    <a:pt x="977" y="663"/>
                  </a:lnTo>
                  <a:lnTo>
                    <a:pt x="1024" y="692"/>
                  </a:lnTo>
                  <a:lnTo>
                    <a:pt x="1074" y="712"/>
                  </a:lnTo>
                  <a:lnTo>
                    <a:pt x="1121" y="731"/>
                  </a:lnTo>
                  <a:lnTo>
                    <a:pt x="1186" y="752"/>
                  </a:lnTo>
                  <a:lnTo>
                    <a:pt x="1249" y="758"/>
                  </a:lnTo>
                  <a:lnTo>
                    <a:pt x="1287" y="730"/>
                  </a:lnTo>
                  <a:lnTo>
                    <a:pt x="1287" y="7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7" name="Freeform 49"/>
            <p:cNvSpPr>
              <a:spLocks/>
            </p:cNvSpPr>
            <p:nvPr/>
          </p:nvSpPr>
          <p:spPr bwMode="auto">
            <a:xfrm flipH="1">
              <a:off x="4062" y="2652"/>
              <a:ext cx="546" cy="397"/>
            </a:xfrm>
            <a:custGeom>
              <a:avLst/>
              <a:gdLst/>
              <a:ahLst/>
              <a:cxnLst>
                <a:cxn ang="0">
                  <a:pos x="38" y="289"/>
                </a:cxn>
                <a:cxn ang="0">
                  <a:pos x="2" y="228"/>
                </a:cxn>
                <a:cxn ang="0">
                  <a:pos x="0" y="159"/>
                </a:cxn>
                <a:cxn ang="0">
                  <a:pos x="27" y="93"/>
                </a:cxn>
                <a:cxn ang="0">
                  <a:pos x="50" y="62"/>
                </a:cxn>
                <a:cxn ang="0">
                  <a:pos x="80" y="38"/>
                </a:cxn>
                <a:cxn ang="0">
                  <a:pos x="114" y="17"/>
                </a:cxn>
                <a:cxn ang="0">
                  <a:pos x="156" y="3"/>
                </a:cxn>
                <a:cxn ang="0">
                  <a:pos x="249" y="0"/>
                </a:cxn>
                <a:cxn ang="0">
                  <a:pos x="360" y="36"/>
                </a:cxn>
                <a:cxn ang="0">
                  <a:pos x="420" y="72"/>
                </a:cxn>
                <a:cxn ang="0">
                  <a:pos x="481" y="123"/>
                </a:cxn>
                <a:cxn ang="0">
                  <a:pos x="559" y="220"/>
                </a:cxn>
                <a:cxn ang="0">
                  <a:pos x="614" y="325"/>
                </a:cxn>
                <a:cxn ang="0">
                  <a:pos x="641" y="378"/>
                </a:cxn>
                <a:cxn ang="0">
                  <a:pos x="671" y="427"/>
                </a:cxn>
                <a:cxn ang="0">
                  <a:pos x="709" y="473"/>
                </a:cxn>
                <a:cxn ang="0">
                  <a:pos x="757" y="515"/>
                </a:cxn>
                <a:cxn ang="0">
                  <a:pos x="793" y="534"/>
                </a:cxn>
                <a:cxn ang="0">
                  <a:pos x="848" y="558"/>
                </a:cxn>
                <a:cxn ang="0">
                  <a:pos x="913" y="589"/>
                </a:cxn>
                <a:cxn ang="0">
                  <a:pos x="979" y="625"/>
                </a:cxn>
                <a:cxn ang="0">
                  <a:pos x="1078" y="703"/>
                </a:cxn>
                <a:cxn ang="0">
                  <a:pos x="1093" y="747"/>
                </a:cxn>
                <a:cxn ang="0">
                  <a:pos x="1074" y="790"/>
                </a:cxn>
                <a:cxn ang="0">
                  <a:pos x="1051" y="794"/>
                </a:cxn>
                <a:cxn ang="0">
                  <a:pos x="1048" y="771"/>
                </a:cxn>
                <a:cxn ang="0">
                  <a:pos x="1048" y="733"/>
                </a:cxn>
                <a:cxn ang="0">
                  <a:pos x="1023" y="703"/>
                </a:cxn>
                <a:cxn ang="0">
                  <a:pos x="975" y="673"/>
                </a:cxn>
                <a:cxn ang="0">
                  <a:pos x="915" y="644"/>
                </a:cxn>
                <a:cxn ang="0">
                  <a:pos x="846" y="616"/>
                </a:cxn>
                <a:cxn ang="0">
                  <a:pos x="776" y="583"/>
                </a:cxn>
                <a:cxn ang="0">
                  <a:pos x="709" y="547"/>
                </a:cxn>
                <a:cxn ang="0">
                  <a:pos x="654" y="503"/>
                </a:cxn>
                <a:cxn ang="0">
                  <a:pos x="599" y="435"/>
                </a:cxn>
                <a:cxn ang="0">
                  <a:pos x="561" y="368"/>
                </a:cxn>
                <a:cxn ang="0">
                  <a:pos x="508" y="241"/>
                </a:cxn>
                <a:cxn ang="0">
                  <a:pos x="474" y="184"/>
                </a:cxn>
                <a:cxn ang="0">
                  <a:pos x="424" y="133"/>
                </a:cxn>
                <a:cxn ang="0">
                  <a:pos x="388" y="110"/>
                </a:cxn>
                <a:cxn ang="0">
                  <a:pos x="346" y="89"/>
                </a:cxn>
                <a:cxn ang="0">
                  <a:pos x="295" y="70"/>
                </a:cxn>
                <a:cxn ang="0">
                  <a:pos x="232" y="53"/>
                </a:cxn>
                <a:cxn ang="0">
                  <a:pos x="135" y="53"/>
                </a:cxn>
                <a:cxn ang="0">
                  <a:pos x="69" y="98"/>
                </a:cxn>
                <a:cxn ang="0">
                  <a:pos x="42" y="175"/>
                </a:cxn>
                <a:cxn ang="0">
                  <a:pos x="48" y="220"/>
                </a:cxn>
                <a:cxn ang="0">
                  <a:pos x="65" y="270"/>
                </a:cxn>
                <a:cxn ang="0">
                  <a:pos x="61" y="292"/>
                </a:cxn>
                <a:cxn ang="0">
                  <a:pos x="38" y="289"/>
                </a:cxn>
                <a:cxn ang="0">
                  <a:pos x="38" y="289"/>
                </a:cxn>
              </a:cxnLst>
              <a:rect l="0" t="0" r="r" b="b"/>
              <a:pathLst>
                <a:path w="1093" h="794">
                  <a:moveTo>
                    <a:pt x="38" y="289"/>
                  </a:moveTo>
                  <a:lnTo>
                    <a:pt x="2" y="228"/>
                  </a:lnTo>
                  <a:lnTo>
                    <a:pt x="0" y="159"/>
                  </a:lnTo>
                  <a:lnTo>
                    <a:pt x="27" y="93"/>
                  </a:lnTo>
                  <a:lnTo>
                    <a:pt x="50" y="62"/>
                  </a:lnTo>
                  <a:lnTo>
                    <a:pt x="80" y="38"/>
                  </a:lnTo>
                  <a:lnTo>
                    <a:pt x="114" y="17"/>
                  </a:lnTo>
                  <a:lnTo>
                    <a:pt x="156" y="3"/>
                  </a:lnTo>
                  <a:lnTo>
                    <a:pt x="249" y="0"/>
                  </a:lnTo>
                  <a:lnTo>
                    <a:pt x="360" y="36"/>
                  </a:lnTo>
                  <a:lnTo>
                    <a:pt x="420" y="72"/>
                  </a:lnTo>
                  <a:lnTo>
                    <a:pt x="481" y="123"/>
                  </a:lnTo>
                  <a:lnTo>
                    <a:pt x="559" y="220"/>
                  </a:lnTo>
                  <a:lnTo>
                    <a:pt x="614" y="325"/>
                  </a:lnTo>
                  <a:lnTo>
                    <a:pt x="641" y="378"/>
                  </a:lnTo>
                  <a:lnTo>
                    <a:pt x="671" y="427"/>
                  </a:lnTo>
                  <a:lnTo>
                    <a:pt x="709" y="473"/>
                  </a:lnTo>
                  <a:lnTo>
                    <a:pt x="757" y="515"/>
                  </a:lnTo>
                  <a:lnTo>
                    <a:pt x="793" y="534"/>
                  </a:lnTo>
                  <a:lnTo>
                    <a:pt x="848" y="558"/>
                  </a:lnTo>
                  <a:lnTo>
                    <a:pt x="913" y="589"/>
                  </a:lnTo>
                  <a:lnTo>
                    <a:pt x="979" y="625"/>
                  </a:lnTo>
                  <a:lnTo>
                    <a:pt x="1078" y="703"/>
                  </a:lnTo>
                  <a:lnTo>
                    <a:pt x="1093" y="747"/>
                  </a:lnTo>
                  <a:lnTo>
                    <a:pt x="1074" y="790"/>
                  </a:lnTo>
                  <a:lnTo>
                    <a:pt x="1051" y="794"/>
                  </a:lnTo>
                  <a:lnTo>
                    <a:pt x="1048" y="771"/>
                  </a:lnTo>
                  <a:lnTo>
                    <a:pt x="1048" y="733"/>
                  </a:lnTo>
                  <a:lnTo>
                    <a:pt x="1023" y="703"/>
                  </a:lnTo>
                  <a:lnTo>
                    <a:pt x="975" y="673"/>
                  </a:lnTo>
                  <a:lnTo>
                    <a:pt x="915" y="644"/>
                  </a:lnTo>
                  <a:lnTo>
                    <a:pt x="846" y="616"/>
                  </a:lnTo>
                  <a:lnTo>
                    <a:pt x="776" y="583"/>
                  </a:lnTo>
                  <a:lnTo>
                    <a:pt x="709" y="547"/>
                  </a:lnTo>
                  <a:lnTo>
                    <a:pt x="654" y="503"/>
                  </a:lnTo>
                  <a:lnTo>
                    <a:pt x="599" y="435"/>
                  </a:lnTo>
                  <a:lnTo>
                    <a:pt x="561" y="368"/>
                  </a:lnTo>
                  <a:lnTo>
                    <a:pt x="508" y="241"/>
                  </a:lnTo>
                  <a:lnTo>
                    <a:pt x="474" y="184"/>
                  </a:lnTo>
                  <a:lnTo>
                    <a:pt x="424" y="133"/>
                  </a:lnTo>
                  <a:lnTo>
                    <a:pt x="388" y="110"/>
                  </a:lnTo>
                  <a:lnTo>
                    <a:pt x="346" y="89"/>
                  </a:lnTo>
                  <a:lnTo>
                    <a:pt x="295" y="70"/>
                  </a:lnTo>
                  <a:lnTo>
                    <a:pt x="232" y="53"/>
                  </a:lnTo>
                  <a:lnTo>
                    <a:pt x="135" y="53"/>
                  </a:lnTo>
                  <a:lnTo>
                    <a:pt x="69" y="98"/>
                  </a:lnTo>
                  <a:lnTo>
                    <a:pt x="42" y="175"/>
                  </a:lnTo>
                  <a:lnTo>
                    <a:pt x="48" y="220"/>
                  </a:lnTo>
                  <a:lnTo>
                    <a:pt x="65" y="270"/>
                  </a:lnTo>
                  <a:lnTo>
                    <a:pt x="61" y="292"/>
                  </a:lnTo>
                  <a:lnTo>
                    <a:pt x="38" y="289"/>
                  </a:lnTo>
                  <a:lnTo>
                    <a:pt x="38" y="2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8" name="Freeform 50"/>
            <p:cNvSpPr>
              <a:spLocks/>
            </p:cNvSpPr>
            <p:nvPr/>
          </p:nvSpPr>
          <p:spPr bwMode="auto">
            <a:xfrm flipH="1">
              <a:off x="4344" y="2506"/>
              <a:ext cx="143" cy="716"/>
            </a:xfrm>
            <a:custGeom>
              <a:avLst/>
              <a:gdLst/>
              <a:ahLst/>
              <a:cxnLst>
                <a:cxn ang="0">
                  <a:pos x="32" y="13"/>
                </a:cxn>
                <a:cxn ang="0">
                  <a:pos x="38" y="129"/>
                </a:cxn>
                <a:cxn ang="0">
                  <a:pos x="53" y="154"/>
                </a:cxn>
                <a:cxn ang="0">
                  <a:pos x="74" y="171"/>
                </a:cxn>
                <a:cxn ang="0">
                  <a:pos x="125" y="194"/>
                </a:cxn>
                <a:cxn ang="0">
                  <a:pos x="228" y="245"/>
                </a:cxn>
                <a:cxn ang="0">
                  <a:pos x="270" y="424"/>
                </a:cxn>
                <a:cxn ang="0">
                  <a:pos x="285" y="618"/>
                </a:cxn>
                <a:cxn ang="0">
                  <a:pos x="277" y="1408"/>
                </a:cxn>
                <a:cxn ang="0">
                  <a:pos x="254" y="1431"/>
                </a:cxn>
                <a:cxn ang="0">
                  <a:pos x="234" y="1408"/>
                </a:cxn>
                <a:cxn ang="0">
                  <a:pos x="249" y="884"/>
                </a:cxn>
                <a:cxn ang="0">
                  <a:pos x="251" y="753"/>
                </a:cxn>
                <a:cxn ang="0">
                  <a:pos x="249" y="621"/>
                </a:cxn>
                <a:cxn ang="0">
                  <a:pos x="226" y="359"/>
                </a:cxn>
                <a:cxn ang="0">
                  <a:pos x="209" y="296"/>
                </a:cxn>
                <a:cxn ang="0">
                  <a:pos x="186" y="256"/>
                </a:cxn>
                <a:cxn ang="0">
                  <a:pos x="156" y="232"/>
                </a:cxn>
                <a:cxn ang="0">
                  <a:pos x="123" y="218"/>
                </a:cxn>
                <a:cxn ang="0">
                  <a:pos x="59" y="197"/>
                </a:cxn>
                <a:cxn ang="0">
                  <a:pos x="7" y="142"/>
                </a:cxn>
                <a:cxn ang="0">
                  <a:pos x="0" y="21"/>
                </a:cxn>
                <a:cxn ang="0">
                  <a:pos x="13" y="0"/>
                </a:cxn>
                <a:cxn ang="0">
                  <a:pos x="32" y="13"/>
                </a:cxn>
                <a:cxn ang="0">
                  <a:pos x="32" y="13"/>
                </a:cxn>
              </a:cxnLst>
              <a:rect l="0" t="0" r="r" b="b"/>
              <a:pathLst>
                <a:path w="285" h="1431">
                  <a:moveTo>
                    <a:pt x="32" y="13"/>
                  </a:moveTo>
                  <a:lnTo>
                    <a:pt x="38" y="129"/>
                  </a:lnTo>
                  <a:lnTo>
                    <a:pt x="53" y="154"/>
                  </a:lnTo>
                  <a:lnTo>
                    <a:pt x="74" y="171"/>
                  </a:lnTo>
                  <a:lnTo>
                    <a:pt x="125" y="194"/>
                  </a:lnTo>
                  <a:lnTo>
                    <a:pt x="228" y="245"/>
                  </a:lnTo>
                  <a:lnTo>
                    <a:pt x="270" y="424"/>
                  </a:lnTo>
                  <a:lnTo>
                    <a:pt x="285" y="618"/>
                  </a:lnTo>
                  <a:lnTo>
                    <a:pt x="277" y="1408"/>
                  </a:lnTo>
                  <a:lnTo>
                    <a:pt x="254" y="1431"/>
                  </a:lnTo>
                  <a:lnTo>
                    <a:pt x="234" y="1408"/>
                  </a:lnTo>
                  <a:lnTo>
                    <a:pt x="249" y="884"/>
                  </a:lnTo>
                  <a:lnTo>
                    <a:pt x="251" y="753"/>
                  </a:lnTo>
                  <a:lnTo>
                    <a:pt x="249" y="621"/>
                  </a:lnTo>
                  <a:lnTo>
                    <a:pt x="226" y="359"/>
                  </a:lnTo>
                  <a:lnTo>
                    <a:pt x="209" y="296"/>
                  </a:lnTo>
                  <a:lnTo>
                    <a:pt x="186" y="256"/>
                  </a:lnTo>
                  <a:lnTo>
                    <a:pt x="156" y="232"/>
                  </a:lnTo>
                  <a:lnTo>
                    <a:pt x="123" y="218"/>
                  </a:lnTo>
                  <a:lnTo>
                    <a:pt x="59" y="197"/>
                  </a:lnTo>
                  <a:lnTo>
                    <a:pt x="7" y="142"/>
                  </a:lnTo>
                  <a:lnTo>
                    <a:pt x="0" y="21"/>
                  </a:lnTo>
                  <a:lnTo>
                    <a:pt x="13" y="0"/>
                  </a:lnTo>
                  <a:lnTo>
                    <a:pt x="32" y="13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9" name="Freeform 51"/>
            <p:cNvSpPr>
              <a:spLocks/>
            </p:cNvSpPr>
            <p:nvPr/>
          </p:nvSpPr>
          <p:spPr bwMode="auto">
            <a:xfrm flipH="1">
              <a:off x="4732" y="3103"/>
              <a:ext cx="77" cy="108"/>
            </a:xfrm>
            <a:custGeom>
              <a:avLst/>
              <a:gdLst/>
              <a:ahLst/>
              <a:cxnLst>
                <a:cxn ang="0">
                  <a:pos x="63" y="41"/>
                </a:cxn>
                <a:cxn ang="0">
                  <a:pos x="50" y="110"/>
                </a:cxn>
                <a:cxn ang="0">
                  <a:pos x="59" y="140"/>
                </a:cxn>
                <a:cxn ang="0">
                  <a:pos x="78" y="163"/>
                </a:cxn>
                <a:cxn ang="0">
                  <a:pos x="137" y="182"/>
                </a:cxn>
                <a:cxn ang="0">
                  <a:pos x="154" y="197"/>
                </a:cxn>
                <a:cxn ang="0">
                  <a:pos x="139" y="214"/>
                </a:cxn>
                <a:cxn ang="0">
                  <a:pos x="48" y="190"/>
                </a:cxn>
                <a:cxn ang="0">
                  <a:pos x="0" y="110"/>
                </a:cxn>
                <a:cxn ang="0">
                  <a:pos x="6" y="81"/>
                </a:cxn>
                <a:cxn ang="0">
                  <a:pos x="21" y="51"/>
                </a:cxn>
                <a:cxn ang="0">
                  <a:pos x="40" y="20"/>
                </a:cxn>
                <a:cxn ang="0">
                  <a:pos x="61" y="0"/>
                </a:cxn>
                <a:cxn ang="0">
                  <a:pos x="94" y="11"/>
                </a:cxn>
                <a:cxn ang="0">
                  <a:pos x="94" y="28"/>
                </a:cxn>
                <a:cxn ang="0">
                  <a:pos x="63" y="41"/>
                </a:cxn>
                <a:cxn ang="0">
                  <a:pos x="63" y="41"/>
                </a:cxn>
              </a:cxnLst>
              <a:rect l="0" t="0" r="r" b="b"/>
              <a:pathLst>
                <a:path w="154" h="214">
                  <a:moveTo>
                    <a:pt x="63" y="41"/>
                  </a:moveTo>
                  <a:lnTo>
                    <a:pt x="50" y="110"/>
                  </a:lnTo>
                  <a:lnTo>
                    <a:pt x="59" y="140"/>
                  </a:lnTo>
                  <a:lnTo>
                    <a:pt x="78" y="163"/>
                  </a:lnTo>
                  <a:lnTo>
                    <a:pt x="137" y="182"/>
                  </a:lnTo>
                  <a:lnTo>
                    <a:pt x="154" y="197"/>
                  </a:lnTo>
                  <a:lnTo>
                    <a:pt x="139" y="214"/>
                  </a:lnTo>
                  <a:lnTo>
                    <a:pt x="48" y="190"/>
                  </a:lnTo>
                  <a:lnTo>
                    <a:pt x="0" y="110"/>
                  </a:lnTo>
                  <a:lnTo>
                    <a:pt x="6" y="81"/>
                  </a:lnTo>
                  <a:lnTo>
                    <a:pt x="21" y="51"/>
                  </a:lnTo>
                  <a:lnTo>
                    <a:pt x="40" y="20"/>
                  </a:lnTo>
                  <a:lnTo>
                    <a:pt x="61" y="0"/>
                  </a:lnTo>
                  <a:lnTo>
                    <a:pt x="94" y="11"/>
                  </a:lnTo>
                  <a:lnTo>
                    <a:pt x="94" y="28"/>
                  </a:lnTo>
                  <a:lnTo>
                    <a:pt x="63" y="41"/>
                  </a:lnTo>
                  <a:lnTo>
                    <a:pt x="6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0" name="Freeform 52"/>
            <p:cNvSpPr>
              <a:spLocks/>
            </p:cNvSpPr>
            <p:nvPr/>
          </p:nvSpPr>
          <p:spPr bwMode="auto">
            <a:xfrm flipH="1">
              <a:off x="4672" y="3155"/>
              <a:ext cx="83" cy="103"/>
            </a:xfrm>
            <a:custGeom>
              <a:avLst/>
              <a:gdLst/>
              <a:ahLst/>
              <a:cxnLst>
                <a:cxn ang="0">
                  <a:pos x="76" y="133"/>
                </a:cxn>
                <a:cxn ang="0">
                  <a:pos x="133" y="105"/>
                </a:cxn>
                <a:cxn ang="0">
                  <a:pos x="156" y="93"/>
                </a:cxn>
                <a:cxn ang="0">
                  <a:pos x="165" y="114"/>
                </a:cxn>
                <a:cxn ang="0">
                  <a:pos x="148" y="150"/>
                </a:cxn>
                <a:cxn ang="0">
                  <a:pos x="116" y="186"/>
                </a:cxn>
                <a:cxn ang="0">
                  <a:pos x="76" y="207"/>
                </a:cxn>
                <a:cxn ang="0">
                  <a:pos x="38" y="196"/>
                </a:cxn>
                <a:cxn ang="0">
                  <a:pos x="9" y="158"/>
                </a:cxn>
                <a:cxn ang="0">
                  <a:pos x="0" y="110"/>
                </a:cxn>
                <a:cxn ang="0">
                  <a:pos x="13" y="12"/>
                </a:cxn>
                <a:cxn ang="0">
                  <a:pos x="34" y="0"/>
                </a:cxn>
                <a:cxn ang="0">
                  <a:pos x="45" y="21"/>
                </a:cxn>
                <a:cxn ang="0">
                  <a:pos x="42" y="53"/>
                </a:cxn>
                <a:cxn ang="0">
                  <a:pos x="45" y="82"/>
                </a:cxn>
                <a:cxn ang="0">
                  <a:pos x="76" y="133"/>
                </a:cxn>
                <a:cxn ang="0">
                  <a:pos x="76" y="133"/>
                </a:cxn>
              </a:cxnLst>
              <a:rect l="0" t="0" r="r" b="b"/>
              <a:pathLst>
                <a:path w="165" h="207">
                  <a:moveTo>
                    <a:pt x="76" y="133"/>
                  </a:moveTo>
                  <a:lnTo>
                    <a:pt x="133" y="105"/>
                  </a:lnTo>
                  <a:lnTo>
                    <a:pt x="156" y="93"/>
                  </a:lnTo>
                  <a:lnTo>
                    <a:pt x="165" y="114"/>
                  </a:lnTo>
                  <a:lnTo>
                    <a:pt x="148" y="150"/>
                  </a:lnTo>
                  <a:lnTo>
                    <a:pt x="116" y="186"/>
                  </a:lnTo>
                  <a:lnTo>
                    <a:pt x="76" y="207"/>
                  </a:lnTo>
                  <a:lnTo>
                    <a:pt x="38" y="196"/>
                  </a:lnTo>
                  <a:lnTo>
                    <a:pt x="9" y="158"/>
                  </a:lnTo>
                  <a:lnTo>
                    <a:pt x="0" y="110"/>
                  </a:lnTo>
                  <a:lnTo>
                    <a:pt x="13" y="12"/>
                  </a:lnTo>
                  <a:lnTo>
                    <a:pt x="34" y="0"/>
                  </a:lnTo>
                  <a:lnTo>
                    <a:pt x="45" y="21"/>
                  </a:lnTo>
                  <a:lnTo>
                    <a:pt x="42" y="53"/>
                  </a:lnTo>
                  <a:lnTo>
                    <a:pt x="45" y="82"/>
                  </a:lnTo>
                  <a:lnTo>
                    <a:pt x="76" y="133"/>
                  </a:lnTo>
                  <a:lnTo>
                    <a:pt x="76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1" name="Freeform 53"/>
            <p:cNvSpPr>
              <a:spLocks/>
            </p:cNvSpPr>
            <p:nvPr/>
          </p:nvSpPr>
          <p:spPr bwMode="auto">
            <a:xfrm flipH="1">
              <a:off x="4489" y="3173"/>
              <a:ext cx="82" cy="124"/>
            </a:xfrm>
            <a:custGeom>
              <a:avLst/>
              <a:gdLst/>
              <a:ahLst/>
              <a:cxnLst>
                <a:cxn ang="0">
                  <a:pos x="66" y="192"/>
                </a:cxn>
                <a:cxn ang="0">
                  <a:pos x="104" y="202"/>
                </a:cxn>
                <a:cxn ang="0">
                  <a:pos x="142" y="194"/>
                </a:cxn>
                <a:cxn ang="0">
                  <a:pos x="165" y="200"/>
                </a:cxn>
                <a:cxn ang="0">
                  <a:pos x="159" y="223"/>
                </a:cxn>
                <a:cxn ang="0">
                  <a:pos x="127" y="238"/>
                </a:cxn>
                <a:cxn ang="0">
                  <a:pos x="85" y="249"/>
                </a:cxn>
                <a:cxn ang="0">
                  <a:pos x="17" y="226"/>
                </a:cxn>
                <a:cxn ang="0">
                  <a:pos x="0" y="101"/>
                </a:cxn>
                <a:cxn ang="0">
                  <a:pos x="22" y="40"/>
                </a:cxn>
                <a:cxn ang="0">
                  <a:pos x="70" y="0"/>
                </a:cxn>
                <a:cxn ang="0">
                  <a:pos x="93" y="8"/>
                </a:cxn>
                <a:cxn ang="0">
                  <a:pos x="85" y="31"/>
                </a:cxn>
                <a:cxn ang="0">
                  <a:pos x="53" y="63"/>
                </a:cxn>
                <a:cxn ang="0">
                  <a:pos x="45" y="105"/>
                </a:cxn>
                <a:cxn ang="0">
                  <a:pos x="51" y="149"/>
                </a:cxn>
                <a:cxn ang="0">
                  <a:pos x="66" y="192"/>
                </a:cxn>
                <a:cxn ang="0">
                  <a:pos x="66" y="192"/>
                </a:cxn>
              </a:cxnLst>
              <a:rect l="0" t="0" r="r" b="b"/>
              <a:pathLst>
                <a:path w="165" h="249">
                  <a:moveTo>
                    <a:pt x="66" y="192"/>
                  </a:moveTo>
                  <a:lnTo>
                    <a:pt x="104" y="202"/>
                  </a:lnTo>
                  <a:lnTo>
                    <a:pt x="142" y="194"/>
                  </a:lnTo>
                  <a:lnTo>
                    <a:pt x="165" y="200"/>
                  </a:lnTo>
                  <a:lnTo>
                    <a:pt x="159" y="223"/>
                  </a:lnTo>
                  <a:lnTo>
                    <a:pt x="127" y="238"/>
                  </a:lnTo>
                  <a:lnTo>
                    <a:pt x="85" y="249"/>
                  </a:lnTo>
                  <a:lnTo>
                    <a:pt x="17" y="226"/>
                  </a:lnTo>
                  <a:lnTo>
                    <a:pt x="0" y="101"/>
                  </a:lnTo>
                  <a:lnTo>
                    <a:pt x="22" y="40"/>
                  </a:lnTo>
                  <a:lnTo>
                    <a:pt x="70" y="0"/>
                  </a:lnTo>
                  <a:lnTo>
                    <a:pt x="93" y="8"/>
                  </a:lnTo>
                  <a:lnTo>
                    <a:pt x="85" y="31"/>
                  </a:lnTo>
                  <a:lnTo>
                    <a:pt x="53" y="63"/>
                  </a:lnTo>
                  <a:lnTo>
                    <a:pt x="45" y="105"/>
                  </a:lnTo>
                  <a:lnTo>
                    <a:pt x="51" y="149"/>
                  </a:lnTo>
                  <a:lnTo>
                    <a:pt x="66" y="192"/>
                  </a:lnTo>
                  <a:lnTo>
                    <a:pt x="66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2" name="Freeform 54"/>
            <p:cNvSpPr>
              <a:spLocks/>
            </p:cNvSpPr>
            <p:nvPr/>
          </p:nvSpPr>
          <p:spPr bwMode="auto">
            <a:xfrm flipH="1">
              <a:off x="4415" y="3185"/>
              <a:ext cx="88" cy="136"/>
            </a:xfrm>
            <a:custGeom>
              <a:avLst/>
              <a:gdLst/>
              <a:ahLst/>
              <a:cxnLst>
                <a:cxn ang="0">
                  <a:pos x="105" y="201"/>
                </a:cxn>
                <a:cxn ang="0">
                  <a:pos x="139" y="143"/>
                </a:cxn>
                <a:cxn ang="0">
                  <a:pos x="137" y="110"/>
                </a:cxn>
                <a:cxn ang="0">
                  <a:pos x="139" y="76"/>
                </a:cxn>
                <a:cxn ang="0">
                  <a:pos x="154" y="59"/>
                </a:cxn>
                <a:cxn ang="0">
                  <a:pos x="171" y="74"/>
                </a:cxn>
                <a:cxn ang="0">
                  <a:pos x="175" y="122"/>
                </a:cxn>
                <a:cxn ang="0">
                  <a:pos x="171" y="205"/>
                </a:cxn>
                <a:cxn ang="0">
                  <a:pos x="156" y="243"/>
                </a:cxn>
                <a:cxn ang="0">
                  <a:pos x="126" y="272"/>
                </a:cxn>
                <a:cxn ang="0">
                  <a:pos x="57" y="243"/>
                </a:cxn>
                <a:cxn ang="0">
                  <a:pos x="16" y="173"/>
                </a:cxn>
                <a:cxn ang="0">
                  <a:pos x="0" y="87"/>
                </a:cxn>
                <a:cxn ang="0">
                  <a:pos x="12" y="13"/>
                </a:cxn>
                <a:cxn ang="0">
                  <a:pos x="33" y="0"/>
                </a:cxn>
                <a:cxn ang="0">
                  <a:pos x="44" y="21"/>
                </a:cxn>
                <a:cxn ang="0">
                  <a:pos x="40" y="129"/>
                </a:cxn>
                <a:cxn ang="0">
                  <a:pos x="57" y="181"/>
                </a:cxn>
                <a:cxn ang="0">
                  <a:pos x="76" y="196"/>
                </a:cxn>
                <a:cxn ang="0">
                  <a:pos x="105" y="201"/>
                </a:cxn>
                <a:cxn ang="0">
                  <a:pos x="105" y="201"/>
                </a:cxn>
              </a:cxnLst>
              <a:rect l="0" t="0" r="r" b="b"/>
              <a:pathLst>
                <a:path w="175" h="272">
                  <a:moveTo>
                    <a:pt x="105" y="201"/>
                  </a:moveTo>
                  <a:lnTo>
                    <a:pt x="139" y="143"/>
                  </a:lnTo>
                  <a:lnTo>
                    <a:pt x="137" y="110"/>
                  </a:lnTo>
                  <a:lnTo>
                    <a:pt x="139" y="76"/>
                  </a:lnTo>
                  <a:lnTo>
                    <a:pt x="154" y="59"/>
                  </a:lnTo>
                  <a:lnTo>
                    <a:pt x="171" y="74"/>
                  </a:lnTo>
                  <a:lnTo>
                    <a:pt x="175" y="122"/>
                  </a:lnTo>
                  <a:lnTo>
                    <a:pt x="171" y="205"/>
                  </a:lnTo>
                  <a:lnTo>
                    <a:pt x="156" y="243"/>
                  </a:lnTo>
                  <a:lnTo>
                    <a:pt x="126" y="272"/>
                  </a:lnTo>
                  <a:lnTo>
                    <a:pt x="57" y="243"/>
                  </a:lnTo>
                  <a:lnTo>
                    <a:pt x="16" y="173"/>
                  </a:lnTo>
                  <a:lnTo>
                    <a:pt x="0" y="87"/>
                  </a:lnTo>
                  <a:lnTo>
                    <a:pt x="12" y="13"/>
                  </a:lnTo>
                  <a:lnTo>
                    <a:pt x="33" y="0"/>
                  </a:lnTo>
                  <a:lnTo>
                    <a:pt x="44" y="21"/>
                  </a:lnTo>
                  <a:lnTo>
                    <a:pt x="40" y="129"/>
                  </a:lnTo>
                  <a:lnTo>
                    <a:pt x="57" y="181"/>
                  </a:lnTo>
                  <a:lnTo>
                    <a:pt x="76" y="196"/>
                  </a:lnTo>
                  <a:lnTo>
                    <a:pt x="105" y="201"/>
                  </a:lnTo>
                  <a:lnTo>
                    <a:pt x="105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3" name="Freeform 55"/>
            <p:cNvSpPr>
              <a:spLocks/>
            </p:cNvSpPr>
            <p:nvPr/>
          </p:nvSpPr>
          <p:spPr bwMode="auto">
            <a:xfrm flipH="1">
              <a:off x="4300" y="3172"/>
              <a:ext cx="96" cy="139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86" y="0"/>
                </a:cxn>
                <a:cxn ang="0">
                  <a:pos x="139" y="17"/>
                </a:cxn>
                <a:cxn ang="0">
                  <a:pos x="192" y="105"/>
                </a:cxn>
                <a:cxn ang="0">
                  <a:pos x="183" y="211"/>
                </a:cxn>
                <a:cxn ang="0">
                  <a:pos x="160" y="253"/>
                </a:cxn>
                <a:cxn ang="0">
                  <a:pos x="143" y="268"/>
                </a:cxn>
                <a:cxn ang="0">
                  <a:pos x="124" y="280"/>
                </a:cxn>
                <a:cxn ang="0">
                  <a:pos x="29" y="267"/>
                </a:cxn>
                <a:cxn ang="0">
                  <a:pos x="12" y="249"/>
                </a:cxn>
                <a:cxn ang="0">
                  <a:pos x="31" y="234"/>
                </a:cxn>
                <a:cxn ang="0">
                  <a:pos x="84" y="215"/>
                </a:cxn>
                <a:cxn ang="0">
                  <a:pos x="126" y="177"/>
                </a:cxn>
                <a:cxn ang="0">
                  <a:pos x="143" y="126"/>
                </a:cxn>
                <a:cxn ang="0">
                  <a:pos x="122" y="71"/>
                </a:cxn>
                <a:cxn ang="0">
                  <a:pos x="99" y="50"/>
                </a:cxn>
                <a:cxn ang="0">
                  <a:pos x="74" y="40"/>
                </a:cxn>
                <a:cxn ang="0">
                  <a:pos x="19" y="40"/>
                </a:cxn>
                <a:cxn ang="0">
                  <a:pos x="0" y="27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192" h="280">
                  <a:moveTo>
                    <a:pt x="14" y="8"/>
                  </a:moveTo>
                  <a:lnTo>
                    <a:pt x="86" y="0"/>
                  </a:lnTo>
                  <a:lnTo>
                    <a:pt x="139" y="17"/>
                  </a:lnTo>
                  <a:lnTo>
                    <a:pt x="192" y="105"/>
                  </a:lnTo>
                  <a:lnTo>
                    <a:pt x="183" y="211"/>
                  </a:lnTo>
                  <a:lnTo>
                    <a:pt x="160" y="253"/>
                  </a:lnTo>
                  <a:lnTo>
                    <a:pt x="143" y="268"/>
                  </a:lnTo>
                  <a:lnTo>
                    <a:pt x="124" y="280"/>
                  </a:lnTo>
                  <a:lnTo>
                    <a:pt x="29" y="267"/>
                  </a:lnTo>
                  <a:lnTo>
                    <a:pt x="12" y="249"/>
                  </a:lnTo>
                  <a:lnTo>
                    <a:pt x="31" y="234"/>
                  </a:lnTo>
                  <a:lnTo>
                    <a:pt x="84" y="215"/>
                  </a:lnTo>
                  <a:lnTo>
                    <a:pt x="126" y="177"/>
                  </a:lnTo>
                  <a:lnTo>
                    <a:pt x="143" y="126"/>
                  </a:lnTo>
                  <a:lnTo>
                    <a:pt x="122" y="71"/>
                  </a:lnTo>
                  <a:lnTo>
                    <a:pt x="99" y="50"/>
                  </a:lnTo>
                  <a:lnTo>
                    <a:pt x="74" y="40"/>
                  </a:lnTo>
                  <a:lnTo>
                    <a:pt x="19" y="40"/>
                  </a:lnTo>
                  <a:lnTo>
                    <a:pt x="0" y="27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4" name="Freeform 56"/>
            <p:cNvSpPr>
              <a:spLocks/>
            </p:cNvSpPr>
            <p:nvPr/>
          </p:nvSpPr>
          <p:spPr bwMode="auto">
            <a:xfrm flipH="1">
              <a:off x="4557" y="3193"/>
              <a:ext cx="140" cy="5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56" y="50"/>
                </a:cxn>
                <a:cxn ang="0">
                  <a:pos x="277" y="67"/>
                </a:cxn>
                <a:cxn ang="0">
                  <a:pos x="279" y="91"/>
                </a:cxn>
                <a:cxn ang="0">
                  <a:pos x="264" y="109"/>
                </a:cxn>
                <a:cxn ang="0">
                  <a:pos x="237" y="110"/>
                </a:cxn>
                <a:cxn ang="0">
                  <a:pos x="123" y="82"/>
                </a:cxn>
                <a:cxn ang="0">
                  <a:pos x="13" y="44"/>
                </a:cxn>
                <a:cxn ang="0">
                  <a:pos x="0" y="15"/>
                </a:cxn>
                <a:cxn ang="0">
                  <a:pos x="9" y="2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279" h="110">
                  <a:moveTo>
                    <a:pt x="28" y="0"/>
                  </a:moveTo>
                  <a:lnTo>
                    <a:pt x="256" y="50"/>
                  </a:lnTo>
                  <a:lnTo>
                    <a:pt x="277" y="67"/>
                  </a:lnTo>
                  <a:lnTo>
                    <a:pt x="279" y="91"/>
                  </a:lnTo>
                  <a:lnTo>
                    <a:pt x="264" y="109"/>
                  </a:lnTo>
                  <a:lnTo>
                    <a:pt x="237" y="110"/>
                  </a:lnTo>
                  <a:lnTo>
                    <a:pt x="123" y="82"/>
                  </a:lnTo>
                  <a:lnTo>
                    <a:pt x="13" y="44"/>
                  </a:lnTo>
                  <a:lnTo>
                    <a:pt x="0" y="15"/>
                  </a:lnTo>
                  <a:lnTo>
                    <a:pt x="9" y="2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5" name="Freeform 57"/>
            <p:cNvSpPr>
              <a:spLocks/>
            </p:cNvSpPr>
            <p:nvPr/>
          </p:nvSpPr>
          <p:spPr bwMode="auto">
            <a:xfrm flipH="1">
              <a:off x="4692" y="3232"/>
              <a:ext cx="31" cy="49"/>
            </a:xfrm>
            <a:custGeom>
              <a:avLst/>
              <a:gdLst/>
              <a:ahLst/>
              <a:cxnLst>
                <a:cxn ang="0">
                  <a:pos x="52" y="15"/>
                </a:cxn>
                <a:cxn ang="0">
                  <a:pos x="63" y="78"/>
                </a:cxn>
                <a:cxn ang="0">
                  <a:pos x="54" y="99"/>
                </a:cxn>
                <a:cxn ang="0">
                  <a:pos x="33" y="88"/>
                </a:cxn>
                <a:cxn ang="0">
                  <a:pos x="2" y="32"/>
                </a:cxn>
                <a:cxn ang="0">
                  <a:pos x="0" y="21"/>
                </a:cxn>
                <a:cxn ang="0">
                  <a:pos x="4" y="12"/>
                </a:cxn>
                <a:cxn ang="0">
                  <a:pos x="20" y="0"/>
                </a:cxn>
                <a:cxn ang="0">
                  <a:pos x="52" y="15"/>
                </a:cxn>
                <a:cxn ang="0">
                  <a:pos x="52" y="15"/>
                </a:cxn>
              </a:cxnLst>
              <a:rect l="0" t="0" r="r" b="b"/>
              <a:pathLst>
                <a:path w="63" h="99">
                  <a:moveTo>
                    <a:pt x="52" y="15"/>
                  </a:moveTo>
                  <a:lnTo>
                    <a:pt x="63" y="78"/>
                  </a:lnTo>
                  <a:lnTo>
                    <a:pt x="54" y="99"/>
                  </a:lnTo>
                  <a:lnTo>
                    <a:pt x="33" y="88"/>
                  </a:lnTo>
                  <a:lnTo>
                    <a:pt x="2" y="32"/>
                  </a:lnTo>
                  <a:lnTo>
                    <a:pt x="0" y="21"/>
                  </a:lnTo>
                  <a:lnTo>
                    <a:pt x="4" y="12"/>
                  </a:lnTo>
                  <a:lnTo>
                    <a:pt x="20" y="0"/>
                  </a:lnTo>
                  <a:lnTo>
                    <a:pt x="52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6" name="Freeform 58"/>
            <p:cNvSpPr>
              <a:spLocks/>
            </p:cNvSpPr>
            <p:nvPr/>
          </p:nvSpPr>
          <p:spPr bwMode="auto">
            <a:xfrm flipH="1">
              <a:off x="4776" y="3169"/>
              <a:ext cx="35" cy="54"/>
            </a:xfrm>
            <a:custGeom>
              <a:avLst/>
              <a:gdLst/>
              <a:ahLst/>
              <a:cxnLst>
                <a:cxn ang="0">
                  <a:pos x="68" y="40"/>
                </a:cxn>
                <a:cxn ang="0">
                  <a:pos x="30" y="100"/>
                </a:cxn>
                <a:cxn ang="0">
                  <a:pos x="9" y="108"/>
                </a:cxn>
                <a:cxn ang="0">
                  <a:pos x="0" y="87"/>
                </a:cxn>
                <a:cxn ang="0">
                  <a:pos x="15" y="17"/>
                </a:cxn>
                <a:cxn ang="0">
                  <a:pos x="30" y="0"/>
                </a:cxn>
                <a:cxn ang="0">
                  <a:pos x="53" y="2"/>
                </a:cxn>
                <a:cxn ang="0">
                  <a:pos x="68" y="40"/>
                </a:cxn>
                <a:cxn ang="0">
                  <a:pos x="68" y="40"/>
                </a:cxn>
              </a:cxnLst>
              <a:rect l="0" t="0" r="r" b="b"/>
              <a:pathLst>
                <a:path w="68" h="108">
                  <a:moveTo>
                    <a:pt x="68" y="40"/>
                  </a:moveTo>
                  <a:lnTo>
                    <a:pt x="30" y="100"/>
                  </a:lnTo>
                  <a:lnTo>
                    <a:pt x="9" y="108"/>
                  </a:lnTo>
                  <a:lnTo>
                    <a:pt x="0" y="87"/>
                  </a:lnTo>
                  <a:lnTo>
                    <a:pt x="15" y="17"/>
                  </a:lnTo>
                  <a:lnTo>
                    <a:pt x="30" y="0"/>
                  </a:lnTo>
                  <a:lnTo>
                    <a:pt x="53" y="2"/>
                  </a:lnTo>
                  <a:lnTo>
                    <a:pt x="68" y="40"/>
                  </a:lnTo>
                  <a:lnTo>
                    <a:pt x="6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7" name="Freeform 59"/>
            <p:cNvSpPr>
              <a:spLocks/>
            </p:cNvSpPr>
            <p:nvPr/>
          </p:nvSpPr>
          <p:spPr bwMode="auto">
            <a:xfrm flipH="1">
              <a:off x="4514" y="3274"/>
              <a:ext cx="34" cy="67"/>
            </a:xfrm>
            <a:custGeom>
              <a:avLst/>
              <a:gdLst/>
              <a:ahLst/>
              <a:cxnLst>
                <a:cxn ang="0">
                  <a:pos x="52" y="19"/>
                </a:cxn>
                <a:cxn ang="0">
                  <a:pos x="69" y="112"/>
                </a:cxn>
                <a:cxn ang="0">
                  <a:pos x="57" y="133"/>
                </a:cxn>
                <a:cxn ang="0">
                  <a:pos x="36" y="123"/>
                </a:cxn>
                <a:cxn ang="0">
                  <a:pos x="0" y="32"/>
                </a:cxn>
                <a:cxn ang="0">
                  <a:pos x="4" y="11"/>
                </a:cxn>
                <a:cxn ang="0">
                  <a:pos x="19" y="0"/>
                </a:cxn>
                <a:cxn ang="0">
                  <a:pos x="52" y="19"/>
                </a:cxn>
                <a:cxn ang="0">
                  <a:pos x="52" y="19"/>
                </a:cxn>
              </a:cxnLst>
              <a:rect l="0" t="0" r="r" b="b"/>
              <a:pathLst>
                <a:path w="69" h="133">
                  <a:moveTo>
                    <a:pt x="52" y="19"/>
                  </a:moveTo>
                  <a:lnTo>
                    <a:pt x="69" y="112"/>
                  </a:lnTo>
                  <a:lnTo>
                    <a:pt x="57" y="133"/>
                  </a:lnTo>
                  <a:lnTo>
                    <a:pt x="36" y="123"/>
                  </a:lnTo>
                  <a:lnTo>
                    <a:pt x="0" y="32"/>
                  </a:lnTo>
                  <a:lnTo>
                    <a:pt x="4" y="11"/>
                  </a:lnTo>
                  <a:lnTo>
                    <a:pt x="19" y="0"/>
                  </a:lnTo>
                  <a:lnTo>
                    <a:pt x="52" y="19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8" name="Freeform 60"/>
            <p:cNvSpPr>
              <a:spLocks/>
            </p:cNvSpPr>
            <p:nvPr/>
          </p:nvSpPr>
          <p:spPr bwMode="auto">
            <a:xfrm flipH="1">
              <a:off x="4409" y="3292"/>
              <a:ext cx="47" cy="55"/>
            </a:xfrm>
            <a:custGeom>
              <a:avLst/>
              <a:gdLst/>
              <a:ahLst/>
              <a:cxnLst>
                <a:cxn ang="0">
                  <a:pos x="62" y="15"/>
                </a:cxn>
                <a:cxn ang="0">
                  <a:pos x="95" y="85"/>
                </a:cxn>
                <a:cxn ang="0">
                  <a:pos x="91" y="108"/>
                </a:cxn>
                <a:cxn ang="0">
                  <a:pos x="68" y="104"/>
                </a:cxn>
                <a:cxn ang="0">
                  <a:pos x="7" y="59"/>
                </a:cxn>
                <a:cxn ang="0">
                  <a:pos x="0" y="30"/>
                </a:cxn>
                <a:cxn ang="0">
                  <a:pos x="13" y="7"/>
                </a:cxn>
                <a:cxn ang="0">
                  <a:pos x="38" y="0"/>
                </a:cxn>
                <a:cxn ang="0">
                  <a:pos x="62" y="15"/>
                </a:cxn>
                <a:cxn ang="0">
                  <a:pos x="62" y="15"/>
                </a:cxn>
              </a:cxnLst>
              <a:rect l="0" t="0" r="r" b="b"/>
              <a:pathLst>
                <a:path w="95" h="108">
                  <a:moveTo>
                    <a:pt x="62" y="15"/>
                  </a:moveTo>
                  <a:lnTo>
                    <a:pt x="95" y="85"/>
                  </a:lnTo>
                  <a:lnTo>
                    <a:pt x="91" y="108"/>
                  </a:lnTo>
                  <a:lnTo>
                    <a:pt x="68" y="104"/>
                  </a:lnTo>
                  <a:lnTo>
                    <a:pt x="7" y="59"/>
                  </a:lnTo>
                  <a:lnTo>
                    <a:pt x="0" y="30"/>
                  </a:lnTo>
                  <a:lnTo>
                    <a:pt x="13" y="7"/>
                  </a:lnTo>
                  <a:lnTo>
                    <a:pt x="38" y="0"/>
                  </a:lnTo>
                  <a:lnTo>
                    <a:pt x="62" y="15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9" name="Freeform 61"/>
            <p:cNvSpPr>
              <a:spLocks/>
            </p:cNvSpPr>
            <p:nvPr/>
          </p:nvSpPr>
          <p:spPr bwMode="auto">
            <a:xfrm flipH="1">
              <a:off x="4770" y="2653"/>
              <a:ext cx="99" cy="149"/>
            </a:xfrm>
            <a:custGeom>
              <a:avLst/>
              <a:gdLst/>
              <a:ahLst/>
              <a:cxnLst>
                <a:cxn ang="0">
                  <a:pos x="188" y="254"/>
                </a:cxn>
                <a:cxn ang="0">
                  <a:pos x="152" y="273"/>
                </a:cxn>
                <a:cxn ang="0">
                  <a:pos x="108" y="287"/>
                </a:cxn>
                <a:cxn ang="0">
                  <a:pos x="21" y="298"/>
                </a:cxn>
                <a:cxn ang="0">
                  <a:pos x="0" y="285"/>
                </a:cxn>
                <a:cxn ang="0">
                  <a:pos x="13" y="266"/>
                </a:cxn>
                <a:cxn ang="0">
                  <a:pos x="138" y="216"/>
                </a:cxn>
                <a:cxn ang="0">
                  <a:pos x="140" y="102"/>
                </a:cxn>
                <a:cxn ang="0">
                  <a:pos x="108" y="60"/>
                </a:cxn>
                <a:cxn ang="0">
                  <a:pos x="85" y="43"/>
                </a:cxn>
                <a:cxn ang="0">
                  <a:pos x="57" y="32"/>
                </a:cxn>
                <a:cxn ang="0">
                  <a:pos x="40" y="15"/>
                </a:cxn>
                <a:cxn ang="0">
                  <a:pos x="59" y="0"/>
                </a:cxn>
                <a:cxn ang="0">
                  <a:pos x="129" y="22"/>
                </a:cxn>
                <a:cxn ang="0">
                  <a:pos x="176" y="89"/>
                </a:cxn>
                <a:cxn ang="0">
                  <a:pos x="197" y="174"/>
                </a:cxn>
                <a:cxn ang="0">
                  <a:pos x="188" y="254"/>
                </a:cxn>
                <a:cxn ang="0">
                  <a:pos x="188" y="254"/>
                </a:cxn>
              </a:cxnLst>
              <a:rect l="0" t="0" r="r" b="b"/>
              <a:pathLst>
                <a:path w="197" h="298">
                  <a:moveTo>
                    <a:pt x="188" y="254"/>
                  </a:moveTo>
                  <a:lnTo>
                    <a:pt x="152" y="273"/>
                  </a:lnTo>
                  <a:lnTo>
                    <a:pt x="108" y="287"/>
                  </a:lnTo>
                  <a:lnTo>
                    <a:pt x="21" y="298"/>
                  </a:lnTo>
                  <a:lnTo>
                    <a:pt x="0" y="285"/>
                  </a:lnTo>
                  <a:lnTo>
                    <a:pt x="13" y="266"/>
                  </a:lnTo>
                  <a:lnTo>
                    <a:pt x="138" y="216"/>
                  </a:lnTo>
                  <a:lnTo>
                    <a:pt x="140" y="102"/>
                  </a:lnTo>
                  <a:lnTo>
                    <a:pt x="108" y="60"/>
                  </a:lnTo>
                  <a:lnTo>
                    <a:pt x="85" y="43"/>
                  </a:lnTo>
                  <a:lnTo>
                    <a:pt x="57" y="32"/>
                  </a:lnTo>
                  <a:lnTo>
                    <a:pt x="40" y="15"/>
                  </a:lnTo>
                  <a:lnTo>
                    <a:pt x="59" y="0"/>
                  </a:lnTo>
                  <a:lnTo>
                    <a:pt x="129" y="22"/>
                  </a:lnTo>
                  <a:lnTo>
                    <a:pt x="176" y="89"/>
                  </a:lnTo>
                  <a:lnTo>
                    <a:pt x="197" y="174"/>
                  </a:lnTo>
                  <a:lnTo>
                    <a:pt x="188" y="254"/>
                  </a:lnTo>
                  <a:lnTo>
                    <a:pt x="188" y="2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0" name="Freeform 62"/>
            <p:cNvSpPr>
              <a:spLocks/>
            </p:cNvSpPr>
            <p:nvPr/>
          </p:nvSpPr>
          <p:spPr bwMode="auto">
            <a:xfrm flipH="1">
              <a:off x="4191" y="3318"/>
              <a:ext cx="198" cy="173"/>
            </a:xfrm>
            <a:custGeom>
              <a:avLst/>
              <a:gdLst/>
              <a:ahLst/>
              <a:cxnLst>
                <a:cxn ang="0">
                  <a:pos x="322" y="259"/>
                </a:cxn>
                <a:cxn ang="0">
                  <a:pos x="291" y="143"/>
                </a:cxn>
                <a:cxn ang="0">
                  <a:pos x="255" y="27"/>
                </a:cxn>
                <a:cxn ang="0">
                  <a:pos x="263" y="6"/>
                </a:cxn>
                <a:cxn ang="0">
                  <a:pos x="286" y="13"/>
                </a:cxn>
                <a:cxn ang="0">
                  <a:pos x="310" y="53"/>
                </a:cxn>
                <a:cxn ang="0">
                  <a:pos x="331" y="84"/>
                </a:cxn>
                <a:cxn ang="0">
                  <a:pos x="358" y="129"/>
                </a:cxn>
                <a:cxn ang="0">
                  <a:pos x="396" y="268"/>
                </a:cxn>
                <a:cxn ang="0">
                  <a:pos x="377" y="299"/>
                </a:cxn>
                <a:cxn ang="0">
                  <a:pos x="348" y="321"/>
                </a:cxn>
                <a:cxn ang="0">
                  <a:pos x="318" y="338"/>
                </a:cxn>
                <a:cxn ang="0">
                  <a:pos x="282" y="346"/>
                </a:cxn>
                <a:cxn ang="0">
                  <a:pos x="210" y="342"/>
                </a:cxn>
                <a:cxn ang="0">
                  <a:pos x="145" y="310"/>
                </a:cxn>
                <a:cxn ang="0">
                  <a:pos x="103" y="257"/>
                </a:cxn>
                <a:cxn ang="0">
                  <a:pos x="59" y="173"/>
                </a:cxn>
                <a:cxn ang="0">
                  <a:pos x="21" y="88"/>
                </a:cxn>
                <a:cxn ang="0">
                  <a:pos x="0" y="21"/>
                </a:cxn>
                <a:cxn ang="0">
                  <a:pos x="12" y="0"/>
                </a:cxn>
                <a:cxn ang="0">
                  <a:pos x="33" y="12"/>
                </a:cxn>
                <a:cxn ang="0">
                  <a:pos x="63" y="88"/>
                </a:cxn>
                <a:cxn ang="0">
                  <a:pos x="96" y="173"/>
                </a:cxn>
                <a:cxn ang="0">
                  <a:pos x="116" y="213"/>
                </a:cxn>
                <a:cxn ang="0">
                  <a:pos x="141" y="249"/>
                </a:cxn>
                <a:cxn ang="0">
                  <a:pos x="170" y="280"/>
                </a:cxn>
                <a:cxn ang="0">
                  <a:pos x="204" y="300"/>
                </a:cxn>
                <a:cxn ang="0">
                  <a:pos x="272" y="306"/>
                </a:cxn>
                <a:cxn ang="0">
                  <a:pos x="322" y="259"/>
                </a:cxn>
                <a:cxn ang="0">
                  <a:pos x="322" y="259"/>
                </a:cxn>
              </a:cxnLst>
              <a:rect l="0" t="0" r="r" b="b"/>
              <a:pathLst>
                <a:path w="396" h="346">
                  <a:moveTo>
                    <a:pt x="322" y="259"/>
                  </a:moveTo>
                  <a:lnTo>
                    <a:pt x="291" y="143"/>
                  </a:lnTo>
                  <a:lnTo>
                    <a:pt x="255" y="27"/>
                  </a:lnTo>
                  <a:lnTo>
                    <a:pt x="263" y="6"/>
                  </a:lnTo>
                  <a:lnTo>
                    <a:pt x="286" y="13"/>
                  </a:lnTo>
                  <a:lnTo>
                    <a:pt x="310" y="53"/>
                  </a:lnTo>
                  <a:lnTo>
                    <a:pt x="331" y="84"/>
                  </a:lnTo>
                  <a:lnTo>
                    <a:pt x="358" y="129"/>
                  </a:lnTo>
                  <a:lnTo>
                    <a:pt x="396" y="268"/>
                  </a:lnTo>
                  <a:lnTo>
                    <a:pt x="377" y="299"/>
                  </a:lnTo>
                  <a:lnTo>
                    <a:pt x="348" y="321"/>
                  </a:lnTo>
                  <a:lnTo>
                    <a:pt x="318" y="338"/>
                  </a:lnTo>
                  <a:lnTo>
                    <a:pt x="282" y="346"/>
                  </a:lnTo>
                  <a:lnTo>
                    <a:pt x="210" y="342"/>
                  </a:lnTo>
                  <a:lnTo>
                    <a:pt x="145" y="310"/>
                  </a:lnTo>
                  <a:lnTo>
                    <a:pt x="103" y="257"/>
                  </a:lnTo>
                  <a:lnTo>
                    <a:pt x="59" y="173"/>
                  </a:lnTo>
                  <a:lnTo>
                    <a:pt x="21" y="88"/>
                  </a:lnTo>
                  <a:lnTo>
                    <a:pt x="0" y="21"/>
                  </a:lnTo>
                  <a:lnTo>
                    <a:pt x="12" y="0"/>
                  </a:lnTo>
                  <a:lnTo>
                    <a:pt x="33" y="12"/>
                  </a:lnTo>
                  <a:lnTo>
                    <a:pt x="63" y="88"/>
                  </a:lnTo>
                  <a:lnTo>
                    <a:pt x="96" y="173"/>
                  </a:lnTo>
                  <a:lnTo>
                    <a:pt x="116" y="213"/>
                  </a:lnTo>
                  <a:lnTo>
                    <a:pt x="141" y="249"/>
                  </a:lnTo>
                  <a:lnTo>
                    <a:pt x="170" y="280"/>
                  </a:lnTo>
                  <a:lnTo>
                    <a:pt x="204" y="300"/>
                  </a:lnTo>
                  <a:lnTo>
                    <a:pt x="272" y="306"/>
                  </a:lnTo>
                  <a:lnTo>
                    <a:pt x="322" y="259"/>
                  </a:lnTo>
                  <a:lnTo>
                    <a:pt x="322" y="2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1" name="Freeform 63"/>
            <p:cNvSpPr>
              <a:spLocks/>
            </p:cNvSpPr>
            <p:nvPr/>
          </p:nvSpPr>
          <p:spPr bwMode="auto">
            <a:xfrm flipH="1">
              <a:off x="4030" y="3235"/>
              <a:ext cx="164" cy="234"/>
            </a:xfrm>
            <a:custGeom>
              <a:avLst/>
              <a:gdLst/>
              <a:ahLst/>
              <a:cxnLst>
                <a:cxn ang="0">
                  <a:pos x="257" y="355"/>
                </a:cxn>
                <a:cxn ang="0">
                  <a:pos x="222" y="319"/>
                </a:cxn>
                <a:cxn ang="0">
                  <a:pos x="183" y="283"/>
                </a:cxn>
                <a:cxn ang="0">
                  <a:pos x="150" y="249"/>
                </a:cxn>
                <a:cxn ang="0">
                  <a:pos x="97" y="192"/>
                </a:cxn>
                <a:cxn ang="0">
                  <a:pos x="31" y="21"/>
                </a:cxn>
                <a:cxn ang="0">
                  <a:pos x="40" y="0"/>
                </a:cxn>
                <a:cxn ang="0">
                  <a:pos x="61" y="9"/>
                </a:cxn>
                <a:cxn ang="0">
                  <a:pos x="84" y="45"/>
                </a:cxn>
                <a:cxn ang="0">
                  <a:pos x="108" y="76"/>
                </a:cxn>
                <a:cxn ang="0">
                  <a:pos x="160" y="139"/>
                </a:cxn>
                <a:cxn ang="0">
                  <a:pos x="188" y="171"/>
                </a:cxn>
                <a:cxn ang="0">
                  <a:pos x="219" y="201"/>
                </a:cxn>
                <a:cxn ang="0">
                  <a:pos x="283" y="260"/>
                </a:cxn>
                <a:cxn ang="0">
                  <a:pos x="329" y="332"/>
                </a:cxn>
                <a:cxn ang="0">
                  <a:pos x="312" y="393"/>
                </a:cxn>
                <a:cxn ang="0">
                  <a:pos x="270" y="437"/>
                </a:cxn>
                <a:cxn ang="0">
                  <a:pos x="211" y="464"/>
                </a:cxn>
                <a:cxn ang="0">
                  <a:pos x="148" y="467"/>
                </a:cxn>
                <a:cxn ang="0">
                  <a:pos x="65" y="427"/>
                </a:cxn>
                <a:cxn ang="0">
                  <a:pos x="0" y="355"/>
                </a:cxn>
                <a:cxn ang="0">
                  <a:pos x="0" y="330"/>
                </a:cxn>
                <a:cxn ang="0">
                  <a:pos x="25" y="332"/>
                </a:cxn>
                <a:cxn ang="0">
                  <a:pos x="82" y="386"/>
                </a:cxn>
                <a:cxn ang="0">
                  <a:pos x="112" y="405"/>
                </a:cxn>
                <a:cxn ang="0">
                  <a:pos x="156" y="416"/>
                </a:cxn>
                <a:cxn ang="0">
                  <a:pos x="222" y="407"/>
                </a:cxn>
                <a:cxn ang="0">
                  <a:pos x="257" y="355"/>
                </a:cxn>
                <a:cxn ang="0">
                  <a:pos x="257" y="355"/>
                </a:cxn>
              </a:cxnLst>
              <a:rect l="0" t="0" r="r" b="b"/>
              <a:pathLst>
                <a:path w="329" h="467">
                  <a:moveTo>
                    <a:pt x="257" y="355"/>
                  </a:moveTo>
                  <a:lnTo>
                    <a:pt x="222" y="319"/>
                  </a:lnTo>
                  <a:lnTo>
                    <a:pt x="183" y="283"/>
                  </a:lnTo>
                  <a:lnTo>
                    <a:pt x="150" y="249"/>
                  </a:lnTo>
                  <a:lnTo>
                    <a:pt x="97" y="192"/>
                  </a:lnTo>
                  <a:lnTo>
                    <a:pt x="31" y="21"/>
                  </a:lnTo>
                  <a:lnTo>
                    <a:pt x="40" y="0"/>
                  </a:lnTo>
                  <a:lnTo>
                    <a:pt x="61" y="9"/>
                  </a:lnTo>
                  <a:lnTo>
                    <a:pt x="84" y="45"/>
                  </a:lnTo>
                  <a:lnTo>
                    <a:pt x="108" y="76"/>
                  </a:lnTo>
                  <a:lnTo>
                    <a:pt x="160" y="139"/>
                  </a:lnTo>
                  <a:lnTo>
                    <a:pt x="188" y="171"/>
                  </a:lnTo>
                  <a:lnTo>
                    <a:pt x="219" y="201"/>
                  </a:lnTo>
                  <a:lnTo>
                    <a:pt x="283" y="260"/>
                  </a:lnTo>
                  <a:lnTo>
                    <a:pt x="329" y="332"/>
                  </a:lnTo>
                  <a:lnTo>
                    <a:pt x="312" y="393"/>
                  </a:lnTo>
                  <a:lnTo>
                    <a:pt x="270" y="437"/>
                  </a:lnTo>
                  <a:lnTo>
                    <a:pt x="211" y="464"/>
                  </a:lnTo>
                  <a:lnTo>
                    <a:pt x="148" y="467"/>
                  </a:lnTo>
                  <a:lnTo>
                    <a:pt x="65" y="427"/>
                  </a:lnTo>
                  <a:lnTo>
                    <a:pt x="0" y="355"/>
                  </a:lnTo>
                  <a:lnTo>
                    <a:pt x="0" y="330"/>
                  </a:lnTo>
                  <a:lnTo>
                    <a:pt x="25" y="332"/>
                  </a:lnTo>
                  <a:lnTo>
                    <a:pt x="82" y="386"/>
                  </a:lnTo>
                  <a:lnTo>
                    <a:pt x="112" y="405"/>
                  </a:lnTo>
                  <a:lnTo>
                    <a:pt x="156" y="416"/>
                  </a:lnTo>
                  <a:lnTo>
                    <a:pt x="222" y="407"/>
                  </a:lnTo>
                  <a:lnTo>
                    <a:pt x="257" y="355"/>
                  </a:lnTo>
                  <a:lnTo>
                    <a:pt x="257" y="3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2" name="Freeform 64"/>
            <p:cNvSpPr>
              <a:spLocks/>
            </p:cNvSpPr>
            <p:nvPr/>
          </p:nvSpPr>
          <p:spPr bwMode="auto">
            <a:xfrm flipH="1">
              <a:off x="4010" y="3139"/>
              <a:ext cx="185" cy="188"/>
            </a:xfrm>
            <a:custGeom>
              <a:avLst/>
              <a:gdLst/>
              <a:ahLst/>
              <a:cxnLst>
                <a:cxn ang="0">
                  <a:pos x="304" y="308"/>
                </a:cxn>
                <a:cxn ang="0">
                  <a:pos x="295" y="253"/>
                </a:cxn>
                <a:cxn ang="0">
                  <a:pos x="274" y="237"/>
                </a:cxn>
                <a:cxn ang="0">
                  <a:pos x="247" y="226"/>
                </a:cxn>
                <a:cxn ang="0">
                  <a:pos x="135" y="196"/>
                </a:cxn>
                <a:cxn ang="0">
                  <a:pos x="57" y="118"/>
                </a:cxn>
                <a:cxn ang="0">
                  <a:pos x="0" y="23"/>
                </a:cxn>
                <a:cxn ang="0">
                  <a:pos x="4" y="0"/>
                </a:cxn>
                <a:cxn ang="0">
                  <a:pos x="29" y="4"/>
                </a:cxn>
                <a:cxn ang="0">
                  <a:pos x="59" y="43"/>
                </a:cxn>
                <a:cxn ang="0">
                  <a:pos x="88" y="83"/>
                </a:cxn>
                <a:cxn ang="0">
                  <a:pos x="120" y="120"/>
                </a:cxn>
                <a:cxn ang="0">
                  <a:pos x="162" y="152"/>
                </a:cxn>
                <a:cxn ang="0">
                  <a:pos x="365" y="249"/>
                </a:cxn>
                <a:cxn ang="0">
                  <a:pos x="371" y="340"/>
                </a:cxn>
                <a:cxn ang="0">
                  <a:pos x="365" y="361"/>
                </a:cxn>
                <a:cxn ang="0">
                  <a:pos x="350" y="372"/>
                </a:cxn>
                <a:cxn ang="0">
                  <a:pos x="304" y="374"/>
                </a:cxn>
                <a:cxn ang="0">
                  <a:pos x="207" y="357"/>
                </a:cxn>
                <a:cxn ang="0">
                  <a:pos x="190" y="340"/>
                </a:cxn>
                <a:cxn ang="0">
                  <a:pos x="207" y="323"/>
                </a:cxn>
                <a:cxn ang="0">
                  <a:pos x="304" y="308"/>
                </a:cxn>
                <a:cxn ang="0">
                  <a:pos x="304" y="308"/>
                </a:cxn>
              </a:cxnLst>
              <a:rect l="0" t="0" r="r" b="b"/>
              <a:pathLst>
                <a:path w="371" h="374">
                  <a:moveTo>
                    <a:pt x="304" y="308"/>
                  </a:moveTo>
                  <a:lnTo>
                    <a:pt x="295" y="253"/>
                  </a:lnTo>
                  <a:lnTo>
                    <a:pt x="274" y="237"/>
                  </a:lnTo>
                  <a:lnTo>
                    <a:pt x="247" y="226"/>
                  </a:lnTo>
                  <a:lnTo>
                    <a:pt x="135" y="196"/>
                  </a:lnTo>
                  <a:lnTo>
                    <a:pt x="57" y="118"/>
                  </a:lnTo>
                  <a:lnTo>
                    <a:pt x="0" y="23"/>
                  </a:lnTo>
                  <a:lnTo>
                    <a:pt x="4" y="0"/>
                  </a:lnTo>
                  <a:lnTo>
                    <a:pt x="29" y="4"/>
                  </a:lnTo>
                  <a:lnTo>
                    <a:pt x="59" y="43"/>
                  </a:lnTo>
                  <a:lnTo>
                    <a:pt x="88" y="83"/>
                  </a:lnTo>
                  <a:lnTo>
                    <a:pt x="120" y="120"/>
                  </a:lnTo>
                  <a:lnTo>
                    <a:pt x="162" y="152"/>
                  </a:lnTo>
                  <a:lnTo>
                    <a:pt x="365" y="249"/>
                  </a:lnTo>
                  <a:lnTo>
                    <a:pt x="371" y="340"/>
                  </a:lnTo>
                  <a:lnTo>
                    <a:pt x="365" y="361"/>
                  </a:lnTo>
                  <a:lnTo>
                    <a:pt x="350" y="372"/>
                  </a:lnTo>
                  <a:lnTo>
                    <a:pt x="304" y="374"/>
                  </a:lnTo>
                  <a:lnTo>
                    <a:pt x="207" y="357"/>
                  </a:lnTo>
                  <a:lnTo>
                    <a:pt x="190" y="340"/>
                  </a:lnTo>
                  <a:lnTo>
                    <a:pt x="207" y="323"/>
                  </a:lnTo>
                  <a:lnTo>
                    <a:pt x="304" y="308"/>
                  </a:lnTo>
                  <a:lnTo>
                    <a:pt x="304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3" name="Freeform 65"/>
            <p:cNvSpPr>
              <a:spLocks/>
            </p:cNvSpPr>
            <p:nvPr/>
          </p:nvSpPr>
          <p:spPr bwMode="auto">
            <a:xfrm flipH="1">
              <a:off x="3806" y="2798"/>
              <a:ext cx="1402" cy="222"/>
            </a:xfrm>
            <a:custGeom>
              <a:avLst/>
              <a:gdLst/>
              <a:ahLst/>
              <a:cxnLst>
                <a:cxn ang="0">
                  <a:pos x="230" y="164"/>
                </a:cxn>
                <a:cxn ang="0">
                  <a:pos x="128" y="179"/>
                </a:cxn>
                <a:cxn ang="0">
                  <a:pos x="38" y="228"/>
                </a:cxn>
                <a:cxn ang="0">
                  <a:pos x="72" y="247"/>
                </a:cxn>
                <a:cxn ang="0">
                  <a:pos x="116" y="265"/>
                </a:cxn>
                <a:cxn ang="0">
                  <a:pos x="232" y="297"/>
                </a:cxn>
                <a:cxn ang="0">
                  <a:pos x="380" y="324"/>
                </a:cxn>
                <a:cxn ang="0">
                  <a:pos x="553" y="344"/>
                </a:cxn>
                <a:cxn ang="0">
                  <a:pos x="749" y="362"/>
                </a:cxn>
                <a:cxn ang="0">
                  <a:pos x="960" y="373"/>
                </a:cxn>
                <a:cxn ang="0">
                  <a:pos x="1409" y="379"/>
                </a:cxn>
                <a:cxn ang="0">
                  <a:pos x="1851" y="363"/>
                </a:cxn>
                <a:cxn ang="0">
                  <a:pos x="2247" y="324"/>
                </a:cxn>
                <a:cxn ang="0">
                  <a:pos x="2549" y="261"/>
                </a:cxn>
                <a:cxn ang="0">
                  <a:pos x="2651" y="221"/>
                </a:cxn>
                <a:cxn ang="0">
                  <a:pos x="2714" y="175"/>
                </a:cxn>
                <a:cxn ang="0">
                  <a:pos x="2695" y="122"/>
                </a:cxn>
                <a:cxn ang="0">
                  <a:pos x="2651" y="82"/>
                </a:cxn>
                <a:cxn ang="0">
                  <a:pos x="2598" y="54"/>
                </a:cxn>
                <a:cxn ang="0">
                  <a:pos x="2547" y="29"/>
                </a:cxn>
                <a:cxn ang="0">
                  <a:pos x="2562" y="0"/>
                </a:cxn>
                <a:cxn ang="0">
                  <a:pos x="2619" y="29"/>
                </a:cxn>
                <a:cxn ang="0">
                  <a:pos x="2667" y="55"/>
                </a:cxn>
                <a:cxn ang="0">
                  <a:pos x="2707" y="78"/>
                </a:cxn>
                <a:cxn ang="0">
                  <a:pos x="2741" y="103"/>
                </a:cxn>
                <a:cxn ang="0">
                  <a:pos x="2785" y="145"/>
                </a:cxn>
                <a:cxn ang="0">
                  <a:pos x="2804" y="189"/>
                </a:cxn>
                <a:cxn ang="0">
                  <a:pos x="2800" y="221"/>
                </a:cxn>
                <a:cxn ang="0">
                  <a:pos x="2783" y="249"/>
                </a:cxn>
                <a:cxn ang="0">
                  <a:pos x="2752" y="278"/>
                </a:cxn>
                <a:cxn ang="0">
                  <a:pos x="2710" y="303"/>
                </a:cxn>
                <a:cxn ang="0">
                  <a:pos x="2655" y="325"/>
                </a:cxn>
                <a:cxn ang="0">
                  <a:pos x="2589" y="346"/>
                </a:cxn>
                <a:cxn ang="0">
                  <a:pos x="2515" y="363"/>
                </a:cxn>
                <a:cxn ang="0">
                  <a:pos x="2429" y="381"/>
                </a:cxn>
                <a:cxn ang="0">
                  <a:pos x="2237" y="407"/>
                </a:cxn>
                <a:cxn ang="0">
                  <a:pos x="2021" y="426"/>
                </a:cxn>
                <a:cxn ang="0">
                  <a:pos x="1538" y="443"/>
                </a:cxn>
                <a:cxn ang="0">
                  <a:pos x="1038" y="434"/>
                </a:cxn>
                <a:cxn ang="0">
                  <a:pos x="580" y="401"/>
                </a:cxn>
                <a:cxn ang="0">
                  <a:pos x="219" y="346"/>
                </a:cxn>
                <a:cxn ang="0">
                  <a:pos x="14" y="274"/>
                </a:cxn>
                <a:cxn ang="0">
                  <a:pos x="0" y="225"/>
                </a:cxn>
                <a:cxn ang="0">
                  <a:pos x="44" y="179"/>
                </a:cxn>
                <a:cxn ang="0">
                  <a:pos x="101" y="154"/>
                </a:cxn>
                <a:cxn ang="0">
                  <a:pos x="224" y="132"/>
                </a:cxn>
                <a:cxn ang="0">
                  <a:pos x="230" y="164"/>
                </a:cxn>
                <a:cxn ang="0">
                  <a:pos x="230" y="164"/>
                </a:cxn>
              </a:cxnLst>
              <a:rect l="0" t="0" r="r" b="b"/>
              <a:pathLst>
                <a:path w="2804" h="443">
                  <a:moveTo>
                    <a:pt x="230" y="164"/>
                  </a:moveTo>
                  <a:lnTo>
                    <a:pt x="128" y="179"/>
                  </a:lnTo>
                  <a:lnTo>
                    <a:pt x="38" y="228"/>
                  </a:lnTo>
                  <a:lnTo>
                    <a:pt x="72" y="247"/>
                  </a:lnTo>
                  <a:lnTo>
                    <a:pt x="116" y="265"/>
                  </a:lnTo>
                  <a:lnTo>
                    <a:pt x="232" y="297"/>
                  </a:lnTo>
                  <a:lnTo>
                    <a:pt x="380" y="324"/>
                  </a:lnTo>
                  <a:lnTo>
                    <a:pt x="553" y="344"/>
                  </a:lnTo>
                  <a:lnTo>
                    <a:pt x="749" y="362"/>
                  </a:lnTo>
                  <a:lnTo>
                    <a:pt x="960" y="373"/>
                  </a:lnTo>
                  <a:lnTo>
                    <a:pt x="1409" y="379"/>
                  </a:lnTo>
                  <a:lnTo>
                    <a:pt x="1851" y="363"/>
                  </a:lnTo>
                  <a:lnTo>
                    <a:pt x="2247" y="324"/>
                  </a:lnTo>
                  <a:lnTo>
                    <a:pt x="2549" y="261"/>
                  </a:lnTo>
                  <a:lnTo>
                    <a:pt x="2651" y="221"/>
                  </a:lnTo>
                  <a:lnTo>
                    <a:pt x="2714" y="175"/>
                  </a:lnTo>
                  <a:lnTo>
                    <a:pt x="2695" y="122"/>
                  </a:lnTo>
                  <a:lnTo>
                    <a:pt x="2651" y="82"/>
                  </a:lnTo>
                  <a:lnTo>
                    <a:pt x="2598" y="54"/>
                  </a:lnTo>
                  <a:lnTo>
                    <a:pt x="2547" y="29"/>
                  </a:lnTo>
                  <a:lnTo>
                    <a:pt x="2562" y="0"/>
                  </a:lnTo>
                  <a:lnTo>
                    <a:pt x="2619" y="29"/>
                  </a:lnTo>
                  <a:lnTo>
                    <a:pt x="2667" y="55"/>
                  </a:lnTo>
                  <a:lnTo>
                    <a:pt x="2707" y="78"/>
                  </a:lnTo>
                  <a:lnTo>
                    <a:pt x="2741" y="103"/>
                  </a:lnTo>
                  <a:lnTo>
                    <a:pt x="2785" y="145"/>
                  </a:lnTo>
                  <a:lnTo>
                    <a:pt x="2804" y="189"/>
                  </a:lnTo>
                  <a:lnTo>
                    <a:pt x="2800" y="221"/>
                  </a:lnTo>
                  <a:lnTo>
                    <a:pt x="2783" y="249"/>
                  </a:lnTo>
                  <a:lnTo>
                    <a:pt x="2752" y="278"/>
                  </a:lnTo>
                  <a:lnTo>
                    <a:pt x="2710" y="303"/>
                  </a:lnTo>
                  <a:lnTo>
                    <a:pt x="2655" y="325"/>
                  </a:lnTo>
                  <a:lnTo>
                    <a:pt x="2589" y="346"/>
                  </a:lnTo>
                  <a:lnTo>
                    <a:pt x="2515" y="363"/>
                  </a:lnTo>
                  <a:lnTo>
                    <a:pt x="2429" y="381"/>
                  </a:lnTo>
                  <a:lnTo>
                    <a:pt x="2237" y="407"/>
                  </a:lnTo>
                  <a:lnTo>
                    <a:pt x="2021" y="426"/>
                  </a:lnTo>
                  <a:lnTo>
                    <a:pt x="1538" y="443"/>
                  </a:lnTo>
                  <a:lnTo>
                    <a:pt x="1038" y="434"/>
                  </a:lnTo>
                  <a:lnTo>
                    <a:pt x="580" y="401"/>
                  </a:lnTo>
                  <a:lnTo>
                    <a:pt x="219" y="346"/>
                  </a:lnTo>
                  <a:lnTo>
                    <a:pt x="14" y="274"/>
                  </a:lnTo>
                  <a:lnTo>
                    <a:pt x="0" y="225"/>
                  </a:lnTo>
                  <a:lnTo>
                    <a:pt x="44" y="179"/>
                  </a:lnTo>
                  <a:lnTo>
                    <a:pt x="101" y="154"/>
                  </a:lnTo>
                  <a:lnTo>
                    <a:pt x="224" y="132"/>
                  </a:lnTo>
                  <a:lnTo>
                    <a:pt x="230" y="164"/>
                  </a:lnTo>
                  <a:lnTo>
                    <a:pt x="230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4" name="Freeform 66"/>
            <p:cNvSpPr>
              <a:spLocks/>
            </p:cNvSpPr>
            <p:nvPr/>
          </p:nvSpPr>
          <p:spPr bwMode="auto">
            <a:xfrm flipH="1">
              <a:off x="3819" y="3245"/>
              <a:ext cx="1358" cy="228"/>
            </a:xfrm>
            <a:custGeom>
              <a:avLst/>
              <a:gdLst/>
              <a:ahLst/>
              <a:cxnLst>
                <a:cxn ang="0">
                  <a:pos x="188" y="159"/>
                </a:cxn>
                <a:cxn ang="0">
                  <a:pos x="97" y="216"/>
                </a:cxn>
                <a:cxn ang="0">
                  <a:pos x="80" y="264"/>
                </a:cxn>
                <a:cxn ang="0">
                  <a:pos x="97" y="283"/>
                </a:cxn>
                <a:cxn ang="0">
                  <a:pos x="127" y="302"/>
                </a:cxn>
                <a:cxn ang="0">
                  <a:pos x="173" y="317"/>
                </a:cxn>
                <a:cxn ang="0">
                  <a:pos x="232" y="330"/>
                </a:cxn>
                <a:cxn ang="0">
                  <a:pos x="382" y="351"/>
                </a:cxn>
                <a:cxn ang="0">
                  <a:pos x="572" y="365"/>
                </a:cxn>
                <a:cxn ang="0">
                  <a:pos x="1028" y="369"/>
                </a:cxn>
                <a:cxn ang="0">
                  <a:pos x="1532" y="344"/>
                </a:cxn>
                <a:cxn ang="0">
                  <a:pos x="2013" y="294"/>
                </a:cxn>
                <a:cxn ang="0">
                  <a:pos x="2222" y="260"/>
                </a:cxn>
                <a:cxn ang="0">
                  <a:pos x="2399" y="220"/>
                </a:cxn>
                <a:cxn ang="0">
                  <a:pos x="2535" y="177"/>
                </a:cxn>
                <a:cxn ang="0">
                  <a:pos x="2621" y="127"/>
                </a:cxn>
                <a:cxn ang="0">
                  <a:pos x="2590" y="78"/>
                </a:cxn>
                <a:cxn ang="0">
                  <a:pos x="2552" y="36"/>
                </a:cxn>
                <a:cxn ang="0">
                  <a:pos x="2581" y="0"/>
                </a:cxn>
                <a:cxn ang="0">
                  <a:pos x="2613" y="23"/>
                </a:cxn>
                <a:cxn ang="0">
                  <a:pos x="2648" y="43"/>
                </a:cxn>
                <a:cxn ang="0">
                  <a:pos x="2710" y="95"/>
                </a:cxn>
                <a:cxn ang="0">
                  <a:pos x="2718" y="142"/>
                </a:cxn>
                <a:cxn ang="0">
                  <a:pos x="2701" y="167"/>
                </a:cxn>
                <a:cxn ang="0">
                  <a:pos x="2678" y="188"/>
                </a:cxn>
                <a:cxn ang="0">
                  <a:pos x="2644" y="211"/>
                </a:cxn>
                <a:cxn ang="0">
                  <a:pos x="2602" y="232"/>
                </a:cxn>
                <a:cxn ang="0">
                  <a:pos x="2552" y="251"/>
                </a:cxn>
                <a:cxn ang="0">
                  <a:pos x="2497" y="270"/>
                </a:cxn>
                <a:cxn ang="0">
                  <a:pos x="2435" y="287"/>
                </a:cxn>
                <a:cxn ang="0">
                  <a:pos x="2366" y="304"/>
                </a:cxn>
                <a:cxn ang="0">
                  <a:pos x="2216" y="336"/>
                </a:cxn>
                <a:cxn ang="0">
                  <a:pos x="2047" y="363"/>
                </a:cxn>
                <a:cxn ang="0">
                  <a:pos x="1868" y="388"/>
                </a:cxn>
                <a:cxn ang="0">
                  <a:pos x="1682" y="407"/>
                </a:cxn>
                <a:cxn ang="0">
                  <a:pos x="1308" y="439"/>
                </a:cxn>
                <a:cxn ang="0">
                  <a:pos x="962" y="456"/>
                </a:cxn>
                <a:cxn ang="0">
                  <a:pos x="507" y="450"/>
                </a:cxn>
                <a:cxn ang="0">
                  <a:pos x="306" y="407"/>
                </a:cxn>
                <a:cxn ang="0">
                  <a:pos x="207" y="374"/>
                </a:cxn>
                <a:cxn ang="0">
                  <a:pos x="112" y="338"/>
                </a:cxn>
                <a:cxn ang="0">
                  <a:pos x="11" y="277"/>
                </a:cxn>
                <a:cxn ang="0">
                  <a:pos x="0" y="251"/>
                </a:cxn>
                <a:cxn ang="0">
                  <a:pos x="11" y="224"/>
                </a:cxn>
                <a:cxn ang="0">
                  <a:pos x="38" y="199"/>
                </a:cxn>
                <a:cxn ang="0">
                  <a:pos x="76" y="177"/>
                </a:cxn>
                <a:cxn ang="0">
                  <a:pos x="124" y="154"/>
                </a:cxn>
                <a:cxn ang="0">
                  <a:pos x="173" y="129"/>
                </a:cxn>
                <a:cxn ang="0">
                  <a:pos x="188" y="159"/>
                </a:cxn>
                <a:cxn ang="0">
                  <a:pos x="188" y="159"/>
                </a:cxn>
              </a:cxnLst>
              <a:rect l="0" t="0" r="r" b="b"/>
              <a:pathLst>
                <a:path w="2718" h="456">
                  <a:moveTo>
                    <a:pt x="188" y="159"/>
                  </a:moveTo>
                  <a:lnTo>
                    <a:pt x="97" y="216"/>
                  </a:lnTo>
                  <a:lnTo>
                    <a:pt x="80" y="264"/>
                  </a:lnTo>
                  <a:lnTo>
                    <a:pt x="97" y="283"/>
                  </a:lnTo>
                  <a:lnTo>
                    <a:pt x="127" y="302"/>
                  </a:lnTo>
                  <a:lnTo>
                    <a:pt x="173" y="317"/>
                  </a:lnTo>
                  <a:lnTo>
                    <a:pt x="232" y="330"/>
                  </a:lnTo>
                  <a:lnTo>
                    <a:pt x="382" y="351"/>
                  </a:lnTo>
                  <a:lnTo>
                    <a:pt x="572" y="365"/>
                  </a:lnTo>
                  <a:lnTo>
                    <a:pt x="1028" y="369"/>
                  </a:lnTo>
                  <a:lnTo>
                    <a:pt x="1532" y="344"/>
                  </a:lnTo>
                  <a:lnTo>
                    <a:pt x="2013" y="294"/>
                  </a:lnTo>
                  <a:lnTo>
                    <a:pt x="2222" y="260"/>
                  </a:lnTo>
                  <a:lnTo>
                    <a:pt x="2399" y="220"/>
                  </a:lnTo>
                  <a:lnTo>
                    <a:pt x="2535" y="177"/>
                  </a:lnTo>
                  <a:lnTo>
                    <a:pt x="2621" y="127"/>
                  </a:lnTo>
                  <a:lnTo>
                    <a:pt x="2590" y="78"/>
                  </a:lnTo>
                  <a:lnTo>
                    <a:pt x="2552" y="36"/>
                  </a:lnTo>
                  <a:lnTo>
                    <a:pt x="2581" y="0"/>
                  </a:lnTo>
                  <a:lnTo>
                    <a:pt x="2613" y="23"/>
                  </a:lnTo>
                  <a:lnTo>
                    <a:pt x="2648" y="43"/>
                  </a:lnTo>
                  <a:lnTo>
                    <a:pt x="2710" y="95"/>
                  </a:lnTo>
                  <a:lnTo>
                    <a:pt x="2718" y="142"/>
                  </a:lnTo>
                  <a:lnTo>
                    <a:pt x="2701" y="167"/>
                  </a:lnTo>
                  <a:lnTo>
                    <a:pt x="2678" y="188"/>
                  </a:lnTo>
                  <a:lnTo>
                    <a:pt x="2644" y="211"/>
                  </a:lnTo>
                  <a:lnTo>
                    <a:pt x="2602" y="232"/>
                  </a:lnTo>
                  <a:lnTo>
                    <a:pt x="2552" y="251"/>
                  </a:lnTo>
                  <a:lnTo>
                    <a:pt x="2497" y="270"/>
                  </a:lnTo>
                  <a:lnTo>
                    <a:pt x="2435" y="287"/>
                  </a:lnTo>
                  <a:lnTo>
                    <a:pt x="2366" y="304"/>
                  </a:lnTo>
                  <a:lnTo>
                    <a:pt x="2216" y="336"/>
                  </a:lnTo>
                  <a:lnTo>
                    <a:pt x="2047" y="363"/>
                  </a:lnTo>
                  <a:lnTo>
                    <a:pt x="1868" y="388"/>
                  </a:lnTo>
                  <a:lnTo>
                    <a:pt x="1682" y="407"/>
                  </a:lnTo>
                  <a:lnTo>
                    <a:pt x="1308" y="439"/>
                  </a:lnTo>
                  <a:lnTo>
                    <a:pt x="962" y="456"/>
                  </a:lnTo>
                  <a:lnTo>
                    <a:pt x="507" y="450"/>
                  </a:lnTo>
                  <a:lnTo>
                    <a:pt x="306" y="407"/>
                  </a:lnTo>
                  <a:lnTo>
                    <a:pt x="207" y="374"/>
                  </a:lnTo>
                  <a:lnTo>
                    <a:pt x="112" y="338"/>
                  </a:lnTo>
                  <a:lnTo>
                    <a:pt x="11" y="277"/>
                  </a:lnTo>
                  <a:lnTo>
                    <a:pt x="0" y="251"/>
                  </a:lnTo>
                  <a:lnTo>
                    <a:pt x="11" y="224"/>
                  </a:lnTo>
                  <a:lnTo>
                    <a:pt x="38" y="199"/>
                  </a:lnTo>
                  <a:lnTo>
                    <a:pt x="76" y="177"/>
                  </a:lnTo>
                  <a:lnTo>
                    <a:pt x="124" y="154"/>
                  </a:lnTo>
                  <a:lnTo>
                    <a:pt x="173" y="129"/>
                  </a:lnTo>
                  <a:lnTo>
                    <a:pt x="188" y="159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5" name="Freeform 67"/>
            <p:cNvSpPr>
              <a:spLocks/>
            </p:cNvSpPr>
            <p:nvPr/>
          </p:nvSpPr>
          <p:spPr bwMode="auto">
            <a:xfrm flipH="1">
              <a:off x="4618" y="2465"/>
              <a:ext cx="149" cy="1621"/>
            </a:xfrm>
            <a:custGeom>
              <a:avLst/>
              <a:gdLst/>
              <a:ahLst/>
              <a:cxnLst>
                <a:cxn ang="0">
                  <a:pos x="257" y="19"/>
                </a:cxn>
                <a:cxn ang="0">
                  <a:pos x="217" y="90"/>
                </a:cxn>
                <a:cxn ang="0">
                  <a:pos x="183" y="162"/>
                </a:cxn>
                <a:cxn ang="0">
                  <a:pos x="152" y="238"/>
                </a:cxn>
                <a:cxn ang="0">
                  <a:pos x="126" y="314"/>
                </a:cxn>
                <a:cxn ang="0">
                  <a:pos x="59" y="643"/>
                </a:cxn>
                <a:cxn ang="0">
                  <a:pos x="42" y="992"/>
                </a:cxn>
                <a:cxn ang="0">
                  <a:pos x="65" y="1354"/>
                </a:cxn>
                <a:cxn ang="0">
                  <a:pos x="87" y="1536"/>
                </a:cxn>
                <a:cxn ang="0">
                  <a:pos x="114" y="1717"/>
                </a:cxn>
                <a:cxn ang="0">
                  <a:pos x="143" y="1895"/>
                </a:cxn>
                <a:cxn ang="0">
                  <a:pos x="175" y="2072"/>
                </a:cxn>
                <a:cxn ang="0">
                  <a:pos x="207" y="2243"/>
                </a:cxn>
                <a:cxn ang="0">
                  <a:pos x="238" y="2409"/>
                </a:cxn>
                <a:cxn ang="0">
                  <a:pos x="264" y="2568"/>
                </a:cxn>
                <a:cxn ang="0">
                  <a:pos x="287" y="2718"/>
                </a:cxn>
                <a:cxn ang="0">
                  <a:pos x="298" y="3011"/>
                </a:cxn>
                <a:cxn ang="0">
                  <a:pos x="287" y="3091"/>
                </a:cxn>
                <a:cxn ang="0">
                  <a:pos x="262" y="3159"/>
                </a:cxn>
                <a:cxn ang="0">
                  <a:pos x="245" y="3188"/>
                </a:cxn>
                <a:cxn ang="0">
                  <a:pos x="222" y="3213"/>
                </a:cxn>
                <a:cxn ang="0">
                  <a:pos x="198" y="3230"/>
                </a:cxn>
                <a:cxn ang="0">
                  <a:pos x="167" y="3243"/>
                </a:cxn>
                <a:cxn ang="0">
                  <a:pos x="93" y="3230"/>
                </a:cxn>
                <a:cxn ang="0">
                  <a:pos x="29" y="3171"/>
                </a:cxn>
                <a:cxn ang="0">
                  <a:pos x="13" y="3081"/>
                </a:cxn>
                <a:cxn ang="0">
                  <a:pos x="36" y="3030"/>
                </a:cxn>
                <a:cxn ang="0">
                  <a:pos x="57" y="3003"/>
                </a:cxn>
                <a:cxn ang="0">
                  <a:pos x="86" y="2977"/>
                </a:cxn>
                <a:cxn ang="0">
                  <a:pos x="107" y="3003"/>
                </a:cxn>
                <a:cxn ang="0">
                  <a:pos x="114" y="3064"/>
                </a:cxn>
                <a:cxn ang="0">
                  <a:pos x="124" y="3099"/>
                </a:cxn>
                <a:cxn ang="0">
                  <a:pos x="139" y="3119"/>
                </a:cxn>
                <a:cxn ang="0">
                  <a:pos x="169" y="3076"/>
                </a:cxn>
                <a:cxn ang="0">
                  <a:pos x="196" y="3030"/>
                </a:cxn>
                <a:cxn ang="0">
                  <a:pos x="228" y="2933"/>
                </a:cxn>
                <a:cxn ang="0">
                  <a:pos x="236" y="2726"/>
                </a:cxn>
                <a:cxn ang="0">
                  <a:pos x="205" y="2551"/>
                </a:cxn>
                <a:cxn ang="0">
                  <a:pos x="184" y="2466"/>
                </a:cxn>
                <a:cxn ang="0">
                  <a:pos x="164" y="2380"/>
                </a:cxn>
                <a:cxn ang="0">
                  <a:pos x="137" y="2264"/>
                </a:cxn>
                <a:cxn ang="0">
                  <a:pos x="108" y="2135"/>
                </a:cxn>
                <a:cxn ang="0">
                  <a:pos x="59" y="1844"/>
                </a:cxn>
                <a:cxn ang="0">
                  <a:pos x="0" y="1190"/>
                </a:cxn>
                <a:cxn ang="0">
                  <a:pos x="4" y="856"/>
                </a:cxn>
                <a:cxn ang="0">
                  <a:pos x="17" y="692"/>
                </a:cxn>
                <a:cxn ang="0">
                  <a:pos x="40" y="536"/>
                </a:cxn>
                <a:cxn ang="0">
                  <a:pos x="70" y="386"/>
                </a:cxn>
                <a:cxn ang="0">
                  <a:pos x="89" y="314"/>
                </a:cxn>
                <a:cxn ang="0">
                  <a:pos x="112" y="245"/>
                </a:cxn>
                <a:cxn ang="0">
                  <a:pos x="137" y="179"/>
                </a:cxn>
                <a:cxn ang="0">
                  <a:pos x="164" y="116"/>
                </a:cxn>
                <a:cxn ang="0">
                  <a:pos x="194" y="57"/>
                </a:cxn>
                <a:cxn ang="0">
                  <a:pos x="228" y="0"/>
                </a:cxn>
                <a:cxn ang="0">
                  <a:pos x="257" y="19"/>
                </a:cxn>
                <a:cxn ang="0">
                  <a:pos x="257" y="19"/>
                </a:cxn>
              </a:cxnLst>
              <a:rect l="0" t="0" r="r" b="b"/>
              <a:pathLst>
                <a:path w="298" h="3243">
                  <a:moveTo>
                    <a:pt x="257" y="19"/>
                  </a:moveTo>
                  <a:lnTo>
                    <a:pt x="217" y="90"/>
                  </a:lnTo>
                  <a:lnTo>
                    <a:pt x="183" y="162"/>
                  </a:lnTo>
                  <a:lnTo>
                    <a:pt x="152" y="238"/>
                  </a:lnTo>
                  <a:lnTo>
                    <a:pt x="126" y="314"/>
                  </a:lnTo>
                  <a:lnTo>
                    <a:pt x="59" y="643"/>
                  </a:lnTo>
                  <a:lnTo>
                    <a:pt x="42" y="992"/>
                  </a:lnTo>
                  <a:lnTo>
                    <a:pt x="65" y="1354"/>
                  </a:lnTo>
                  <a:lnTo>
                    <a:pt x="87" y="1536"/>
                  </a:lnTo>
                  <a:lnTo>
                    <a:pt x="114" y="1717"/>
                  </a:lnTo>
                  <a:lnTo>
                    <a:pt x="143" y="1895"/>
                  </a:lnTo>
                  <a:lnTo>
                    <a:pt x="175" y="2072"/>
                  </a:lnTo>
                  <a:lnTo>
                    <a:pt x="207" y="2243"/>
                  </a:lnTo>
                  <a:lnTo>
                    <a:pt x="238" y="2409"/>
                  </a:lnTo>
                  <a:lnTo>
                    <a:pt x="264" y="2568"/>
                  </a:lnTo>
                  <a:lnTo>
                    <a:pt x="287" y="2718"/>
                  </a:lnTo>
                  <a:lnTo>
                    <a:pt x="298" y="3011"/>
                  </a:lnTo>
                  <a:lnTo>
                    <a:pt x="287" y="3091"/>
                  </a:lnTo>
                  <a:lnTo>
                    <a:pt x="262" y="3159"/>
                  </a:lnTo>
                  <a:lnTo>
                    <a:pt x="245" y="3188"/>
                  </a:lnTo>
                  <a:lnTo>
                    <a:pt x="222" y="3213"/>
                  </a:lnTo>
                  <a:lnTo>
                    <a:pt x="198" y="3230"/>
                  </a:lnTo>
                  <a:lnTo>
                    <a:pt x="167" y="3243"/>
                  </a:lnTo>
                  <a:lnTo>
                    <a:pt x="93" y="3230"/>
                  </a:lnTo>
                  <a:lnTo>
                    <a:pt x="29" y="3171"/>
                  </a:lnTo>
                  <a:lnTo>
                    <a:pt x="13" y="3081"/>
                  </a:lnTo>
                  <a:lnTo>
                    <a:pt x="36" y="3030"/>
                  </a:lnTo>
                  <a:lnTo>
                    <a:pt x="57" y="3003"/>
                  </a:lnTo>
                  <a:lnTo>
                    <a:pt x="86" y="2977"/>
                  </a:lnTo>
                  <a:lnTo>
                    <a:pt x="107" y="3003"/>
                  </a:lnTo>
                  <a:lnTo>
                    <a:pt x="114" y="3064"/>
                  </a:lnTo>
                  <a:lnTo>
                    <a:pt x="124" y="3099"/>
                  </a:lnTo>
                  <a:lnTo>
                    <a:pt x="139" y="3119"/>
                  </a:lnTo>
                  <a:lnTo>
                    <a:pt x="169" y="3076"/>
                  </a:lnTo>
                  <a:lnTo>
                    <a:pt x="196" y="3030"/>
                  </a:lnTo>
                  <a:lnTo>
                    <a:pt x="228" y="2933"/>
                  </a:lnTo>
                  <a:lnTo>
                    <a:pt x="236" y="2726"/>
                  </a:lnTo>
                  <a:lnTo>
                    <a:pt x="205" y="2551"/>
                  </a:lnTo>
                  <a:lnTo>
                    <a:pt x="184" y="2466"/>
                  </a:lnTo>
                  <a:lnTo>
                    <a:pt x="164" y="2380"/>
                  </a:lnTo>
                  <a:lnTo>
                    <a:pt x="137" y="2264"/>
                  </a:lnTo>
                  <a:lnTo>
                    <a:pt x="108" y="2135"/>
                  </a:lnTo>
                  <a:lnTo>
                    <a:pt x="59" y="1844"/>
                  </a:lnTo>
                  <a:lnTo>
                    <a:pt x="0" y="1190"/>
                  </a:lnTo>
                  <a:lnTo>
                    <a:pt x="4" y="856"/>
                  </a:lnTo>
                  <a:lnTo>
                    <a:pt x="17" y="692"/>
                  </a:lnTo>
                  <a:lnTo>
                    <a:pt x="40" y="536"/>
                  </a:lnTo>
                  <a:lnTo>
                    <a:pt x="70" y="386"/>
                  </a:lnTo>
                  <a:lnTo>
                    <a:pt x="89" y="314"/>
                  </a:lnTo>
                  <a:lnTo>
                    <a:pt x="112" y="245"/>
                  </a:lnTo>
                  <a:lnTo>
                    <a:pt x="137" y="179"/>
                  </a:lnTo>
                  <a:lnTo>
                    <a:pt x="164" y="116"/>
                  </a:lnTo>
                  <a:lnTo>
                    <a:pt x="194" y="57"/>
                  </a:lnTo>
                  <a:lnTo>
                    <a:pt x="228" y="0"/>
                  </a:lnTo>
                  <a:lnTo>
                    <a:pt x="257" y="19"/>
                  </a:lnTo>
                  <a:lnTo>
                    <a:pt x="257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6" name="Freeform 68"/>
            <p:cNvSpPr>
              <a:spLocks/>
            </p:cNvSpPr>
            <p:nvPr/>
          </p:nvSpPr>
          <p:spPr bwMode="auto">
            <a:xfrm flipH="1">
              <a:off x="4102" y="2441"/>
              <a:ext cx="96" cy="485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72" y="112"/>
                </a:cxn>
                <a:cxn ang="0">
                  <a:pos x="100" y="197"/>
                </a:cxn>
                <a:cxn ang="0">
                  <a:pos x="129" y="294"/>
                </a:cxn>
                <a:cxn ang="0">
                  <a:pos x="153" y="391"/>
                </a:cxn>
                <a:cxn ang="0">
                  <a:pos x="174" y="482"/>
                </a:cxn>
                <a:cxn ang="0">
                  <a:pos x="191" y="608"/>
                </a:cxn>
                <a:cxn ang="0">
                  <a:pos x="176" y="781"/>
                </a:cxn>
                <a:cxn ang="0">
                  <a:pos x="163" y="954"/>
                </a:cxn>
                <a:cxn ang="0">
                  <a:pos x="146" y="971"/>
                </a:cxn>
                <a:cxn ang="0">
                  <a:pos x="129" y="954"/>
                </a:cxn>
                <a:cxn ang="0">
                  <a:pos x="123" y="579"/>
                </a:cxn>
                <a:cxn ang="0">
                  <a:pos x="104" y="393"/>
                </a:cxn>
                <a:cxn ang="0">
                  <a:pos x="87" y="302"/>
                </a:cxn>
                <a:cxn ang="0">
                  <a:pos x="64" y="209"/>
                </a:cxn>
                <a:cxn ang="0">
                  <a:pos x="45" y="163"/>
                </a:cxn>
                <a:cxn ang="0">
                  <a:pos x="17" y="81"/>
                </a:cxn>
                <a:cxn ang="0">
                  <a:pos x="0" y="13"/>
                </a:cxn>
                <a:cxn ang="0">
                  <a:pos x="3" y="0"/>
                </a:cxn>
                <a:cxn ang="0">
                  <a:pos x="20" y="9"/>
                </a:cxn>
                <a:cxn ang="0">
                  <a:pos x="20" y="9"/>
                </a:cxn>
              </a:cxnLst>
              <a:rect l="0" t="0" r="r" b="b"/>
              <a:pathLst>
                <a:path w="191" h="971">
                  <a:moveTo>
                    <a:pt x="20" y="9"/>
                  </a:moveTo>
                  <a:lnTo>
                    <a:pt x="72" y="112"/>
                  </a:lnTo>
                  <a:lnTo>
                    <a:pt x="100" y="197"/>
                  </a:lnTo>
                  <a:lnTo>
                    <a:pt x="129" y="294"/>
                  </a:lnTo>
                  <a:lnTo>
                    <a:pt x="153" y="391"/>
                  </a:lnTo>
                  <a:lnTo>
                    <a:pt x="174" y="482"/>
                  </a:lnTo>
                  <a:lnTo>
                    <a:pt x="191" y="608"/>
                  </a:lnTo>
                  <a:lnTo>
                    <a:pt x="176" y="781"/>
                  </a:lnTo>
                  <a:lnTo>
                    <a:pt x="163" y="954"/>
                  </a:lnTo>
                  <a:lnTo>
                    <a:pt x="146" y="971"/>
                  </a:lnTo>
                  <a:lnTo>
                    <a:pt x="129" y="954"/>
                  </a:lnTo>
                  <a:lnTo>
                    <a:pt x="123" y="579"/>
                  </a:lnTo>
                  <a:lnTo>
                    <a:pt x="104" y="393"/>
                  </a:lnTo>
                  <a:lnTo>
                    <a:pt x="87" y="302"/>
                  </a:lnTo>
                  <a:lnTo>
                    <a:pt x="64" y="209"/>
                  </a:lnTo>
                  <a:lnTo>
                    <a:pt x="45" y="163"/>
                  </a:lnTo>
                  <a:lnTo>
                    <a:pt x="17" y="81"/>
                  </a:lnTo>
                  <a:lnTo>
                    <a:pt x="0" y="13"/>
                  </a:lnTo>
                  <a:lnTo>
                    <a:pt x="3" y="0"/>
                  </a:lnTo>
                  <a:lnTo>
                    <a:pt x="20" y="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7" name="Freeform 69"/>
            <p:cNvSpPr>
              <a:spLocks/>
            </p:cNvSpPr>
            <p:nvPr/>
          </p:nvSpPr>
          <p:spPr bwMode="auto">
            <a:xfrm flipH="1">
              <a:off x="4568" y="3310"/>
              <a:ext cx="484" cy="110"/>
            </a:xfrm>
            <a:custGeom>
              <a:avLst/>
              <a:gdLst/>
              <a:ahLst/>
              <a:cxnLst>
                <a:cxn ang="0">
                  <a:pos x="876" y="116"/>
                </a:cxn>
                <a:cxn ang="0">
                  <a:pos x="851" y="99"/>
                </a:cxn>
                <a:cxn ang="0">
                  <a:pos x="815" y="82"/>
                </a:cxn>
                <a:cxn ang="0">
                  <a:pos x="720" y="53"/>
                </a:cxn>
                <a:cxn ang="0">
                  <a:pos x="619" y="38"/>
                </a:cxn>
                <a:cxn ang="0">
                  <a:pos x="543" y="32"/>
                </a:cxn>
                <a:cxn ang="0">
                  <a:pos x="192" y="44"/>
                </a:cxn>
                <a:cxn ang="0">
                  <a:pos x="106" y="61"/>
                </a:cxn>
                <a:cxn ang="0">
                  <a:pos x="21" y="78"/>
                </a:cxn>
                <a:cxn ang="0">
                  <a:pos x="0" y="67"/>
                </a:cxn>
                <a:cxn ang="0">
                  <a:pos x="11" y="48"/>
                </a:cxn>
                <a:cxn ang="0">
                  <a:pos x="70" y="29"/>
                </a:cxn>
                <a:cxn ang="0">
                  <a:pos x="161" y="15"/>
                </a:cxn>
                <a:cxn ang="0">
                  <a:pos x="397" y="0"/>
                </a:cxn>
                <a:cxn ang="0">
                  <a:pos x="792" y="15"/>
                </a:cxn>
                <a:cxn ang="0">
                  <a:pos x="846" y="30"/>
                </a:cxn>
                <a:cxn ang="0">
                  <a:pos x="918" y="61"/>
                </a:cxn>
                <a:cxn ang="0">
                  <a:pos x="965" y="105"/>
                </a:cxn>
                <a:cxn ang="0">
                  <a:pos x="967" y="131"/>
                </a:cxn>
                <a:cxn ang="0">
                  <a:pos x="948" y="160"/>
                </a:cxn>
                <a:cxn ang="0">
                  <a:pos x="920" y="177"/>
                </a:cxn>
                <a:cxn ang="0">
                  <a:pos x="880" y="194"/>
                </a:cxn>
                <a:cxn ang="0">
                  <a:pos x="791" y="217"/>
                </a:cxn>
                <a:cxn ang="0">
                  <a:pos x="730" y="221"/>
                </a:cxn>
                <a:cxn ang="0">
                  <a:pos x="739" y="200"/>
                </a:cxn>
                <a:cxn ang="0">
                  <a:pos x="810" y="162"/>
                </a:cxn>
                <a:cxn ang="0">
                  <a:pos x="876" y="116"/>
                </a:cxn>
                <a:cxn ang="0">
                  <a:pos x="876" y="116"/>
                </a:cxn>
              </a:cxnLst>
              <a:rect l="0" t="0" r="r" b="b"/>
              <a:pathLst>
                <a:path w="967" h="221">
                  <a:moveTo>
                    <a:pt x="876" y="116"/>
                  </a:moveTo>
                  <a:lnTo>
                    <a:pt x="851" y="99"/>
                  </a:lnTo>
                  <a:lnTo>
                    <a:pt x="815" y="82"/>
                  </a:lnTo>
                  <a:lnTo>
                    <a:pt x="720" y="53"/>
                  </a:lnTo>
                  <a:lnTo>
                    <a:pt x="619" y="38"/>
                  </a:lnTo>
                  <a:lnTo>
                    <a:pt x="543" y="32"/>
                  </a:lnTo>
                  <a:lnTo>
                    <a:pt x="192" y="44"/>
                  </a:lnTo>
                  <a:lnTo>
                    <a:pt x="106" y="61"/>
                  </a:lnTo>
                  <a:lnTo>
                    <a:pt x="21" y="78"/>
                  </a:lnTo>
                  <a:lnTo>
                    <a:pt x="0" y="67"/>
                  </a:lnTo>
                  <a:lnTo>
                    <a:pt x="11" y="48"/>
                  </a:lnTo>
                  <a:lnTo>
                    <a:pt x="70" y="29"/>
                  </a:lnTo>
                  <a:lnTo>
                    <a:pt x="161" y="15"/>
                  </a:lnTo>
                  <a:lnTo>
                    <a:pt x="397" y="0"/>
                  </a:lnTo>
                  <a:lnTo>
                    <a:pt x="792" y="15"/>
                  </a:lnTo>
                  <a:lnTo>
                    <a:pt x="846" y="30"/>
                  </a:lnTo>
                  <a:lnTo>
                    <a:pt x="918" y="61"/>
                  </a:lnTo>
                  <a:lnTo>
                    <a:pt x="965" y="105"/>
                  </a:lnTo>
                  <a:lnTo>
                    <a:pt x="967" y="131"/>
                  </a:lnTo>
                  <a:lnTo>
                    <a:pt x="948" y="160"/>
                  </a:lnTo>
                  <a:lnTo>
                    <a:pt x="920" y="177"/>
                  </a:lnTo>
                  <a:lnTo>
                    <a:pt x="880" y="194"/>
                  </a:lnTo>
                  <a:lnTo>
                    <a:pt x="791" y="217"/>
                  </a:lnTo>
                  <a:lnTo>
                    <a:pt x="730" y="221"/>
                  </a:lnTo>
                  <a:lnTo>
                    <a:pt x="739" y="200"/>
                  </a:lnTo>
                  <a:lnTo>
                    <a:pt x="810" y="162"/>
                  </a:lnTo>
                  <a:lnTo>
                    <a:pt x="876" y="116"/>
                  </a:lnTo>
                  <a:lnTo>
                    <a:pt x="876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8" name="Freeform 70"/>
            <p:cNvSpPr>
              <a:spLocks/>
            </p:cNvSpPr>
            <p:nvPr/>
          </p:nvSpPr>
          <p:spPr bwMode="auto">
            <a:xfrm flipH="1">
              <a:off x="4938" y="3384"/>
              <a:ext cx="117" cy="15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5" y="48"/>
                </a:cxn>
                <a:cxn ang="0">
                  <a:pos x="162" y="118"/>
                </a:cxn>
                <a:cxn ang="0">
                  <a:pos x="211" y="200"/>
                </a:cxn>
                <a:cxn ang="0">
                  <a:pos x="234" y="283"/>
                </a:cxn>
                <a:cxn ang="0">
                  <a:pos x="226" y="308"/>
                </a:cxn>
                <a:cxn ang="0">
                  <a:pos x="207" y="320"/>
                </a:cxn>
                <a:cxn ang="0">
                  <a:pos x="169" y="293"/>
                </a:cxn>
                <a:cxn ang="0">
                  <a:pos x="135" y="175"/>
                </a:cxn>
                <a:cxn ang="0">
                  <a:pos x="107" y="124"/>
                </a:cxn>
                <a:cxn ang="0">
                  <a:pos x="63" y="73"/>
                </a:cxn>
                <a:cxn ang="0">
                  <a:pos x="6" y="29"/>
                </a:cxn>
                <a:cxn ang="0">
                  <a:pos x="0" y="4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34" h="320">
                  <a:moveTo>
                    <a:pt x="25" y="0"/>
                  </a:moveTo>
                  <a:lnTo>
                    <a:pt x="95" y="48"/>
                  </a:lnTo>
                  <a:lnTo>
                    <a:pt x="162" y="118"/>
                  </a:lnTo>
                  <a:lnTo>
                    <a:pt x="211" y="200"/>
                  </a:lnTo>
                  <a:lnTo>
                    <a:pt x="234" y="283"/>
                  </a:lnTo>
                  <a:lnTo>
                    <a:pt x="226" y="308"/>
                  </a:lnTo>
                  <a:lnTo>
                    <a:pt x="207" y="320"/>
                  </a:lnTo>
                  <a:lnTo>
                    <a:pt x="169" y="293"/>
                  </a:lnTo>
                  <a:lnTo>
                    <a:pt x="135" y="175"/>
                  </a:lnTo>
                  <a:lnTo>
                    <a:pt x="107" y="124"/>
                  </a:lnTo>
                  <a:lnTo>
                    <a:pt x="63" y="73"/>
                  </a:lnTo>
                  <a:lnTo>
                    <a:pt x="6" y="29"/>
                  </a:lnTo>
                  <a:lnTo>
                    <a:pt x="0" y="4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9" name="Freeform 71"/>
            <p:cNvSpPr>
              <a:spLocks/>
            </p:cNvSpPr>
            <p:nvPr/>
          </p:nvSpPr>
          <p:spPr bwMode="auto">
            <a:xfrm flipH="1">
              <a:off x="4606" y="3487"/>
              <a:ext cx="349" cy="131"/>
            </a:xfrm>
            <a:custGeom>
              <a:avLst/>
              <a:gdLst/>
              <a:ahLst/>
              <a:cxnLst>
                <a:cxn ang="0">
                  <a:pos x="332" y="170"/>
                </a:cxn>
                <a:cxn ang="0">
                  <a:pos x="399" y="115"/>
                </a:cxn>
                <a:cxn ang="0">
                  <a:pos x="435" y="90"/>
                </a:cxn>
                <a:cxn ang="0">
                  <a:pos x="473" y="67"/>
                </a:cxn>
                <a:cxn ang="0">
                  <a:pos x="513" y="48"/>
                </a:cxn>
                <a:cxn ang="0">
                  <a:pos x="553" y="29"/>
                </a:cxn>
                <a:cxn ang="0">
                  <a:pos x="633" y="0"/>
                </a:cxn>
                <a:cxn ang="0">
                  <a:pos x="671" y="2"/>
                </a:cxn>
                <a:cxn ang="0">
                  <a:pos x="693" y="25"/>
                </a:cxn>
                <a:cxn ang="0">
                  <a:pos x="697" y="42"/>
                </a:cxn>
                <a:cxn ang="0">
                  <a:pos x="693" y="57"/>
                </a:cxn>
                <a:cxn ang="0">
                  <a:pos x="667" y="86"/>
                </a:cxn>
                <a:cxn ang="0">
                  <a:pos x="579" y="122"/>
                </a:cxn>
                <a:cxn ang="0">
                  <a:pos x="511" y="151"/>
                </a:cxn>
                <a:cxn ang="0">
                  <a:pos x="443" y="187"/>
                </a:cxn>
                <a:cxn ang="0">
                  <a:pos x="365" y="249"/>
                </a:cxn>
                <a:cxn ang="0">
                  <a:pos x="336" y="263"/>
                </a:cxn>
                <a:cxn ang="0">
                  <a:pos x="310" y="251"/>
                </a:cxn>
                <a:cxn ang="0">
                  <a:pos x="256" y="210"/>
                </a:cxn>
                <a:cxn ang="0">
                  <a:pos x="205" y="175"/>
                </a:cxn>
                <a:cxn ang="0">
                  <a:pos x="152" y="147"/>
                </a:cxn>
                <a:cxn ang="0">
                  <a:pos x="89" y="124"/>
                </a:cxn>
                <a:cxn ang="0">
                  <a:pos x="13" y="105"/>
                </a:cxn>
                <a:cxn ang="0">
                  <a:pos x="0" y="86"/>
                </a:cxn>
                <a:cxn ang="0">
                  <a:pos x="19" y="73"/>
                </a:cxn>
                <a:cxn ang="0">
                  <a:pos x="180" y="103"/>
                </a:cxn>
                <a:cxn ang="0">
                  <a:pos x="270" y="135"/>
                </a:cxn>
                <a:cxn ang="0">
                  <a:pos x="332" y="170"/>
                </a:cxn>
                <a:cxn ang="0">
                  <a:pos x="332" y="170"/>
                </a:cxn>
              </a:cxnLst>
              <a:rect l="0" t="0" r="r" b="b"/>
              <a:pathLst>
                <a:path w="697" h="263">
                  <a:moveTo>
                    <a:pt x="332" y="170"/>
                  </a:moveTo>
                  <a:lnTo>
                    <a:pt x="399" y="115"/>
                  </a:lnTo>
                  <a:lnTo>
                    <a:pt x="435" y="90"/>
                  </a:lnTo>
                  <a:lnTo>
                    <a:pt x="473" y="67"/>
                  </a:lnTo>
                  <a:lnTo>
                    <a:pt x="513" y="48"/>
                  </a:lnTo>
                  <a:lnTo>
                    <a:pt x="553" y="29"/>
                  </a:lnTo>
                  <a:lnTo>
                    <a:pt x="633" y="0"/>
                  </a:lnTo>
                  <a:lnTo>
                    <a:pt x="671" y="2"/>
                  </a:lnTo>
                  <a:lnTo>
                    <a:pt x="693" y="25"/>
                  </a:lnTo>
                  <a:lnTo>
                    <a:pt x="697" y="42"/>
                  </a:lnTo>
                  <a:lnTo>
                    <a:pt x="693" y="57"/>
                  </a:lnTo>
                  <a:lnTo>
                    <a:pt x="667" y="86"/>
                  </a:lnTo>
                  <a:lnTo>
                    <a:pt x="579" y="122"/>
                  </a:lnTo>
                  <a:lnTo>
                    <a:pt x="511" y="151"/>
                  </a:lnTo>
                  <a:lnTo>
                    <a:pt x="443" y="187"/>
                  </a:lnTo>
                  <a:lnTo>
                    <a:pt x="365" y="249"/>
                  </a:lnTo>
                  <a:lnTo>
                    <a:pt x="336" y="263"/>
                  </a:lnTo>
                  <a:lnTo>
                    <a:pt x="310" y="251"/>
                  </a:lnTo>
                  <a:lnTo>
                    <a:pt x="256" y="210"/>
                  </a:lnTo>
                  <a:lnTo>
                    <a:pt x="205" y="175"/>
                  </a:lnTo>
                  <a:lnTo>
                    <a:pt x="152" y="147"/>
                  </a:lnTo>
                  <a:lnTo>
                    <a:pt x="89" y="124"/>
                  </a:lnTo>
                  <a:lnTo>
                    <a:pt x="13" y="105"/>
                  </a:lnTo>
                  <a:lnTo>
                    <a:pt x="0" y="86"/>
                  </a:lnTo>
                  <a:lnTo>
                    <a:pt x="19" y="73"/>
                  </a:lnTo>
                  <a:lnTo>
                    <a:pt x="180" y="103"/>
                  </a:lnTo>
                  <a:lnTo>
                    <a:pt x="270" y="135"/>
                  </a:lnTo>
                  <a:lnTo>
                    <a:pt x="332" y="170"/>
                  </a:lnTo>
                  <a:lnTo>
                    <a:pt x="332" y="1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0" name="Freeform 72"/>
            <p:cNvSpPr>
              <a:spLocks/>
            </p:cNvSpPr>
            <p:nvPr/>
          </p:nvSpPr>
          <p:spPr bwMode="auto">
            <a:xfrm flipH="1">
              <a:off x="4743" y="3407"/>
              <a:ext cx="51" cy="133"/>
            </a:xfrm>
            <a:custGeom>
              <a:avLst/>
              <a:gdLst/>
              <a:ahLst/>
              <a:cxnLst>
                <a:cxn ang="0">
                  <a:pos x="101" y="25"/>
                </a:cxn>
                <a:cxn ang="0">
                  <a:pos x="55" y="131"/>
                </a:cxn>
                <a:cxn ang="0">
                  <a:pos x="38" y="247"/>
                </a:cxn>
                <a:cxn ang="0">
                  <a:pos x="21" y="264"/>
                </a:cxn>
                <a:cxn ang="0">
                  <a:pos x="4" y="247"/>
                </a:cxn>
                <a:cxn ang="0">
                  <a:pos x="0" y="112"/>
                </a:cxn>
                <a:cxn ang="0">
                  <a:pos x="32" y="57"/>
                </a:cxn>
                <a:cxn ang="0">
                  <a:pos x="57" y="25"/>
                </a:cxn>
                <a:cxn ang="0">
                  <a:pos x="74" y="4"/>
                </a:cxn>
                <a:cxn ang="0">
                  <a:pos x="97" y="0"/>
                </a:cxn>
                <a:cxn ang="0">
                  <a:pos x="101" y="25"/>
                </a:cxn>
                <a:cxn ang="0">
                  <a:pos x="101" y="25"/>
                </a:cxn>
              </a:cxnLst>
              <a:rect l="0" t="0" r="r" b="b"/>
              <a:pathLst>
                <a:path w="101" h="264">
                  <a:moveTo>
                    <a:pt x="101" y="25"/>
                  </a:moveTo>
                  <a:lnTo>
                    <a:pt x="55" y="131"/>
                  </a:lnTo>
                  <a:lnTo>
                    <a:pt x="38" y="247"/>
                  </a:lnTo>
                  <a:lnTo>
                    <a:pt x="21" y="264"/>
                  </a:lnTo>
                  <a:lnTo>
                    <a:pt x="4" y="247"/>
                  </a:lnTo>
                  <a:lnTo>
                    <a:pt x="0" y="112"/>
                  </a:lnTo>
                  <a:lnTo>
                    <a:pt x="32" y="57"/>
                  </a:lnTo>
                  <a:lnTo>
                    <a:pt x="57" y="25"/>
                  </a:lnTo>
                  <a:lnTo>
                    <a:pt x="74" y="4"/>
                  </a:lnTo>
                  <a:lnTo>
                    <a:pt x="97" y="0"/>
                  </a:lnTo>
                  <a:lnTo>
                    <a:pt x="101" y="25"/>
                  </a:lnTo>
                  <a:lnTo>
                    <a:pt x="10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1" name="Freeform 73"/>
            <p:cNvSpPr>
              <a:spLocks/>
            </p:cNvSpPr>
            <p:nvPr/>
          </p:nvSpPr>
          <p:spPr bwMode="auto">
            <a:xfrm flipH="1">
              <a:off x="4748" y="3340"/>
              <a:ext cx="214" cy="56"/>
            </a:xfrm>
            <a:custGeom>
              <a:avLst/>
              <a:gdLst/>
              <a:ahLst/>
              <a:cxnLst>
                <a:cxn ang="0">
                  <a:pos x="25" y="26"/>
                </a:cxn>
                <a:cxn ang="0">
                  <a:pos x="99" y="26"/>
                </a:cxn>
                <a:cxn ang="0">
                  <a:pos x="172" y="0"/>
                </a:cxn>
                <a:cxn ang="0">
                  <a:pos x="238" y="17"/>
                </a:cxn>
                <a:cxn ang="0">
                  <a:pos x="267" y="36"/>
                </a:cxn>
                <a:cxn ang="0">
                  <a:pos x="301" y="47"/>
                </a:cxn>
                <a:cxn ang="0">
                  <a:pos x="407" y="44"/>
                </a:cxn>
                <a:cxn ang="0">
                  <a:pos x="428" y="55"/>
                </a:cxn>
                <a:cxn ang="0">
                  <a:pos x="415" y="76"/>
                </a:cxn>
                <a:cxn ang="0">
                  <a:pos x="354" y="101"/>
                </a:cxn>
                <a:cxn ang="0">
                  <a:pos x="291" y="112"/>
                </a:cxn>
                <a:cxn ang="0">
                  <a:pos x="240" y="80"/>
                </a:cxn>
                <a:cxn ang="0">
                  <a:pos x="213" y="61"/>
                </a:cxn>
                <a:cxn ang="0">
                  <a:pos x="181" y="57"/>
                </a:cxn>
                <a:cxn ang="0">
                  <a:pos x="94" y="72"/>
                </a:cxn>
                <a:cxn ang="0">
                  <a:pos x="8" y="57"/>
                </a:cxn>
                <a:cxn ang="0">
                  <a:pos x="0" y="34"/>
                </a:cxn>
                <a:cxn ang="0">
                  <a:pos x="25" y="26"/>
                </a:cxn>
                <a:cxn ang="0">
                  <a:pos x="25" y="26"/>
                </a:cxn>
              </a:cxnLst>
              <a:rect l="0" t="0" r="r" b="b"/>
              <a:pathLst>
                <a:path w="428" h="112">
                  <a:moveTo>
                    <a:pt x="25" y="26"/>
                  </a:moveTo>
                  <a:lnTo>
                    <a:pt x="99" y="26"/>
                  </a:lnTo>
                  <a:lnTo>
                    <a:pt x="172" y="0"/>
                  </a:lnTo>
                  <a:lnTo>
                    <a:pt x="238" y="17"/>
                  </a:lnTo>
                  <a:lnTo>
                    <a:pt x="267" y="36"/>
                  </a:lnTo>
                  <a:lnTo>
                    <a:pt x="301" y="47"/>
                  </a:lnTo>
                  <a:lnTo>
                    <a:pt x="407" y="44"/>
                  </a:lnTo>
                  <a:lnTo>
                    <a:pt x="428" y="55"/>
                  </a:lnTo>
                  <a:lnTo>
                    <a:pt x="415" y="76"/>
                  </a:lnTo>
                  <a:lnTo>
                    <a:pt x="354" y="101"/>
                  </a:lnTo>
                  <a:lnTo>
                    <a:pt x="291" y="112"/>
                  </a:lnTo>
                  <a:lnTo>
                    <a:pt x="240" y="80"/>
                  </a:lnTo>
                  <a:lnTo>
                    <a:pt x="213" y="61"/>
                  </a:lnTo>
                  <a:lnTo>
                    <a:pt x="181" y="57"/>
                  </a:lnTo>
                  <a:lnTo>
                    <a:pt x="94" y="72"/>
                  </a:lnTo>
                  <a:lnTo>
                    <a:pt x="8" y="57"/>
                  </a:lnTo>
                  <a:lnTo>
                    <a:pt x="0" y="34"/>
                  </a:lnTo>
                  <a:lnTo>
                    <a:pt x="25" y="26"/>
                  </a:lnTo>
                  <a:lnTo>
                    <a:pt x="2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2" name="Freeform 74"/>
            <p:cNvSpPr>
              <a:spLocks/>
            </p:cNvSpPr>
            <p:nvPr/>
          </p:nvSpPr>
          <p:spPr bwMode="auto">
            <a:xfrm flipH="1">
              <a:off x="4155" y="3655"/>
              <a:ext cx="659" cy="85"/>
            </a:xfrm>
            <a:custGeom>
              <a:avLst/>
              <a:gdLst/>
              <a:ahLst/>
              <a:cxnLst>
                <a:cxn ang="0">
                  <a:pos x="399" y="0"/>
                </a:cxn>
                <a:cxn ang="0">
                  <a:pos x="420" y="15"/>
                </a:cxn>
                <a:cxn ang="0">
                  <a:pos x="422" y="48"/>
                </a:cxn>
                <a:cxn ang="0">
                  <a:pos x="403" y="78"/>
                </a:cxn>
                <a:cxn ang="0">
                  <a:pos x="490" y="57"/>
                </a:cxn>
                <a:cxn ang="0">
                  <a:pos x="551" y="34"/>
                </a:cxn>
                <a:cxn ang="0">
                  <a:pos x="612" y="15"/>
                </a:cxn>
                <a:cxn ang="0">
                  <a:pos x="665" y="4"/>
                </a:cxn>
                <a:cxn ang="0">
                  <a:pos x="701" y="6"/>
                </a:cxn>
                <a:cxn ang="0">
                  <a:pos x="717" y="30"/>
                </a:cxn>
                <a:cxn ang="0">
                  <a:pos x="699" y="82"/>
                </a:cxn>
                <a:cxn ang="0">
                  <a:pos x="707" y="95"/>
                </a:cxn>
                <a:cxn ang="0">
                  <a:pos x="722" y="97"/>
                </a:cxn>
                <a:cxn ang="0">
                  <a:pos x="764" y="80"/>
                </a:cxn>
                <a:cxn ang="0">
                  <a:pos x="810" y="51"/>
                </a:cxn>
                <a:cxn ang="0">
                  <a:pos x="842" y="34"/>
                </a:cxn>
                <a:cxn ang="0">
                  <a:pos x="878" y="46"/>
                </a:cxn>
                <a:cxn ang="0">
                  <a:pos x="899" y="74"/>
                </a:cxn>
                <a:cxn ang="0">
                  <a:pos x="1013" y="57"/>
                </a:cxn>
                <a:cxn ang="0">
                  <a:pos x="1112" y="38"/>
                </a:cxn>
                <a:cxn ang="0">
                  <a:pos x="1140" y="46"/>
                </a:cxn>
                <a:cxn ang="0">
                  <a:pos x="1167" y="61"/>
                </a:cxn>
                <a:cxn ang="0">
                  <a:pos x="1228" y="80"/>
                </a:cxn>
                <a:cxn ang="0">
                  <a:pos x="1294" y="93"/>
                </a:cxn>
                <a:cxn ang="0">
                  <a:pos x="1319" y="108"/>
                </a:cxn>
                <a:cxn ang="0">
                  <a:pos x="1291" y="118"/>
                </a:cxn>
                <a:cxn ang="0">
                  <a:pos x="1207" y="122"/>
                </a:cxn>
                <a:cxn ang="0">
                  <a:pos x="1118" y="86"/>
                </a:cxn>
                <a:cxn ang="0">
                  <a:pos x="1068" y="103"/>
                </a:cxn>
                <a:cxn ang="0">
                  <a:pos x="1007" y="118"/>
                </a:cxn>
                <a:cxn ang="0">
                  <a:pos x="891" y="141"/>
                </a:cxn>
                <a:cxn ang="0">
                  <a:pos x="840" y="108"/>
                </a:cxn>
                <a:cxn ang="0">
                  <a:pos x="783" y="122"/>
                </a:cxn>
                <a:cxn ang="0">
                  <a:pos x="717" y="131"/>
                </a:cxn>
                <a:cxn ang="0">
                  <a:pos x="658" y="118"/>
                </a:cxn>
                <a:cxn ang="0">
                  <a:pos x="627" y="70"/>
                </a:cxn>
                <a:cxn ang="0">
                  <a:pos x="502" y="105"/>
                </a:cxn>
                <a:cxn ang="0">
                  <a:pos x="373" y="105"/>
                </a:cxn>
                <a:cxn ang="0">
                  <a:pos x="361" y="82"/>
                </a:cxn>
                <a:cxn ang="0">
                  <a:pos x="384" y="40"/>
                </a:cxn>
                <a:cxn ang="0">
                  <a:pos x="295" y="72"/>
                </a:cxn>
                <a:cxn ang="0">
                  <a:pos x="203" y="108"/>
                </a:cxn>
                <a:cxn ang="0">
                  <a:pos x="112" y="143"/>
                </a:cxn>
                <a:cxn ang="0">
                  <a:pos x="23" y="171"/>
                </a:cxn>
                <a:cxn ang="0">
                  <a:pos x="0" y="162"/>
                </a:cxn>
                <a:cxn ang="0">
                  <a:pos x="10" y="141"/>
                </a:cxn>
                <a:cxn ang="0">
                  <a:pos x="53" y="118"/>
                </a:cxn>
                <a:cxn ang="0">
                  <a:pos x="99" y="97"/>
                </a:cxn>
                <a:cxn ang="0">
                  <a:pos x="148" y="78"/>
                </a:cxn>
                <a:cxn ang="0">
                  <a:pos x="200" y="61"/>
                </a:cxn>
                <a:cxn ang="0">
                  <a:pos x="302" y="30"/>
                </a:cxn>
                <a:cxn ang="0">
                  <a:pos x="399" y="0"/>
                </a:cxn>
                <a:cxn ang="0">
                  <a:pos x="399" y="0"/>
                </a:cxn>
              </a:cxnLst>
              <a:rect l="0" t="0" r="r" b="b"/>
              <a:pathLst>
                <a:path w="1319" h="171">
                  <a:moveTo>
                    <a:pt x="399" y="0"/>
                  </a:moveTo>
                  <a:lnTo>
                    <a:pt x="420" y="15"/>
                  </a:lnTo>
                  <a:lnTo>
                    <a:pt x="422" y="48"/>
                  </a:lnTo>
                  <a:lnTo>
                    <a:pt x="403" y="78"/>
                  </a:lnTo>
                  <a:lnTo>
                    <a:pt x="490" y="57"/>
                  </a:lnTo>
                  <a:lnTo>
                    <a:pt x="551" y="34"/>
                  </a:lnTo>
                  <a:lnTo>
                    <a:pt x="612" y="15"/>
                  </a:lnTo>
                  <a:lnTo>
                    <a:pt x="665" y="4"/>
                  </a:lnTo>
                  <a:lnTo>
                    <a:pt x="701" y="6"/>
                  </a:lnTo>
                  <a:lnTo>
                    <a:pt x="717" y="30"/>
                  </a:lnTo>
                  <a:lnTo>
                    <a:pt x="699" y="82"/>
                  </a:lnTo>
                  <a:lnTo>
                    <a:pt x="707" y="95"/>
                  </a:lnTo>
                  <a:lnTo>
                    <a:pt x="722" y="97"/>
                  </a:lnTo>
                  <a:lnTo>
                    <a:pt x="764" y="80"/>
                  </a:lnTo>
                  <a:lnTo>
                    <a:pt x="810" y="51"/>
                  </a:lnTo>
                  <a:lnTo>
                    <a:pt x="842" y="34"/>
                  </a:lnTo>
                  <a:lnTo>
                    <a:pt x="878" y="46"/>
                  </a:lnTo>
                  <a:lnTo>
                    <a:pt x="899" y="74"/>
                  </a:lnTo>
                  <a:lnTo>
                    <a:pt x="1013" y="57"/>
                  </a:lnTo>
                  <a:lnTo>
                    <a:pt x="1112" y="38"/>
                  </a:lnTo>
                  <a:lnTo>
                    <a:pt x="1140" y="46"/>
                  </a:lnTo>
                  <a:lnTo>
                    <a:pt x="1167" y="61"/>
                  </a:lnTo>
                  <a:lnTo>
                    <a:pt x="1228" y="80"/>
                  </a:lnTo>
                  <a:lnTo>
                    <a:pt x="1294" y="93"/>
                  </a:lnTo>
                  <a:lnTo>
                    <a:pt x="1319" y="108"/>
                  </a:lnTo>
                  <a:lnTo>
                    <a:pt x="1291" y="118"/>
                  </a:lnTo>
                  <a:lnTo>
                    <a:pt x="1207" y="122"/>
                  </a:lnTo>
                  <a:lnTo>
                    <a:pt x="1118" y="86"/>
                  </a:lnTo>
                  <a:lnTo>
                    <a:pt x="1068" y="103"/>
                  </a:lnTo>
                  <a:lnTo>
                    <a:pt x="1007" y="118"/>
                  </a:lnTo>
                  <a:lnTo>
                    <a:pt x="891" y="141"/>
                  </a:lnTo>
                  <a:lnTo>
                    <a:pt x="840" y="108"/>
                  </a:lnTo>
                  <a:lnTo>
                    <a:pt x="783" y="122"/>
                  </a:lnTo>
                  <a:lnTo>
                    <a:pt x="717" y="131"/>
                  </a:lnTo>
                  <a:lnTo>
                    <a:pt x="658" y="118"/>
                  </a:lnTo>
                  <a:lnTo>
                    <a:pt x="627" y="70"/>
                  </a:lnTo>
                  <a:lnTo>
                    <a:pt x="502" y="105"/>
                  </a:lnTo>
                  <a:lnTo>
                    <a:pt x="373" y="105"/>
                  </a:lnTo>
                  <a:lnTo>
                    <a:pt x="361" y="82"/>
                  </a:lnTo>
                  <a:lnTo>
                    <a:pt x="384" y="40"/>
                  </a:lnTo>
                  <a:lnTo>
                    <a:pt x="295" y="72"/>
                  </a:lnTo>
                  <a:lnTo>
                    <a:pt x="203" y="108"/>
                  </a:lnTo>
                  <a:lnTo>
                    <a:pt x="112" y="143"/>
                  </a:lnTo>
                  <a:lnTo>
                    <a:pt x="23" y="171"/>
                  </a:lnTo>
                  <a:lnTo>
                    <a:pt x="0" y="162"/>
                  </a:lnTo>
                  <a:lnTo>
                    <a:pt x="10" y="141"/>
                  </a:lnTo>
                  <a:lnTo>
                    <a:pt x="53" y="118"/>
                  </a:lnTo>
                  <a:lnTo>
                    <a:pt x="99" y="97"/>
                  </a:lnTo>
                  <a:lnTo>
                    <a:pt x="148" y="78"/>
                  </a:lnTo>
                  <a:lnTo>
                    <a:pt x="200" y="61"/>
                  </a:lnTo>
                  <a:lnTo>
                    <a:pt x="302" y="30"/>
                  </a:lnTo>
                  <a:lnTo>
                    <a:pt x="399" y="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3" name="Freeform 75"/>
            <p:cNvSpPr>
              <a:spLocks/>
            </p:cNvSpPr>
            <p:nvPr/>
          </p:nvSpPr>
          <p:spPr bwMode="auto">
            <a:xfrm flipH="1">
              <a:off x="4073" y="3581"/>
              <a:ext cx="704" cy="109"/>
            </a:xfrm>
            <a:custGeom>
              <a:avLst/>
              <a:gdLst/>
              <a:ahLst/>
              <a:cxnLst>
                <a:cxn ang="0">
                  <a:pos x="10" y="140"/>
                </a:cxn>
                <a:cxn ang="0">
                  <a:pos x="59" y="110"/>
                </a:cxn>
                <a:cxn ang="0">
                  <a:pos x="112" y="85"/>
                </a:cxn>
                <a:cxn ang="0">
                  <a:pos x="167" y="64"/>
                </a:cxn>
                <a:cxn ang="0">
                  <a:pos x="226" y="45"/>
                </a:cxn>
                <a:cxn ang="0">
                  <a:pos x="346" y="21"/>
                </a:cxn>
                <a:cxn ang="0">
                  <a:pos x="472" y="5"/>
                </a:cxn>
                <a:cxn ang="0">
                  <a:pos x="720" y="0"/>
                </a:cxn>
                <a:cxn ang="0">
                  <a:pos x="952" y="15"/>
                </a:cxn>
                <a:cxn ang="0">
                  <a:pos x="1175" y="57"/>
                </a:cxn>
                <a:cxn ang="0">
                  <a:pos x="1281" y="95"/>
                </a:cxn>
                <a:cxn ang="0">
                  <a:pos x="1332" y="117"/>
                </a:cxn>
                <a:cxn ang="0">
                  <a:pos x="1386" y="144"/>
                </a:cxn>
                <a:cxn ang="0">
                  <a:pos x="1408" y="167"/>
                </a:cxn>
                <a:cxn ang="0">
                  <a:pos x="1408" y="194"/>
                </a:cxn>
                <a:cxn ang="0">
                  <a:pos x="1391" y="214"/>
                </a:cxn>
                <a:cxn ang="0">
                  <a:pos x="1359" y="216"/>
                </a:cxn>
                <a:cxn ang="0">
                  <a:pos x="1237" y="184"/>
                </a:cxn>
                <a:cxn ang="0">
                  <a:pos x="1127" y="152"/>
                </a:cxn>
                <a:cxn ang="0">
                  <a:pos x="1015" y="125"/>
                </a:cxn>
                <a:cxn ang="0">
                  <a:pos x="892" y="108"/>
                </a:cxn>
                <a:cxn ang="0">
                  <a:pos x="722" y="93"/>
                </a:cxn>
                <a:cxn ang="0">
                  <a:pos x="555" y="83"/>
                </a:cxn>
                <a:cxn ang="0">
                  <a:pos x="213" y="108"/>
                </a:cxn>
                <a:cxn ang="0">
                  <a:pos x="116" y="140"/>
                </a:cxn>
                <a:cxn ang="0">
                  <a:pos x="69" y="157"/>
                </a:cxn>
                <a:cxn ang="0">
                  <a:pos x="21" y="171"/>
                </a:cxn>
                <a:cxn ang="0">
                  <a:pos x="0" y="161"/>
                </a:cxn>
                <a:cxn ang="0">
                  <a:pos x="10" y="140"/>
                </a:cxn>
                <a:cxn ang="0">
                  <a:pos x="10" y="140"/>
                </a:cxn>
              </a:cxnLst>
              <a:rect l="0" t="0" r="r" b="b"/>
              <a:pathLst>
                <a:path w="1408" h="216">
                  <a:moveTo>
                    <a:pt x="10" y="140"/>
                  </a:moveTo>
                  <a:lnTo>
                    <a:pt x="59" y="110"/>
                  </a:lnTo>
                  <a:lnTo>
                    <a:pt x="112" y="85"/>
                  </a:lnTo>
                  <a:lnTo>
                    <a:pt x="167" y="64"/>
                  </a:lnTo>
                  <a:lnTo>
                    <a:pt x="226" y="45"/>
                  </a:lnTo>
                  <a:lnTo>
                    <a:pt x="346" y="21"/>
                  </a:lnTo>
                  <a:lnTo>
                    <a:pt x="472" y="5"/>
                  </a:lnTo>
                  <a:lnTo>
                    <a:pt x="720" y="0"/>
                  </a:lnTo>
                  <a:lnTo>
                    <a:pt x="952" y="15"/>
                  </a:lnTo>
                  <a:lnTo>
                    <a:pt x="1175" y="57"/>
                  </a:lnTo>
                  <a:lnTo>
                    <a:pt x="1281" y="95"/>
                  </a:lnTo>
                  <a:lnTo>
                    <a:pt x="1332" y="117"/>
                  </a:lnTo>
                  <a:lnTo>
                    <a:pt x="1386" y="144"/>
                  </a:lnTo>
                  <a:lnTo>
                    <a:pt x="1408" y="167"/>
                  </a:lnTo>
                  <a:lnTo>
                    <a:pt x="1408" y="194"/>
                  </a:lnTo>
                  <a:lnTo>
                    <a:pt x="1391" y="214"/>
                  </a:lnTo>
                  <a:lnTo>
                    <a:pt x="1359" y="216"/>
                  </a:lnTo>
                  <a:lnTo>
                    <a:pt x="1237" y="184"/>
                  </a:lnTo>
                  <a:lnTo>
                    <a:pt x="1127" y="152"/>
                  </a:lnTo>
                  <a:lnTo>
                    <a:pt x="1015" y="125"/>
                  </a:lnTo>
                  <a:lnTo>
                    <a:pt x="892" y="108"/>
                  </a:lnTo>
                  <a:lnTo>
                    <a:pt x="722" y="93"/>
                  </a:lnTo>
                  <a:lnTo>
                    <a:pt x="555" y="83"/>
                  </a:lnTo>
                  <a:lnTo>
                    <a:pt x="213" y="108"/>
                  </a:lnTo>
                  <a:lnTo>
                    <a:pt x="116" y="140"/>
                  </a:lnTo>
                  <a:lnTo>
                    <a:pt x="69" y="157"/>
                  </a:lnTo>
                  <a:lnTo>
                    <a:pt x="21" y="171"/>
                  </a:lnTo>
                  <a:lnTo>
                    <a:pt x="0" y="161"/>
                  </a:lnTo>
                  <a:lnTo>
                    <a:pt x="10" y="140"/>
                  </a:lnTo>
                  <a:lnTo>
                    <a:pt x="10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4" name="Freeform 76"/>
            <p:cNvSpPr>
              <a:spLocks/>
            </p:cNvSpPr>
            <p:nvPr/>
          </p:nvSpPr>
          <p:spPr bwMode="auto">
            <a:xfrm flipH="1">
              <a:off x="4317" y="2052"/>
              <a:ext cx="116" cy="224"/>
            </a:xfrm>
            <a:custGeom>
              <a:avLst/>
              <a:gdLst/>
              <a:ahLst/>
              <a:cxnLst>
                <a:cxn ang="0">
                  <a:pos x="217" y="420"/>
                </a:cxn>
                <a:cxn ang="0">
                  <a:pos x="160" y="449"/>
                </a:cxn>
                <a:cxn ang="0">
                  <a:pos x="139" y="449"/>
                </a:cxn>
                <a:cxn ang="0">
                  <a:pos x="133" y="428"/>
                </a:cxn>
                <a:cxn ang="0">
                  <a:pos x="139" y="375"/>
                </a:cxn>
                <a:cxn ang="0">
                  <a:pos x="156" y="167"/>
                </a:cxn>
                <a:cxn ang="0">
                  <a:pos x="126" y="120"/>
                </a:cxn>
                <a:cxn ang="0">
                  <a:pos x="88" y="88"/>
                </a:cxn>
                <a:cxn ang="0">
                  <a:pos x="46" y="61"/>
                </a:cxn>
                <a:cxn ang="0">
                  <a:pos x="4" y="27"/>
                </a:cxn>
                <a:cxn ang="0">
                  <a:pos x="0" y="2"/>
                </a:cxn>
                <a:cxn ang="0">
                  <a:pos x="25" y="0"/>
                </a:cxn>
                <a:cxn ang="0">
                  <a:pos x="72" y="29"/>
                </a:cxn>
                <a:cxn ang="0">
                  <a:pos x="120" y="65"/>
                </a:cxn>
                <a:cxn ang="0">
                  <a:pos x="192" y="152"/>
                </a:cxn>
                <a:cxn ang="0">
                  <a:pos x="230" y="285"/>
                </a:cxn>
                <a:cxn ang="0">
                  <a:pos x="234" y="358"/>
                </a:cxn>
                <a:cxn ang="0">
                  <a:pos x="217" y="420"/>
                </a:cxn>
                <a:cxn ang="0">
                  <a:pos x="217" y="420"/>
                </a:cxn>
              </a:cxnLst>
              <a:rect l="0" t="0" r="r" b="b"/>
              <a:pathLst>
                <a:path w="234" h="449">
                  <a:moveTo>
                    <a:pt x="217" y="420"/>
                  </a:moveTo>
                  <a:lnTo>
                    <a:pt x="160" y="449"/>
                  </a:lnTo>
                  <a:lnTo>
                    <a:pt x="139" y="449"/>
                  </a:lnTo>
                  <a:lnTo>
                    <a:pt x="133" y="428"/>
                  </a:lnTo>
                  <a:lnTo>
                    <a:pt x="139" y="375"/>
                  </a:lnTo>
                  <a:lnTo>
                    <a:pt x="156" y="167"/>
                  </a:lnTo>
                  <a:lnTo>
                    <a:pt x="126" y="120"/>
                  </a:lnTo>
                  <a:lnTo>
                    <a:pt x="88" y="88"/>
                  </a:lnTo>
                  <a:lnTo>
                    <a:pt x="46" y="61"/>
                  </a:lnTo>
                  <a:lnTo>
                    <a:pt x="4" y="27"/>
                  </a:lnTo>
                  <a:lnTo>
                    <a:pt x="0" y="2"/>
                  </a:lnTo>
                  <a:lnTo>
                    <a:pt x="25" y="0"/>
                  </a:lnTo>
                  <a:lnTo>
                    <a:pt x="72" y="29"/>
                  </a:lnTo>
                  <a:lnTo>
                    <a:pt x="120" y="65"/>
                  </a:lnTo>
                  <a:lnTo>
                    <a:pt x="192" y="152"/>
                  </a:lnTo>
                  <a:lnTo>
                    <a:pt x="230" y="285"/>
                  </a:lnTo>
                  <a:lnTo>
                    <a:pt x="234" y="358"/>
                  </a:lnTo>
                  <a:lnTo>
                    <a:pt x="217" y="420"/>
                  </a:lnTo>
                  <a:lnTo>
                    <a:pt x="217" y="4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5" name="Freeform 77"/>
            <p:cNvSpPr>
              <a:spLocks/>
            </p:cNvSpPr>
            <p:nvPr/>
          </p:nvSpPr>
          <p:spPr bwMode="auto">
            <a:xfrm flipH="1">
              <a:off x="4233" y="2085"/>
              <a:ext cx="56" cy="141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57" y="45"/>
                </a:cxn>
                <a:cxn ang="0">
                  <a:pos x="84" y="93"/>
                </a:cxn>
                <a:cxn ang="0">
                  <a:pos x="112" y="197"/>
                </a:cxn>
                <a:cxn ang="0">
                  <a:pos x="97" y="230"/>
                </a:cxn>
                <a:cxn ang="0">
                  <a:pos x="65" y="266"/>
                </a:cxn>
                <a:cxn ang="0">
                  <a:pos x="34" y="281"/>
                </a:cxn>
                <a:cxn ang="0">
                  <a:pos x="25" y="258"/>
                </a:cxn>
                <a:cxn ang="0">
                  <a:pos x="34" y="137"/>
                </a:cxn>
                <a:cxn ang="0">
                  <a:pos x="25" y="81"/>
                </a:cxn>
                <a:cxn ang="0">
                  <a:pos x="0" y="23"/>
                </a:cxn>
                <a:cxn ang="0">
                  <a:pos x="4" y="0"/>
                </a:cxn>
                <a:cxn ang="0">
                  <a:pos x="27" y="4"/>
                </a:cxn>
                <a:cxn ang="0">
                  <a:pos x="27" y="4"/>
                </a:cxn>
              </a:cxnLst>
              <a:rect l="0" t="0" r="r" b="b"/>
              <a:pathLst>
                <a:path w="112" h="281">
                  <a:moveTo>
                    <a:pt x="27" y="4"/>
                  </a:moveTo>
                  <a:lnTo>
                    <a:pt x="57" y="45"/>
                  </a:lnTo>
                  <a:lnTo>
                    <a:pt x="84" y="93"/>
                  </a:lnTo>
                  <a:lnTo>
                    <a:pt x="112" y="197"/>
                  </a:lnTo>
                  <a:lnTo>
                    <a:pt x="97" y="230"/>
                  </a:lnTo>
                  <a:lnTo>
                    <a:pt x="65" y="266"/>
                  </a:lnTo>
                  <a:lnTo>
                    <a:pt x="34" y="281"/>
                  </a:lnTo>
                  <a:lnTo>
                    <a:pt x="25" y="258"/>
                  </a:lnTo>
                  <a:lnTo>
                    <a:pt x="34" y="137"/>
                  </a:lnTo>
                  <a:lnTo>
                    <a:pt x="25" y="81"/>
                  </a:lnTo>
                  <a:lnTo>
                    <a:pt x="0" y="23"/>
                  </a:lnTo>
                  <a:lnTo>
                    <a:pt x="4" y="0"/>
                  </a:lnTo>
                  <a:lnTo>
                    <a:pt x="27" y="4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6" name="Freeform 78"/>
            <p:cNvSpPr>
              <a:spLocks/>
            </p:cNvSpPr>
            <p:nvPr/>
          </p:nvSpPr>
          <p:spPr bwMode="auto">
            <a:xfrm flipH="1">
              <a:off x="5089" y="3299"/>
              <a:ext cx="134" cy="382"/>
            </a:xfrm>
            <a:custGeom>
              <a:avLst/>
              <a:gdLst/>
              <a:ahLst/>
              <a:cxnLst>
                <a:cxn ang="0">
                  <a:pos x="45" y="21"/>
                </a:cxn>
                <a:cxn ang="0">
                  <a:pos x="38" y="133"/>
                </a:cxn>
                <a:cxn ang="0">
                  <a:pos x="51" y="192"/>
                </a:cxn>
                <a:cxn ang="0">
                  <a:pos x="74" y="245"/>
                </a:cxn>
                <a:cxn ang="0">
                  <a:pos x="104" y="297"/>
                </a:cxn>
                <a:cxn ang="0">
                  <a:pos x="137" y="344"/>
                </a:cxn>
                <a:cxn ang="0">
                  <a:pos x="171" y="392"/>
                </a:cxn>
                <a:cxn ang="0">
                  <a:pos x="203" y="437"/>
                </a:cxn>
                <a:cxn ang="0">
                  <a:pos x="247" y="536"/>
                </a:cxn>
                <a:cxn ang="0">
                  <a:pos x="268" y="654"/>
                </a:cxn>
                <a:cxn ang="0">
                  <a:pos x="260" y="682"/>
                </a:cxn>
                <a:cxn ang="0">
                  <a:pos x="237" y="732"/>
                </a:cxn>
                <a:cxn ang="0">
                  <a:pos x="213" y="764"/>
                </a:cxn>
                <a:cxn ang="0">
                  <a:pos x="194" y="751"/>
                </a:cxn>
                <a:cxn ang="0">
                  <a:pos x="169" y="660"/>
                </a:cxn>
                <a:cxn ang="0">
                  <a:pos x="146" y="567"/>
                </a:cxn>
                <a:cxn ang="0">
                  <a:pos x="129" y="511"/>
                </a:cxn>
                <a:cxn ang="0">
                  <a:pos x="104" y="458"/>
                </a:cxn>
                <a:cxn ang="0">
                  <a:pos x="78" y="409"/>
                </a:cxn>
                <a:cxn ang="0">
                  <a:pos x="51" y="357"/>
                </a:cxn>
                <a:cxn ang="0">
                  <a:pos x="7" y="243"/>
                </a:cxn>
                <a:cxn ang="0">
                  <a:pos x="0" y="95"/>
                </a:cxn>
                <a:cxn ang="0">
                  <a:pos x="13" y="13"/>
                </a:cxn>
                <a:cxn ang="0">
                  <a:pos x="34" y="0"/>
                </a:cxn>
                <a:cxn ang="0">
                  <a:pos x="45" y="21"/>
                </a:cxn>
                <a:cxn ang="0">
                  <a:pos x="45" y="21"/>
                </a:cxn>
              </a:cxnLst>
              <a:rect l="0" t="0" r="r" b="b"/>
              <a:pathLst>
                <a:path w="268" h="764">
                  <a:moveTo>
                    <a:pt x="45" y="21"/>
                  </a:moveTo>
                  <a:lnTo>
                    <a:pt x="38" y="133"/>
                  </a:lnTo>
                  <a:lnTo>
                    <a:pt x="51" y="192"/>
                  </a:lnTo>
                  <a:lnTo>
                    <a:pt x="74" y="245"/>
                  </a:lnTo>
                  <a:lnTo>
                    <a:pt x="104" y="297"/>
                  </a:lnTo>
                  <a:lnTo>
                    <a:pt x="137" y="344"/>
                  </a:lnTo>
                  <a:lnTo>
                    <a:pt x="171" y="392"/>
                  </a:lnTo>
                  <a:lnTo>
                    <a:pt x="203" y="437"/>
                  </a:lnTo>
                  <a:lnTo>
                    <a:pt x="247" y="536"/>
                  </a:lnTo>
                  <a:lnTo>
                    <a:pt x="268" y="654"/>
                  </a:lnTo>
                  <a:lnTo>
                    <a:pt x="260" y="682"/>
                  </a:lnTo>
                  <a:lnTo>
                    <a:pt x="237" y="732"/>
                  </a:lnTo>
                  <a:lnTo>
                    <a:pt x="213" y="764"/>
                  </a:lnTo>
                  <a:lnTo>
                    <a:pt x="194" y="751"/>
                  </a:lnTo>
                  <a:lnTo>
                    <a:pt x="169" y="660"/>
                  </a:lnTo>
                  <a:lnTo>
                    <a:pt x="146" y="567"/>
                  </a:lnTo>
                  <a:lnTo>
                    <a:pt x="129" y="511"/>
                  </a:lnTo>
                  <a:lnTo>
                    <a:pt x="104" y="458"/>
                  </a:lnTo>
                  <a:lnTo>
                    <a:pt x="78" y="409"/>
                  </a:lnTo>
                  <a:lnTo>
                    <a:pt x="51" y="357"/>
                  </a:lnTo>
                  <a:lnTo>
                    <a:pt x="7" y="243"/>
                  </a:lnTo>
                  <a:lnTo>
                    <a:pt x="0" y="95"/>
                  </a:lnTo>
                  <a:lnTo>
                    <a:pt x="13" y="13"/>
                  </a:lnTo>
                  <a:lnTo>
                    <a:pt x="34" y="0"/>
                  </a:lnTo>
                  <a:lnTo>
                    <a:pt x="45" y="21"/>
                  </a:lnTo>
                  <a:lnTo>
                    <a:pt x="4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7" name="Freeform 79"/>
            <p:cNvSpPr>
              <a:spLocks/>
            </p:cNvSpPr>
            <p:nvPr/>
          </p:nvSpPr>
          <p:spPr bwMode="auto">
            <a:xfrm flipH="1">
              <a:off x="5158" y="3494"/>
              <a:ext cx="92" cy="217"/>
            </a:xfrm>
            <a:custGeom>
              <a:avLst/>
              <a:gdLst/>
              <a:ahLst/>
              <a:cxnLst>
                <a:cxn ang="0">
                  <a:pos x="184" y="351"/>
                </a:cxn>
                <a:cxn ang="0">
                  <a:pos x="167" y="410"/>
                </a:cxn>
                <a:cxn ang="0">
                  <a:pos x="152" y="433"/>
                </a:cxn>
                <a:cxn ang="0">
                  <a:pos x="133" y="416"/>
                </a:cxn>
                <a:cxn ang="0">
                  <a:pos x="114" y="361"/>
                </a:cxn>
                <a:cxn ang="0">
                  <a:pos x="91" y="291"/>
                </a:cxn>
                <a:cxn ang="0">
                  <a:pos x="53" y="180"/>
                </a:cxn>
                <a:cxn ang="0">
                  <a:pos x="17" y="74"/>
                </a:cxn>
                <a:cxn ang="0">
                  <a:pos x="0" y="21"/>
                </a:cxn>
                <a:cxn ang="0">
                  <a:pos x="11" y="0"/>
                </a:cxn>
                <a:cxn ang="0">
                  <a:pos x="32" y="9"/>
                </a:cxn>
                <a:cxn ang="0">
                  <a:pos x="64" y="89"/>
                </a:cxn>
                <a:cxn ang="0">
                  <a:pos x="97" y="154"/>
                </a:cxn>
                <a:cxn ang="0">
                  <a:pos x="131" y="216"/>
                </a:cxn>
                <a:cxn ang="0">
                  <a:pos x="184" y="351"/>
                </a:cxn>
                <a:cxn ang="0">
                  <a:pos x="184" y="351"/>
                </a:cxn>
              </a:cxnLst>
              <a:rect l="0" t="0" r="r" b="b"/>
              <a:pathLst>
                <a:path w="184" h="433">
                  <a:moveTo>
                    <a:pt x="184" y="351"/>
                  </a:moveTo>
                  <a:lnTo>
                    <a:pt x="167" y="410"/>
                  </a:lnTo>
                  <a:lnTo>
                    <a:pt x="152" y="433"/>
                  </a:lnTo>
                  <a:lnTo>
                    <a:pt x="133" y="416"/>
                  </a:lnTo>
                  <a:lnTo>
                    <a:pt x="114" y="361"/>
                  </a:lnTo>
                  <a:lnTo>
                    <a:pt x="91" y="291"/>
                  </a:lnTo>
                  <a:lnTo>
                    <a:pt x="53" y="180"/>
                  </a:lnTo>
                  <a:lnTo>
                    <a:pt x="17" y="74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32" y="9"/>
                  </a:lnTo>
                  <a:lnTo>
                    <a:pt x="64" y="89"/>
                  </a:lnTo>
                  <a:lnTo>
                    <a:pt x="97" y="154"/>
                  </a:lnTo>
                  <a:lnTo>
                    <a:pt x="131" y="216"/>
                  </a:lnTo>
                  <a:lnTo>
                    <a:pt x="184" y="351"/>
                  </a:lnTo>
                  <a:lnTo>
                    <a:pt x="184" y="3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8" name="Freeform 80"/>
            <p:cNvSpPr>
              <a:spLocks/>
            </p:cNvSpPr>
            <p:nvPr/>
          </p:nvSpPr>
          <p:spPr bwMode="auto">
            <a:xfrm flipH="1">
              <a:off x="3912" y="3805"/>
              <a:ext cx="94" cy="127"/>
            </a:xfrm>
            <a:custGeom>
              <a:avLst/>
              <a:gdLst/>
              <a:ahLst/>
              <a:cxnLst>
                <a:cxn ang="0">
                  <a:pos x="99" y="139"/>
                </a:cxn>
                <a:cxn ang="0">
                  <a:pos x="133" y="82"/>
                </a:cxn>
                <a:cxn ang="0">
                  <a:pos x="141" y="17"/>
                </a:cxn>
                <a:cxn ang="0">
                  <a:pos x="156" y="0"/>
                </a:cxn>
                <a:cxn ang="0">
                  <a:pos x="173" y="16"/>
                </a:cxn>
                <a:cxn ang="0">
                  <a:pos x="189" y="133"/>
                </a:cxn>
                <a:cxn ang="0">
                  <a:pos x="177" y="192"/>
                </a:cxn>
                <a:cxn ang="0">
                  <a:pos x="149" y="240"/>
                </a:cxn>
                <a:cxn ang="0">
                  <a:pos x="122" y="255"/>
                </a:cxn>
                <a:cxn ang="0">
                  <a:pos x="92" y="251"/>
                </a:cxn>
                <a:cxn ang="0">
                  <a:pos x="40" y="215"/>
                </a:cxn>
                <a:cxn ang="0">
                  <a:pos x="12" y="154"/>
                </a:cxn>
                <a:cxn ang="0">
                  <a:pos x="0" y="23"/>
                </a:cxn>
                <a:cxn ang="0">
                  <a:pos x="18" y="6"/>
                </a:cxn>
                <a:cxn ang="0">
                  <a:pos x="35" y="23"/>
                </a:cxn>
                <a:cxn ang="0">
                  <a:pos x="50" y="90"/>
                </a:cxn>
                <a:cxn ang="0">
                  <a:pos x="69" y="116"/>
                </a:cxn>
                <a:cxn ang="0">
                  <a:pos x="99" y="139"/>
                </a:cxn>
                <a:cxn ang="0">
                  <a:pos x="99" y="139"/>
                </a:cxn>
              </a:cxnLst>
              <a:rect l="0" t="0" r="r" b="b"/>
              <a:pathLst>
                <a:path w="189" h="255">
                  <a:moveTo>
                    <a:pt x="99" y="139"/>
                  </a:moveTo>
                  <a:lnTo>
                    <a:pt x="133" y="82"/>
                  </a:lnTo>
                  <a:lnTo>
                    <a:pt x="141" y="17"/>
                  </a:lnTo>
                  <a:lnTo>
                    <a:pt x="156" y="0"/>
                  </a:lnTo>
                  <a:lnTo>
                    <a:pt x="173" y="16"/>
                  </a:lnTo>
                  <a:lnTo>
                    <a:pt x="189" y="133"/>
                  </a:lnTo>
                  <a:lnTo>
                    <a:pt x="177" y="192"/>
                  </a:lnTo>
                  <a:lnTo>
                    <a:pt x="149" y="240"/>
                  </a:lnTo>
                  <a:lnTo>
                    <a:pt x="122" y="255"/>
                  </a:lnTo>
                  <a:lnTo>
                    <a:pt x="92" y="251"/>
                  </a:lnTo>
                  <a:lnTo>
                    <a:pt x="40" y="215"/>
                  </a:lnTo>
                  <a:lnTo>
                    <a:pt x="12" y="154"/>
                  </a:lnTo>
                  <a:lnTo>
                    <a:pt x="0" y="23"/>
                  </a:lnTo>
                  <a:lnTo>
                    <a:pt x="18" y="6"/>
                  </a:lnTo>
                  <a:lnTo>
                    <a:pt x="35" y="23"/>
                  </a:lnTo>
                  <a:lnTo>
                    <a:pt x="50" y="90"/>
                  </a:lnTo>
                  <a:lnTo>
                    <a:pt x="69" y="116"/>
                  </a:lnTo>
                  <a:lnTo>
                    <a:pt x="99" y="139"/>
                  </a:lnTo>
                  <a:lnTo>
                    <a:pt x="99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9" name="Freeform 81"/>
            <p:cNvSpPr>
              <a:spLocks/>
            </p:cNvSpPr>
            <p:nvPr/>
          </p:nvSpPr>
          <p:spPr bwMode="auto">
            <a:xfrm flipH="1">
              <a:off x="4946" y="2874"/>
              <a:ext cx="49" cy="421"/>
            </a:xfrm>
            <a:custGeom>
              <a:avLst/>
              <a:gdLst/>
              <a:ahLst/>
              <a:cxnLst>
                <a:cxn ang="0">
                  <a:pos x="99" y="21"/>
                </a:cxn>
                <a:cxn ang="0">
                  <a:pos x="65" y="192"/>
                </a:cxn>
                <a:cxn ang="0">
                  <a:pos x="59" y="346"/>
                </a:cxn>
                <a:cxn ang="0">
                  <a:pos x="72" y="679"/>
                </a:cxn>
                <a:cxn ang="0">
                  <a:pos x="53" y="825"/>
                </a:cxn>
                <a:cxn ang="0">
                  <a:pos x="36" y="842"/>
                </a:cxn>
                <a:cxn ang="0">
                  <a:pos x="19" y="825"/>
                </a:cxn>
                <a:cxn ang="0">
                  <a:pos x="0" y="679"/>
                </a:cxn>
                <a:cxn ang="0">
                  <a:pos x="8" y="343"/>
                </a:cxn>
                <a:cxn ang="0">
                  <a:pos x="27" y="187"/>
                </a:cxn>
                <a:cxn ang="0">
                  <a:pos x="44" y="103"/>
                </a:cxn>
                <a:cxn ang="0">
                  <a:pos x="66" y="12"/>
                </a:cxn>
                <a:cxn ang="0">
                  <a:pos x="87" y="0"/>
                </a:cxn>
                <a:cxn ang="0">
                  <a:pos x="99" y="21"/>
                </a:cxn>
                <a:cxn ang="0">
                  <a:pos x="99" y="21"/>
                </a:cxn>
              </a:cxnLst>
              <a:rect l="0" t="0" r="r" b="b"/>
              <a:pathLst>
                <a:path w="99" h="842">
                  <a:moveTo>
                    <a:pt x="99" y="21"/>
                  </a:moveTo>
                  <a:lnTo>
                    <a:pt x="65" y="192"/>
                  </a:lnTo>
                  <a:lnTo>
                    <a:pt x="59" y="346"/>
                  </a:lnTo>
                  <a:lnTo>
                    <a:pt x="72" y="679"/>
                  </a:lnTo>
                  <a:lnTo>
                    <a:pt x="53" y="825"/>
                  </a:lnTo>
                  <a:lnTo>
                    <a:pt x="36" y="842"/>
                  </a:lnTo>
                  <a:lnTo>
                    <a:pt x="19" y="825"/>
                  </a:lnTo>
                  <a:lnTo>
                    <a:pt x="0" y="679"/>
                  </a:lnTo>
                  <a:lnTo>
                    <a:pt x="8" y="343"/>
                  </a:lnTo>
                  <a:lnTo>
                    <a:pt x="27" y="187"/>
                  </a:lnTo>
                  <a:lnTo>
                    <a:pt x="44" y="103"/>
                  </a:lnTo>
                  <a:lnTo>
                    <a:pt x="66" y="12"/>
                  </a:lnTo>
                  <a:lnTo>
                    <a:pt x="87" y="0"/>
                  </a:lnTo>
                  <a:lnTo>
                    <a:pt x="99" y="21"/>
                  </a:lnTo>
                  <a:lnTo>
                    <a:pt x="9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30" name="Freeform 82"/>
            <p:cNvSpPr>
              <a:spLocks/>
            </p:cNvSpPr>
            <p:nvPr/>
          </p:nvSpPr>
          <p:spPr bwMode="auto">
            <a:xfrm flipH="1">
              <a:off x="4637" y="2114"/>
              <a:ext cx="109" cy="188"/>
            </a:xfrm>
            <a:custGeom>
              <a:avLst/>
              <a:gdLst/>
              <a:ahLst/>
              <a:cxnLst>
                <a:cxn ang="0">
                  <a:pos x="218" y="376"/>
                </a:cxn>
                <a:cxn ang="0">
                  <a:pos x="91" y="344"/>
                </a:cxn>
                <a:cxn ang="0">
                  <a:pos x="19" y="249"/>
                </a:cxn>
                <a:cxn ang="0">
                  <a:pos x="0" y="125"/>
                </a:cxn>
                <a:cxn ang="0">
                  <a:pos x="9" y="68"/>
                </a:cxn>
                <a:cxn ang="0">
                  <a:pos x="36" y="24"/>
                </a:cxn>
                <a:cxn ang="0">
                  <a:pos x="53" y="9"/>
                </a:cxn>
                <a:cxn ang="0">
                  <a:pos x="76" y="0"/>
                </a:cxn>
                <a:cxn ang="0">
                  <a:pos x="131" y="4"/>
                </a:cxn>
                <a:cxn ang="0">
                  <a:pos x="150" y="24"/>
                </a:cxn>
                <a:cxn ang="0">
                  <a:pos x="150" y="91"/>
                </a:cxn>
                <a:cxn ang="0">
                  <a:pos x="127" y="112"/>
                </a:cxn>
                <a:cxn ang="0">
                  <a:pos x="103" y="97"/>
                </a:cxn>
                <a:cxn ang="0">
                  <a:pos x="101" y="53"/>
                </a:cxn>
                <a:cxn ang="0">
                  <a:pos x="72" y="95"/>
                </a:cxn>
                <a:cxn ang="0">
                  <a:pos x="70" y="150"/>
                </a:cxn>
                <a:cxn ang="0">
                  <a:pos x="87" y="207"/>
                </a:cxn>
                <a:cxn ang="0">
                  <a:pos x="120" y="247"/>
                </a:cxn>
                <a:cxn ang="0">
                  <a:pos x="161" y="273"/>
                </a:cxn>
                <a:cxn ang="0">
                  <a:pos x="211" y="285"/>
                </a:cxn>
                <a:cxn ang="0">
                  <a:pos x="218" y="376"/>
                </a:cxn>
                <a:cxn ang="0">
                  <a:pos x="218" y="376"/>
                </a:cxn>
              </a:cxnLst>
              <a:rect l="0" t="0" r="r" b="b"/>
              <a:pathLst>
                <a:path w="218" h="376">
                  <a:moveTo>
                    <a:pt x="218" y="376"/>
                  </a:moveTo>
                  <a:lnTo>
                    <a:pt x="91" y="344"/>
                  </a:lnTo>
                  <a:lnTo>
                    <a:pt x="19" y="249"/>
                  </a:lnTo>
                  <a:lnTo>
                    <a:pt x="0" y="125"/>
                  </a:lnTo>
                  <a:lnTo>
                    <a:pt x="9" y="68"/>
                  </a:lnTo>
                  <a:lnTo>
                    <a:pt x="36" y="24"/>
                  </a:lnTo>
                  <a:lnTo>
                    <a:pt x="53" y="9"/>
                  </a:lnTo>
                  <a:lnTo>
                    <a:pt x="76" y="0"/>
                  </a:lnTo>
                  <a:lnTo>
                    <a:pt x="131" y="4"/>
                  </a:lnTo>
                  <a:lnTo>
                    <a:pt x="150" y="24"/>
                  </a:lnTo>
                  <a:lnTo>
                    <a:pt x="150" y="91"/>
                  </a:lnTo>
                  <a:lnTo>
                    <a:pt x="127" y="112"/>
                  </a:lnTo>
                  <a:lnTo>
                    <a:pt x="103" y="97"/>
                  </a:lnTo>
                  <a:lnTo>
                    <a:pt x="101" y="53"/>
                  </a:lnTo>
                  <a:lnTo>
                    <a:pt x="72" y="95"/>
                  </a:lnTo>
                  <a:lnTo>
                    <a:pt x="70" y="150"/>
                  </a:lnTo>
                  <a:lnTo>
                    <a:pt x="87" y="207"/>
                  </a:lnTo>
                  <a:lnTo>
                    <a:pt x="120" y="247"/>
                  </a:lnTo>
                  <a:lnTo>
                    <a:pt x="161" y="273"/>
                  </a:lnTo>
                  <a:lnTo>
                    <a:pt x="211" y="285"/>
                  </a:lnTo>
                  <a:lnTo>
                    <a:pt x="218" y="376"/>
                  </a:lnTo>
                  <a:lnTo>
                    <a:pt x="218" y="3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31" name="Freeform 83"/>
            <p:cNvSpPr>
              <a:spLocks/>
            </p:cNvSpPr>
            <p:nvPr/>
          </p:nvSpPr>
          <p:spPr bwMode="auto">
            <a:xfrm flipH="1">
              <a:off x="4438" y="1937"/>
              <a:ext cx="184" cy="355"/>
            </a:xfrm>
            <a:custGeom>
              <a:avLst/>
              <a:gdLst/>
              <a:ahLst/>
              <a:cxnLst>
                <a:cxn ang="0">
                  <a:pos x="137" y="610"/>
                </a:cxn>
                <a:cxn ang="0">
                  <a:pos x="196" y="580"/>
                </a:cxn>
                <a:cxn ang="0">
                  <a:pos x="245" y="546"/>
                </a:cxn>
                <a:cxn ang="0">
                  <a:pos x="289" y="472"/>
                </a:cxn>
                <a:cxn ang="0">
                  <a:pos x="266" y="428"/>
                </a:cxn>
                <a:cxn ang="0">
                  <a:pos x="243" y="407"/>
                </a:cxn>
                <a:cxn ang="0">
                  <a:pos x="213" y="386"/>
                </a:cxn>
                <a:cxn ang="0">
                  <a:pos x="179" y="367"/>
                </a:cxn>
                <a:cxn ang="0">
                  <a:pos x="142" y="346"/>
                </a:cxn>
                <a:cxn ang="0">
                  <a:pos x="74" y="302"/>
                </a:cxn>
                <a:cxn ang="0">
                  <a:pos x="21" y="249"/>
                </a:cxn>
                <a:cxn ang="0">
                  <a:pos x="0" y="185"/>
                </a:cxn>
                <a:cxn ang="0">
                  <a:pos x="6" y="147"/>
                </a:cxn>
                <a:cxn ang="0">
                  <a:pos x="25" y="105"/>
                </a:cxn>
                <a:cxn ang="0">
                  <a:pos x="61" y="57"/>
                </a:cxn>
                <a:cxn ang="0">
                  <a:pos x="114" y="4"/>
                </a:cxn>
                <a:cxn ang="0">
                  <a:pos x="140" y="0"/>
                </a:cxn>
                <a:cxn ang="0">
                  <a:pos x="144" y="27"/>
                </a:cxn>
                <a:cxn ang="0">
                  <a:pos x="64" y="150"/>
                </a:cxn>
                <a:cxn ang="0">
                  <a:pos x="72" y="206"/>
                </a:cxn>
                <a:cxn ang="0">
                  <a:pos x="104" y="245"/>
                </a:cxn>
                <a:cxn ang="0">
                  <a:pos x="150" y="276"/>
                </a:cxn>
                <a:cxn ang="0">
                  <a:pos x="205" y="302"/>
                </a:cxn>
                <a:cxn ang="0">
                  <a:pos x="262" y="329"/>
                </a:cxn>
                <a:cxn ang="0">
                  <a:pos x="312" y="361"/>
                </a:cxn>
                <a:cxn ang="0">
                  <a:pos x="350" y="405"/>
                </a:cxn>
                <a:cxn ang="0">
                  <a:pos x="367" y="466"/>
                </a:cxn>
                <a:cxn ang="0">
                  <a:pos x="351" y="548"/>
                </a:cxn>
                <a:cxn ang="0">
                  <a:pos x="329" y="584"/>
                </a:cxn>
                <a:cxn ang="0">
                  <a:pos x="298" y="618"/>
                </a:cxn>
                <a:cxn ang="0">
                  <a:pos x="260" y="646"/>
                </a:cxn>
                <a:cxn ang="0">
                  <a:pos x="218" y="673"/>
                </a:cxn>
                <a:cxn ang="0">
                  <a:pos x="171" y="694"/>
                </a:cxn>
                <a:cxn ang="0">
                  <a:pos x="121" y="709"/>
                </a:cxn>
                <a:cxn ang="0">
                  <a:pos x="137" y="610"/>
                </a:cxn>
                <a:cxn ang="0">
                  <a:pos x="137" y="610"/>
                </a:cxn>
              </a:cxnLst>
              <a:rect l="0" t="0" r="r" b="b"/>
              <a:pathLst>
                <a:path w="367" h="709">
                  <a:moveTo>
                    <a:pt x="137" y="610"/>
                  </a:moveTo>
                  <a:lnTo>
                    <a:pt x="196" y="580"/>
                  </a:lnTo>
                  <a:lnTo>
                    <a:pt x="245" y="546"/>
                  </a:lnTo>
                  <a:lnTo>
                    <a:pt x="289" y="472"/>
                  </a:lnTo>
                  <a:lnTo>
                    <a:pt x="266" y="428"/>
                  </a:lnTo>
                  <a:lnTo>
                    <a:pt x="243" y="407"/>
                  </a:lnTo>
                  <a:lnTo>
                    <a:pt x="213" y="386"/>
                  </a:lnTo>
                  <a:lnTo>
                    <a:pt x="179" y="367"/>
                  </a:lnTo>
                  <a:lnTo>
                    <a:pt x="142" y="346"/>
                  </a:lnTo>
                  <a:lnTo>
                    <a:pt x="74" y="302"/>
                  </a:lnTo>
                  <a:lnTo>
                    <a:pt x="21" y="249"/>
                  </a:lnTo>
                  <a:lnTo>
                    <a:pt x="0" y="185"/>
                  </a:lnTo>
                  <a:lnTo>
                    <a:pt x="6" y="147"/>
                  </a:lnTo>
                  <a:lnTo>
                    <a:pt x="25" y="105"/>
                  </a:lnTo>
                  <a:lnTo>
                    <a:pt x="61" y="57"/>
                  </a:lnTo>
                  <a:lnTo>
                    <a:pt x="114" y="4"/>
                  </a:lnTo>
                  <a:lnTo>
                    <a:pt x="140" y="0"/>
                  </a:lnTo>
                  <a:lnTo>
                    <a:pt x="144" y="27"/>
                  </a:lnTo>
                  <a:lnTo>
                    <a:pt x="64" y="150"/>
                  </a:lnTo>
                  <a:lnTo>
                    <a:pt x="72" y="206"/>
                  </a:lnTo>
                  <a:lnTo>
                    <a:pt x="104" y="245"/>
                  </a:lnTo>
                  <a:lnTo>
                    <a:pt x="150" y="276"/>
                  </a:lnTo>
                  <a:lnTo>
                    <a:pt x="205" y="302"/>
                  </a:lnTo>
                  <a:lnTo>
                    <a:pt x="262" y="329"/>
                  </a:lnTo>
                  <a:lnTo>
                    <a:pt x="312" y="361"/>
                  </a:lnTo>
                  <a:lnTo>
                    <a:pt x="350" y="405"/>
                  </a:lnTo>
                  <a:lnTo>
                    <a:pt x="367" y="466"/>
                  </a:lnTo>
                  <a:lnTo>
                    <a:pt x="351" y="548"/>
                  </a:lnTo>
                  <a:lnTo>
                    <a:pt x="329" y="584"/>
                  </a:lnTo>
                  <a:lnTo>
                    <a:pt x="298" y="618"/>
                  </a:lnTo>
                  <a:lnTo>
                    <a:pt x="260" y="646"/>
                  </a:lnTo>
                  <a:lnTo>
                    <a:pt x="218" y="673"/>
                  </a:lnTo>
                  <a:lnTo>
                    <a:pt x="171" y="694"/>
                  </a:lnTo>
                  <a:lnTo>
                    <a:pt x="121" y="709"/>
                  </a:lnTo>
                  <a:lnTo>
                    <a:pt x="137" y="610"/>
                  </a:lnTo>
                  <a:lnTo>
                    <a:pt x="137" y="6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8932" name="Picture 84" descr="sc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5067300"/>
            <a:ext cx="2705100" cy="1333500"/>
          </a:xfrm>
          <a:prstGeom prst="rect">
            <a:avLst/>
          </a:prstGeom>
          <a:noFill/>
        </p:spPr>
      </p:pic>
      <p:sp>
        <p:nvSpPr>
          <p:cNvPr id="78933" name="AutoShape 85"/>
          <p:cNvSpPr>
            <a:spLocks noChangeArrowheads="1"/>
          </p:cNvSpPr>
          <p:nvPr/>
        </p:nvSpPr>
        <p:spPr bwMode="auto">
          <a:xfrm>
            <a:off x="7162800" y="838200"/>
            <a:ext cx="1143000" cy="914400"/>
          </a:xfrm>
          <a:prstGeom prst="wedgeRoundRectCallout">
            <a:avLst>
              <a:gd name="adj1" fmla="val -70278"/>
              <a:gd name="adj2" fmla="val -6250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Weigh</a:t>
            </a:r>
          </a:p>
          <a:p>
            <a:pPr algn="ctr" defTabSz="914400"/>
            <a:r>
              <a:rPr lang="en-US"/>
              <a:t>Weigh</a:t>
            </a:r>
            <a:br>
              <a:rPr lang="en-US"/>
            </a:br>
            <a:r>
              <a:rPr lang="en-US"/>
              <a:t>Open</a:t>
            </a:r>
          </a:p>
        </p:txBody>
      </p:sp>
      <p:sp>
        <p:nvSpPr>
          <p:cNvPr id="78934" name="Text Box 86"/>
          <p:cNvSpPr txBox="1">
            <a:spLocks noChangeArrowheads="1"/>
          </p:cNvSpPr>
          <p:nvPr/>
        </p:nvSpPr>
        <p:spPr bwMode="auto">
          <a:xfrm>
            <a:off x="1535113" y="4843463"/>
            <a:ext cx="4794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400" dirty="0"/>
              <a:t>Fay</a:t>
            </a:r>
          </a:p>
        </p:txBody>
      </p:sp>
      <p:pic>
        <p:nvPicPr>
          <p:cNvPr id="78935" name="Picture 87" descr="box-b-ba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5525" y="4327525"/>
            <a:ext cx="401638" cy="382588"/>
          </a:xfrm>
          <a:prstGeom prst="rect">
            <a:avLst/>
          </a:prstGeom>
          <a:noFill/>
        </p:spPr>
      </p:pic>
      <p:pic>
        <p:nvPicPr>
          <p:cNvPr id="78936" name="Picture 88" descr="box-b-ba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5100" y="4327525"/>
            <a:ext cx="401638" cy="382588"/>
          </a:xfrm>
          <a:prstGeom prst="rect">
            <a:avLst/>
          </a:prstGeom>
          <a:noFill/>
        </p:spPr>
      </p:pic>
      <p:pic>
        <p:nvPicPr>
          <p:cNvPr id="78937" name="Picture 89" descr="weight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5588" y="4038600"/>
            <a:ext cx="207962" cy="307975"/>
          </a:xfrm>
          <a:prstGeom prst="rect">
            <a:avLst/>
          </a:prstGeom>
          <a:noFill/>
        </p:spPr>
      </p:pic>
      <p:pic>
        <p:nvPicPr>
          <p:cNvPr id="78938" name="Picture 90" descr="box-b-ba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2300" y="4327525"/>
            <a:ext cx="401638" cy="382588"/>
          </a:xfrm>
          <a:prstGeom prst="rect">
            <a:avLst/>
          </a:prstGeom>
          <a:noFill/>
        </p:spPr>
      </p:pic>
      <p:pic>
        <p:nvPicPr>
          <p:cNvPr id="78939" name="Picture 91" descr="weight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7438" y="3952875"/>
            <a:ext cx="254000" cy="381000"/>
          </a:xfrm>
          <a:prstGeom prst="rect">
            <a:avLst/>
          </a:prstGeom>
          <a:noFill/>
        </p:spPr>
      </p:pic>
      <p:pic>
        <p:nvPicPr>
          <p:cNvPr id="78940" name="Picture 92" descr="box-b-ba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7125" y="4327525"/>
            <a:ext cx="401638" cy="382588"/>
          </a:xfrm>
          <a:prstGeom prst="rect">
            <a:avLst/>
          </a:prstGeom>
          <a:noFill/>
        </p:spPr>
      </p:pic>
      <p:pic>
        <p:nvPicPr>
          <p:cNvPr id="78941" name="Picture 93" descr="box-b-fro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05525" y="4341813"/>
            <a:ext cx="406400" cy="381000"/>
          </a:xfrm>
          <a:prstGeom prst="rect">
            <a:avLst/>
          </a:prstGeom>
          <a:noFill/>
        </p:spPr>
      </p:pic>
      <p:grpSp>
        <p:nvGrpSpPr>
          <p:cNvPr id="78942" name="Group 94"/>
          <p:cNvGrpSpPr>
            <a:grpSpLocks/>
          </p:cNvGrpSpPr>
          <p:nvPr/>
        </p:nvGrpSpPr>
        <p:grpSpPr bwMode="auto">
          <a:xfrm>
            <a:off x="5867400" y="4532313"/>
            <a:ext cx="476250" cy="382587"/>
            <a:chOff x="3928" y="2877"/>
            <a:chExt cx="300" cy="241"/>
          </a:xfrm>
        </p:grpSpPr>
        <p:pic>
          <p:nvPicPr>
            <p:cNvPr id="78943" name="Picture 95" descr="box-close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8944" name="Text Box 96"/>
            <p:cNvSpPr txBox="1">
              <a:spLocks noChangeArrowheads="1"/>
            </p:cNvSpPr>
            <p:nvPr/>
          </p:nvSpPr>
          <p:spPr bwMode="auto">
            <a:xfrm>
              <a:off x="3928" y="2912"/>
              <a:ext cx="284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Ernie</a:t>
              </a:r>
            </a:p>
          </p:txBody>
        </p:sp>
      </p:grpSp>
      <p:pic>
        <p:nvPicPr>
          <p:cNvPr id="78945" name="Picture 97" descr="box-b-fro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5100" y="4341813"/>
            <a:ext cx="406400" cy="381000"/>
          </a:xfrm>
          <a:prstGeom prst="rect">
            <a:avLst/>
          </a:prstGeom>
          <a:noFill/>
        </p:spPr>
      </p:pic>
      <p:pic>
        <p:nvPicPr>
          <p:cNvPr id="78946" name="Picture 98" descr="weight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3100" y="3952875"/>
            <a:ext cx="254000" cy="381000"/>
          </a:xfrm>
          <a:prstGeom prst="rect">
            <a:avLst/>
          </a:prstGeom>
          <a:noFill/>
        </p:spPr>
      </p:pic>
      <p:pic>
        <p:nvPicPr>
          <p:cNvPr id="78947" name="Picture 99" descr="box-b-fro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72300" y="4341813"/>
            <a:ext cx="406400" cy="381000"/>
          </a:xfrm>
          <a:prstGeom prst="rect">
            <a:avLst/>
          </a:prstGeom>
          <a:noFill/>
        </p:spPr>
      </p:pic>
      <p:pic>
        <p:nvPicPr>
          <p:cNvPr id="78948" name="Picture 100" descr="weight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39038" y="3948113"/>
            <a:ext cx="254000" cy="381000"/>
          </a:xfrm>
          <a:prstGeom prst="rect">
            <a:avLst/>
          </a:prstGeom>
          <a:noFill/>
        </p:spPr>
      </p:pic>
      <p:pic>
        <p:nvPicPr>
          <p:cNvPr id="78949" name="Picture 101" descr="box-b-fro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77125" y="4341813"/>
            <a:ext cx="406400" cy="381000"/>
          </a:xfrm>
          <a:prstGeom prst="rect">
            <a:avLst/>
          </a:prstGeom>
          <a:noFill/>
        </p:spPr>
      </p:pic>
      <p:grpSp>
        <p:nvGrpSpPr>
          <p:cNvPr id="78950" name="Group 102"/>
          <p:cNvGrpSpPr>
            <a:grpSpLocks/>
          </p:cNvGrpSpPr>
          <p:nvPr/>
        </p:nvGrpSpPr>
        <p:grpSpPr bwMode="auto">
          <a:xfrm>
            <a:off x="6315075" y="4551363"/>
            <a:ext cx="476250" cy="382587"/>
            <a:chOff x="3928" y="2877"/>
            <a:chExt cx="300" cy="241"/>
          </a:xfrm>
        </p:grpSpPr>
        <p:pic>
          <p:nvPicPr>
            <p:cNvPr id="78951" name="Picture 103" descr="box-close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8952" name="Text Box 104"/>
            <p:cNvSpPr txBox="1">
              <a:spLocks noChangeArrowheads="1"/>
            </p:cNvSpPr>
            <p:nvPr/>
          </p:nvSpPr>
          <p:spPr bwMode="auto">
            <a:xfrm>
              <a:off x="3928" y="2912"/>
              <a:ext cx="23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900"/>
                <a:t>Fay</a:t>
              </a:r>
            </a:p>
          </p:txBody>
        </p:sp>
      </p:grpSp>
      <p:grpSp>
        <p:nvGrpSpPr>
          <p:cNvPr id="78953" name="Group 105"/>
          <p:cNvGrpSpPr>
            <a:grpSpLocks/>
          </p:cNvGrpSpPr>
          <p:nvPr/>
        </p:nvGrpSpPr>
        <p:grpSpPr bwMode="auto">
          <a:xfrm>
            <a:off x="6772275" y="4570413"/>
            <a:ext cx="476250" cy="382587"/>
            <a:chOff x="3928" y="2877"/>
            <a:chExt cx="300" cy="241"/>
          </a:xfrm>
        </p:grpSpPr>
        <p:pic>
          <p:nvPicPr>
            <p:cNvPr id="78954" name="Picture 106" descr="box-close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8955" name="Text Box 107"/>
            <p:cNvSpPr txBox="1">
              <a:spLocks noChangeArrowheads="1"/>
            </p:cNvSpPr>
            <p:nvPr/>
          </p:nvSpPr>
          <p:spPr bwMode="auto">
            <a:xfrm>
              <a:off x="3928" y="2912"/>
              <a:ext cx="248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Guy</a:t>
              </a:r>
            </a:p>
          </p:txBody>
        </p:sp>
      </p:grpSp>
      <p:grpSp>
        <p:nvGrpSpPr>
          <p:cNvPr id="78956" name="Group 108"/>
          <p:cNvGrpSpPr>
            <a:grpSpLocks/>
          </p:cNvGrpSpPr>
          <p:nvPr/>
        </p:nvGrpSpPr>
        <p:grpSpPr bwMode="auto">
          <a:xfrm>
            <a:off x="7229475" y="4570413"/>
            <a:ext cx="476250" cy="382587"/>
            <a:chOff x="3928" y="2877"/>
            <a:chExt cx="300" cy="241"/>
          </a:xfrm>
        </p:grpSpPr>
        <p:pic>
          <p:nvPicPr>
            <p:cNvPr id="78957" name="Picture 109" descr="box-close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8958" name="Text Box 110"/>
            <p:cNvSpPr txBox="1">
              <a:spLocks noChangeArrowheads="1"/>
            </p:cNvSpPr>
            <p:nvPr/>
          </p:nvSpPr>
          <p:spPr bwMode="auto">
            <a:xfrm>
              <a:off x="3928" y="2912"/>
              <a:ext cx="28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Heidi</a:t>
              </a:r>
            </a:p>
          </p:txBody>
        </p:sp>
      </p:grpSp>
      <p:sp>
        <p:nvSpPr>
          <p:cNvPr id="78960" name="Rectangle 1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Counting the Votes</a:t>
            </a:r>
          </a:p>
        </p:txBody>
      </p:sp>
      <p:sp>
        <p:nvSpPr>
          <p:cNvPr id="113" name="Action Button: End 112">
            <a:hlinkClick r:id="" action="ppaction://noaction" highlightClick="1"/>
          </p:cNvPr>
          <p:cNvSpPr/>
          <p:nvPr/>
        </p:nvSpPr>
        <p:spPr bwMode="auto">
          <a:xfrm>
            <a:off x="8610600" y="6324600"/>
            <a:ext cx="533400" cy="533400"/>
          </a:xfrm>
          <a:prstGeom prst="actionButtonEn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Distributing Mr. Drew?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Mr. Drew knows everyone’s votes</a:t>
            </a:r>
          </a:p>
          <a:p>
            <a:pPr lvl="1"/>
            <a:r>
              <a:rPr lang="en-US" dirty="0" smtClean="0"/>
              <a:t>Must be trusted to maintain privacy</a:t>
            </a:r>
          </a:p>
          <a:p>
            <a:r>
              <a:rPr lang="en-US" dirty="0" smtClean="0"/>
              <a:t>Standard solution: multiple authorities</a:t>
            </a:r>
          </a:p>
          <a:p>
            <a:pPr lvl="1"/>
            <a:r>
              <a:rPr lang="en-US" dirty="0" smtClean="0"/>
              <a:t>Authorities must collude to breach privacy</a:t>
            </a:r>
          </a:p>
          <a:p>
            <a:r>
              <a:rPr lang="en-US" dirty="0" smtClean="0"/>
              <a:t>Everlasting privacy creates a problem:</a:t>
            </a:r>
          </a:p>
          <a:p>
            <a:pPr lvl="1"/>
            <a:r>
              <a:rPr lang="en-US" dirty="0" smtClean="0"/>
              <a:t>Messages cannot contain any information</a:t>
            </a:r>
          </a:p>
          <a:p>
            <a:pPr lvl="1"/>
            <a:r>
              <a:rPr lang="en-US" dirty="0" smtClean="0"/>
              <a:t>How can distributed authorities compute tally?</a:t>
            </a:r>
            <a:endParaRPr lang="en-US" dirty="0"/>
          </a:p>
        </p:txBody>
      </p:sp>
      <p:pic>
        <p:nvPicPr>
          <p:cNvPr id="4" name="Picture 4" descr="dr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800600"/>
            <a:ext cx="808038" cy="1828800"/>
          </a:xfrm>
          <a:prstGeom prst="rect">
            <a:avLst/>
          </a:prstGeom>
          <a:noFill/>
        </p:spPr>
      </p:pic>
      <p:pic>
        <p:nvPicPr>
          <p:cNvPr id="5" name="Picture 4" descr="dr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9562" y="4800600"/>
            <a:ext cx="808038" cy="1828800"/>
          </a:xfrm>
          <a:prstGeom prst="rect">
            <a:avLst/>
          </a:prstGeom>
          <a:noFill/>
        </p:spPr>
      </p:pic>
      <p:pic>
        <p:nvPicPr>
          <p:cNvPr id="6" name="Picture 4" descr="dr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9162" y="4800600"/>
            <a:ext cx="808038" cy="1828800"/>
          </a:xfrm>
          <a:prstGeom prst="rect">
            <a:avLst/>
          </a:prstGeom>
          <a:noFill/>
        </p:spPr>
      </p:pic>
      <p:pic>
        <p:nvPicPr>
          <p:cNvPr id="7" name="Picture 4" descr="dr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8762" y="4800600"/>
            <a:ext cx="808038" cy="1828800"/>
          </a:xfrm>
          <a:prstGeom prst="rect">
            <a:avLst/>
          </a:prstGeom>
          <a:noFill/>
        </p:spPr>
      </p:pic>
      <p:pic>
        <p:nvPicPr>
          <p:cNvPr id="8" name="Picture 4" descr="dr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8362" y="4800600"/>
            <a:ext cx="808038" cy="1828800"/>
          </a:xfrm>
          <a:prstGeom prst="rect">
            <a:avLst/>
          </a:prstGeom>
          <a:noFill/>
        </p:spPr>
      </p:pic>
      <p:pic>
        <p:nvPicPr>
          <p:cNvPr id="9" name="Picture 4" descr="dr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7962" y="4800600"/>
            <a:ext cx="808038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Distributing Mr. Drew?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30725"/>
          </a:xfrm>
        </p:spPr>
        <p:txBody>
          <a:bodyPr/>
          <a:lstStyle/>
          <a:p>
            <a:r>
              <a:rPr lang="en-US" dirty="0" smtClean="0"/>
              <a:t>Idea: Hybrid Systems</a:t>
            </a:r>
          </a:p>
          <a:p>
            <a:pPr lvl="1"/>
            <a:r>
              <a:rPr lang="en-US" dirty="0" smtClean="0"/>
              <a:t>Authorities’ communications are</a:t>
            </a:r>
            <a:br>
              <a:rPr lang="en-US" dirty="0" smtClean="0"/>
            </a:br>
            <a:r>
              <a:rPr lang="en-US" i="1" dirty="0" smtClean="0"/>
              <a:t>computationally</a:t>
            </a:r>
            <a:r>
              <a:rPr lang="en-US" dirty="0" smtClean="0"/>
              <a:t> hiding</a:t>
            </a:r>
          </a:p>
          <a:p>
            <a:pPr lvl="1"/>
            <a:r>
              <a:rPr lang="en-US" dirty="0" smtClean="0"/>
              <a:t>Published information is </a:t>
            </a:r>
            <a:r>
              <a:rPr lang="en-US" i="1" dirty="0" smtClean="0"/>
              <a:t>unconditionally</a:t>
            </a:r>
            <a:r>
              <a:rPr lang="en-US" dirty="0" smtClean="0"/>
              <a:t> hiding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about receipts?</a:t>
            </a:r>
          </a:p>
          <a:p>
            <a:pPr lvl="1"/>
            <a:r>
              <a:rPr lang="en-US" dirty="0" smtClean="0"/>
              <a:t>Voters must trust a computer to secret-share votes</a:t>
            </a:r>
          </a:p>
          <a:p>
            <a:pPr lvl="1"/>
            <a:r>
              <a:rPr lang="en-US" dirty="0" smtClean="0"/>
              <a:t>or do it themselves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Still some work left to do…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562600" y="4572000"/>
            <a:ext cx="2590800" cy="1132004"/>
            <a:chOff x="2238910" y="402946"/>
            <a:chExt cx="4473173" cy="1954474"/>
          </a:xfrm>
        </p:grpSpPr>
        <p:pic>
          <p:nvPicPr>
            <p:cNvPr id="4" name="Picture 3" descr="ballot-bottomleft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535207">
              <a:off x="4986682" y="751013"/>
              <a:ext cx="1725401" cy="1606407"/>
            </a:xfrm>
            <a:prstGeom prst="rect">
              <a:avLst/>
            </a:prstGeom>
          </p:spPr>
        </p:pic>
        <p:pic>
          <p:nvPicPr>
            <p:cNvPr id="5" name="topleft1" descr="ballot-topleft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415452">
              <a:off x="4205339" y="402946"/>
              <a:ext cx="1725401" cy="1606407"/>
            </a:xfrm>
            <a:prstGeom prst="rect">
              <a:avLst/>
            </a:prstGeom>
          </p:spPr>
        </p:pic>
        <p:pic>
          <p:nvPicPr>
            <p:cNvPr id="6" name="Picture 5" descr="ballot-bottomrigh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871041">
              <a:off x="3045320" y="468375"/>
              <a:ext cx="1725401" cy="1606407"/>
            </a:xfrm>
            <a:prstGeom prst="rect">
              <a:avLst/>
            </a:prstGeom>
          </p:spPr>
        </p:pic>
        <p:pic>
          <p:nvPicPr>
            <p:cNvPr id="7" name="topright1" descr="ballot-topright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0108570">
              <a:off x="2238910" y="669234"/>
              <a:ext cx="1725401" cy="160640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0" name="Picture 6" descr="box-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995613"/>
            <a:ext cx="3581400" cy="2947987"/>
          </a:xfrm>
          <a:prstGeom prst="rect">
            <a:avLst/>
          </a:prstGeom>
          <a:noFill/>
        </p:spPr>
      </p:pic>
      <p:sp>
        <p:nvSpPr>
          <p:cNvPr id="113676" name="Line 12"/>
          <p:cNvSpPr>
            <a:spLocks noChangeShapeType="1"/>
          </p:cNvSpPr>
          <p:nvPr/>
        </p:nvSpPr>
        <p:spPr bwMode="auto">
          <a:xfrm>
            <a:off x="3854450" y="3222625"/>
            <a:ext cx="175260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75" name="Rectangle 11"/>
          <p:cNvSpPr>
            <a:spLocks noChangeArrowheads="1"/>
          </p:cNvSpPr>
          <p:nvPr/>
        </p:nvSpPr>
        <p:spPr bwMode="auto">
          <a:xfrm>
            <a:off x="3886200" y="1295400"/>
            <a:ext cx="16002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Questions</a:t>
            </a:r>
            <a:r>
              <a:rPr lang="en-US" sz="3200" b="1" dirty="0" smtClean="0">
                <a:solidFill>
                  <a:schemeClr val="tx1"/>
                </a:solidFill>
              </a:rPr>
              <a:t>?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13677" name="Picture 13" descr="box-large"/>
          <p:cNvPicPr>
            <a:picLocks noChangeAspect="1" noChangeArrowheads="1"/>
          </p:cNvPicPr>
          <p:nvPr/>
        </p:nvPicPr>
        <p:blipFill>
          <a:blip r:embed="rId2" cstate="print"/>
          <a:srcRect t="10847"/>
          <a:stretch>
            <a:fillRect/>
          </a:stretch>
        </p:blipFill>
        <p:spPr bwMode="auto">
          <a:xfrm>
            <a:off x="2819400" y="3316288"/>
            <a:ext cx="3581400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3" name="Line 9"/>
          <p:cNvSpPr>
            <a:spLocks noChangeShapeType="1"/>
          </p:cNvSpPr>
          <p:nvPr/>
        </p:nvSpPr>
        <p:spPr bwMode="auto">
          <a:xfrm>
            <a:off x="3821113" y="3263900"/>
            <a:ext cx="1752600" cy="762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474E-7 L -0.00122 0.31829 " pathEditMode="relative" ptsTypes="AA">
                                      <p:cBhvr>
                                        <p:cTn id="6" dur="20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Template for Universally Verifiable Voting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Cast ballot</a:t>
            </a:r>
          </a:p>
          <a:p>
            <a:pPr lvl="1"/>
            <a:r>
              <a:rPr lang="en-US" dirty="0" smtClean="0"/>
              <a:t>Receive encrypted receipt</a:t>
            </a:r>
          </a:p>
          <a:p>
            <a:r>
              <a:rPr lang="en-US" dirty="0" smtClean="0"/>
              <a:t>Publish encrypted receipt on bulletin board</a:t>
            </a:r>
          </a:p>
          <a:p>
            <a:r>
              <a:rPr lang="en-US" dirty="0" smtClean="0"/>
              <a:t>Compute and Publish Tally</a:t>
            </a:r>
          </a:p>
          <a:p>
            <a:r>
              <a:rPr lang="en-US" dirty="0" smtClean="0"/>
              <a:t>Publish proof of consistency with receipts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Line Callout 2 3"/>
          <p:cNvSpPr/>
          <p:nvPr/>
        </p:nvSpPr>
        <p:spPr bwMode="auto">
          <a:xfrm>
            <a:off x="1752600" y="4724400"/>
            <a:ext cx="1905000" cy="1219200"/>
          </a:xfrm>
          <a:prstGeom prst="borderCallout2">
            <a:avLst>
              <a:gd name="adj1" fmla="val -7764"/>
              <a:gd name="adj2" fmla="val 65303"/>
              <a:gd name="adj3" fmla="val -37184"/>
              <a:gd name="adj4" fmla="val 41273"/>
              <a:gd name="adj5" fmla="val -73882"/>
              <a:gd name="adj6" fmla="val 3994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Proof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ensures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verifiability</a:t>
            </a:r>
          </a:p>
        </p:txBody>
      </p:sp>
      <p:sp>
        <p:nvSpPr>
          <p:cNvPr id="5" name="Line Callout 3 4"/>
          <p:cNvSpPr/>
          <p:nvPr/>
        </p:nvSpPr>
        <p:spPr bwMode="auto">
          <a:xfrm>
            <a:off x="3962400" y="4724400"/>
            <a:ext cx="1828800" cy="1219200"/>
          </a:xfrm>
          <a:prstGeom prst="borderCallout3">
            <a:avLst>
              <a:gd name="adj1" fmla="val -4627"/>
              <a:gd name="adj2" fmla="val 68182"/>
              <a:gd name="adj3" fmla="val -34930"/>
              <a:gd name="adj4" fmla="val 241667"/>
              <a:gd name="adj5" fmla="val -132360"/>
              <a:gd name="adj6" fmla="val 239394"/>
              <a:gd name="adj7" fmla="val -164581"/>
              <a:gd name="adj8" fmla="val -19698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Encryption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ensures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privacy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Care About Ballot Privacy?</a:t>
            </a:r>
            <a:endParaRPr lang="en-US" dirty="0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to prevent coercion/vote selling</a:t>
            </a:r>
          </a:p>
          <a:p>
            <a:pPr lvl="1"/>
            <a:r>
              <a:rPr lang="en-US" dirty="0" smtClean="0"/>
              <a:t>explicit coercion</a:t>
            </a:r>
          </a:p>
          <a:p>
            <a:pPr lvl="1"/>
            <a:r>
              <a:rPr lang="en-US" dirty="0" smtClean="0"/>
              <a:t>implicit coercion</a:t>
            </a:r>
          </a:p>
          <a:p>
            <a:r>
              <a:rPr lang="en-US" dirty="0" smtClean="0"/>
              <a:t>Is encrypting votes enough?</a:t>
            </a:r>
          </a:p>
          <a:p>
            <a:r>
              <a:rPr lang="en-US" dirty="0" smtClean="0"/>
              <a:t>Encryption may be broken</a:t>
            </a:r>
          </a:p>
          <a:p>
            <a:pPr lvl="1"/>
            <a:r>
              <a:rPr lang="en-US" dirty="0" smtClean="0"/>
              <a:t>Recently: RSA-768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Would you take the risk?</a:t>
            </a:r>
          </a:p>
          <a:p>
            <a:pPr lvl="1"/>
            <a:endParaRPr lang="en-US" dirty="0"/>
          </a:p>
        </p:txBody>
      </p:sp>
      <p:pic>
        <p:nvPicPr>
          <p:cNvPr id="4" name="Explicit-kitten" descr="kitten with a g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752600"/>
            <a:ext cx="3048000" cy="2209800"/>
          </a:xfrm>
          <a:prstGeom prst="rect">
            <a:avLst/>
          </a:prstGeom>
        </p:spPr>
      </p:pic>
      <p:pic>
        <p:nvPicPr>
          <p:cNvPr id="5" name="Implicit-kitten" descr="kittenduck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191000"/>
            <a:ext cx="3048000" cy="2286000"/>
          </a:xfrm>
          <a:prstGeom prst="rect">
            <a:avLst/>
          </a:prstGeom>
        </p:spPr>
      </p:pic>
      <p:pic>
        <p:nvPicPr>
          <p:cNvPr id="6" name="Adi Shamir" descr="shami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0212" y="4191000"/>
            <a:ext cx="1525588" cy="2339975"/>
          </a:xfrm>
          <a:prstGeom prst="rect">
            <a:avLst/>
          </a:prstGeom>
          <a:noFill/>
        </p:spPr>
      </p:pic>
      <p:sp>
        <p:nvSpPr>
          <p:cNvPr id="7" name="Shamir-quote"/>
          <p:cNvSpPr>
            <a:spLocks noChangeArrowheads="1"/>
          </p:cNvSpPr>
          <p:nvPr/>
        </p:nvSpPr>
        <p:spPr bwMode="auto">
          <a:xfrm>
            <a:off x="914400" y="4419600"/>
            <a:ext cx="5334000" cy="1447800"/>
          </a:xfrm>
          <a:prstGeom prst="wedgeRoundRectCallout">
            <a:avLst>
              <a:gd name="adj1" fmla="val 62138"/>
              <a:gd name="adj2" fmla="val 13256"/>
              <a:gd name="adj3" fmla="val 16667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 sz="2400" dirty="0" smtClean="0"/>
              <a:t>Existing public-key schemes with current key lengths are likely to be broken in less than 30 years!</a:t>
            </a:r>
            <a:br>
              <a:rPr lang="en-US" sz="2400" dirty="0" smtClean="0"/>
            </a:br>
            <a:r>
              <a:rPr lang="en-US" sz="2400" dirty="0" smtClean="0"/>
              <a:t> [RSA conference ’06]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 instead?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 “everlasting” privacy:</a:t>
            </a:r>
          </a:p>
          <a:p>
            <a:r>
              <a:rPr lang="en-US" dirty="0" smtClean="0"/>
              <a:t>Published receipts give </a:t>
            </a:r>
            <a:r>
              <a:rPr lang="en-US" b="1" dirty="0" smtClean="0"/>
              <a:t>no information  </a:t>
            </a:r>
            <a:r>
              <a:rPr lang="en-US" dirty="0" smtClean="0"/>
              <a:t>about vote</a:t>
            </a:r>
          </a:p>
          <a:p>
            <a:pPr lvl="1"/>
            <a:r>
              <a:rPr lang="en-US" dirty="0" smtClean="0"/>
              <a:t>Even for adversaries with infinite computing power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does “no information” mean?</a:t>
            </a:r>
          </a:p>
          <a:p>
            <a:pPr lvl="1"/>
            <a:r>
              <a:rPr lang="en-US" dirty="0" smtClean="0"/>
              <a:t>Any set of votes can result in identical bulletin board!</a:t>
            </a:r>
          </a:p>
          <a:p>
            <a:pPr lvl="1"/>
            <a:r>
              <a:rPr lang="en-US" dirty="0" smtClean="0"/>
              <a:t>Impossible to “break” --- all decryptions are equally likely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 is it?</a:t>
            </a:r>
          </a:p>
          <a:p>
            <a:r>
              <a:rPr lang="en-US" dirty="0" smtClean="0"/>
              <a:t>If all decryptions are equally likely,</a:t>
            </a:r>
            <a:br>
              <a:rPr lang="en-US" dirty="0" smtClean="0"/>
            </a:br>
            <a:r>
              <a:rPr lang="en-US" dirty="0" smtClean="0"/>
              <a:t>any result is consistent with receipts.</a:t>
            </a:r>
          </a:p>
          <a:p>
            <a:pPr lvl="1"/>
            <a:r>
              <a:rPr lang="en-US" dirty="0" smtClean="0"/>
              <a:t>“proof of consistency” doesn’t mean anything</a:t>
            </a:r>
          </a:p>
          <a:p>
            <a:r>
              <a:rPr lang="en-US" dirty="0" smtClean="0"/>
              <a:t>Replace “proof” with a computational “argument”:</a:t>
            </a:r>
          </a:p>
          <a:p>
            <a:pPr lvl="1"/>
            <a:r>
              <a:rPr lang="en-US" dirty="0" smtClean="0"/>
              <a:t>Computationally bound adversary can only “prove” result consistent with voter intentions</a:t>
            </a:r>
          </a:p>
        </p:txBody>
      </p:sp>
      <p:pic>
        <p:nvPicPr>
          <p:cNvPr id="1026" name="Picture 2" descr="C:\Users\talm\AppData\Local\Microsoft\Windows\Temporary Internet Files\Content.IE5\G7S24GAA\MC9004343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962400"/>
            <a:ext cx="1797050" cy="1679575"/>
          </a:xfrm>
          <a:prstGeom prst="rect">
            <a:avLst/>
          </a:prstGeom>
          <a:noFill/>
        </p:spPr>
      </p:pic>
      <p:pic>
        <p:nvPicPr>
          <p:cNvPr id="1027" name="Picture 3" descr="C:\Users\talm\AppData\Local\Microsoft\Windows\Temporary Internet Files\Content.IE5\QII90FZ6\MC9004420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895600"/>
            <a:ext cx="1625600" cy="2770909"/>
          </a:xfrm>
          <a:prstGeom prst="rect">
            <a:avLst/>
          </a:prstGeom>
          <a:noFill/>
        </p:spPr>
      </p:pic>
      <p:sp>
        <p:nvSpPr>
          <p:cNvPr id="1031" name="AutoShape 7"/>
          <p:cNvSpPr>
            <a:spLocks noChangeAspect="1" noChangeArrowheads="1" noTextEdit="1"/>
          </p:cNvSpPr>
          <p:nvPr/>
        </p:nvSpPr>
        <p:spPr bwMode="auto">
          <a:xfrm>
            <a:off x="4191000" y="6858000"/>
            <a:ext cx="1836813" cy="289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9" name="Group 118"/>
          <p:cNvGrpSpPr/>
          <p:nvPr/>
        </p:nvGrpSpPr>
        <p:grpSpPr>
          <a:xfrm>
            <a:off x="3810000" y="4114800"/>
            <a:ext cx="1503424" cy="1928883"/>
            <a:chOff x="4514863" y="7815298"/>
            <a:chExt cx="1503424" cy="1928883"/>
          </a:xfrm>
        </p:grpSpPr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533914" y="7912139"/>
              <a:ext cx="1387532" cy="1458966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350" y="9"/>
                </a:cxn>
                <a:cxn ang="0">
                  <a:pos x="268" y="36"/>
                </a:cxn>
                <a:cxn ang="0">
                  <a:pos x="192" y="79"/>
                </a:cxn>
                <a:cxn ang="0">
                  <a:pos x="128" y="134"/>
                </a:cxn>
                <a:cxn ang="0">
                  <a:pos x="76" y="204"/>
                </a:cxn>
                <a:cxn ang="0">
                  <a:pos x="37" y="283"/>
                </a:cxn>
                <a:cxn ang="0">
                  <a:pos x="9" y="368"/>
                </a:cxn>
                <a:cxn ang="0">
                  <a:pos x="0" y="460"/>
                </a:cxn>
                <a:cxn ang="0">
                  <a:pos x="3" y="508"/>
                </a:cxn>
                <a:cxn ang="0">
                  <a:pos x="21" y="597"/>
                </a:cxn>
                <a:cxn ang="0">
                  <a:pos x="55" y="679"/>
                </a:cxn>
                <a:cxn ang="0">
                  <a:pos x="101" y="752"/>
                </a:cxn>
                <a:cxn ang="0">
                  <a:pos x="159" y="816"/>
                </a:cxn>
                <a:cxn ang="0">
                  <a:pos x="229" y="865"/>
                </a:cxn>
                <a:cxn ang="0">
                  <a:pos x="308" y="901"/>
                </a:cxn>
                <a:cxn ang="0">
                  <a:pos x="393" y="919"/>
                </a:cxn>
                <a:cxn ang="0">
                  <a:pos x="436" y="919"/>
                </a:cxn>
                <a:cxn ang="0">
                  <a:pos x="524" y="910"/>
                </a:cxn>
                <a:cxn ang="0">
                  <a:pos x="606" y="886"/>
                </a:cxn>
                <a:cxn ang="0">
                  <a:pos x="679" y="843"/>
                </a:cxn>
                <a:cxn ang="0">
                  <a:pos x="746" y="785"/>
                </a:cxn>
                <a:cxn ang="0">
                  <a:pos x="798" y="718"/>
                </a:cxn>
                <a:cxn ang="0">
                  <a:pos x="837" y="639"/>
                </a:cxn>
                <a:cxn ang="0">
                  <a:pos x="865" y="554"/>
                </a:cxn>
                <a:cxn ang="0">
                  <a:pos x="874" y="460"/>
                </a:cxn>
                <a:cxn ang="0">
                  <a:pos x="871" y="414"/>
                </a:cxn>
                <a:cxn ang="0">
                  <a:pos x="853" y="323"/>
                </a:cxn>
                <a:cxn ang="0">
                  <a:pos x="819" y="240"/>
                </a:cxn>
                <a:cxn ang="0">
                  <a:pos x="774" y="167"/>
                </a:cxn>
                <a:cxn ang="0">
                  <a:pos x="713" y="106"/>
                </a:cxn>
                <a:cxn ang="0">
                  <a:pos x="646" y="55"/>
                </a:cxn>
                <a:cxn ang="0">
                  <a:pos x="566" y="21"/>
                </a:cxn>
                <a:cxn ang="0">
                  <a:pos x="481" y="3"/>
                </a:cxn>
                <a:cxn ang="0">
                  <a:pos x="436" y="0"/>
                </a:cxn>
              </a:cxnLst>
              <a:rect l="0" t="0" r="r" b="b"/>
              <a:pathLst>
                <a:path w="874" h="919">
                  <a:moveTo>
                    <a:pt x="436" y="0"/>
                  </a:moveTo>
                  <a:lnTo>
                    <a:pt x="436" y="0"/>
                  </a:lnTo>
                  <a:lnTo>
                    <a:pt x="393" y="3"/>
                  </a:lnTo>
                  <a:lnTo>
                    <a:pt x="350" y="9"/>
                  </a:lnTo>
                  <a:lnTo>
                    <a:pt x="308" y="21"/>
                  </a:lnTo>
                  <a:lnTo>
                    <a:pt x="268" y="36"/>
                  </a:lnTo>
                  <a:lnTo>
                    <a:pt x="229" y="55"/>
                  </a:lnTo>
                  <a:lnTo>
                    <a:pt x="192" y="79"/>
                  </a:lnTo>
                  <a:lnTo>
                    <a:pt x="159" y="106"/>
                  </a:lnTo>
                  <a:lnTo>
                    <a:pt x="128" y="134"/>
                  </a:lnTo>
                  <a:lnTo>
                    <a:pt x="101" y="167"/>
                  </a:lnTo>
                  <a:lnTo>
                    <a:pt x="76" y="204"/>
                  </a:lnTo>
                  <a:lnTo>
                    <a:pt x="55" y="240"/>
                  </a:lnTo>
                  <a:lnTo>
                    <a:pt x="37" y="283"/>
                  </a:lnTo>
                  <a:lnTo>
                    <a:pt x="21" y="323"/>
                  </a:lnTo>
                  <a:lnTo>
                    <a:pt x="9" y="368"/>
                  </a:lnTo>
                  <a:lnTo>
                    <a:pt x="3" y="414"/>
                  </a:lnTo>
                  <a:lnTo>
                    <a:pt x="0" y="460"/>
                  </a:lnTo>
                  <a:lnTo>
                    <a:pt x="0" y="460"/>
                  </a:lnTo>
                  <a:lnTo>
                    <a:pt x="3" y="508"/>
                  </a:lnTo>
                  <a:lnTo>
                    <a:pt x="9" y="554"/>
                  </a:lnTo>
                  <a:lnTo>
                    <a:pt x="21" y="597"/>
                  </a:lnTo>
                  <a:lnTo>
                    <a:pt x="37" y="639"/>
                  </a:lnTo>
                  <a:lnTo>
                    <a:pt x="55" y="679"/>
                  </a:lnTo>
                  <a:lnTo>
                    <a:pt x="76" y="718"/>
                  </a:lnTo>
                  <a:lnTo>
                    <a:pt x="101" y="752"/>
                  </a:lnTo>
                  <a:lnTo>
                    <a:pt x="128" y="785"/>
                  </a:lnTo>
                  <a:lnTo>
                    <a:pt x="159" y="816"/>
                  </a:lnTo>
                  <a:lnTo>
                    <a:pt x="192" y="843"/>
                  </a:lnTo>
                  <a:lnTo>
                    <a:pt x="229" y="865"/>
                  </a:lnTo>
                  <a:lnTo>
                    <a:pt x="268" y="886"/>
                  </a:lnTo>
                  <a:lnTo>
                    <a:pt x="308" y="901"/>
                  </a:lnTo>
                  <a:lnTo>
                    <a:pt x="350" y="910"/>
                  </a:lnTo>
                  <a:lnTo>
                    <a:pt x="393" y="919"/>
                  </a:lnTo>
                  <a:lnTo>
                    <a:pt x="436" y="919"/>
                  </a:lnTo>
                  <a:lnTo>
                    <a:pt x="436" y="919"/>
                  </a:lnTo>
                  <a:lnTo>
                    <a:pt x="481" y="919"/>
                  </a:lnTo>
                  <a:lnTo>
                    <a:pt x="524" y="910"/>
                  </a:lnTo>
                  <a:lnTo>
                    <a:pt x="566" y="901"/>
                  </a:lnTo>
                  <a:lnTo>
                    <a:pt x="606" y="886"/>
                  </a:lnTo>
                  <a:lnTo>
                    <a:pt x="646" y="865"/>
                  </a:lnTo>
                  <a:lnTo>
                    <a:pt x="679" y="843"/>
                  </a:lnTo>
                  <a:lnTo>
                    <a:pt x="713" y="816"/>
                  </a:lnTo>
                  <a:lnTo>
                    <a:pt x="746" y="785"/>
                  </a:lnTo>
                  <a:lnTo>
                    <a:pt x="774" y="752"/>
                  </a:lnTo>
                  <a:lnTo>
                    <a:pt x="798" y="718"/>
                  </a:lnTo>
                  <a:lnTo>
                    <a:pt x="819" y="679"/>
                  </a:lnTo>
                  <a:lnTo>
                    <a:pt x="837" y="639"/>
                  </a:lnTo>
                  <a:lnTo>
                    <a:pt x="853" y="597"/>
                  </a:lnTo>
                  <a:lnTo>
                    <a:pt x="865" y="554"/>
                  </a:lnTo>
                  <a:lnTo>
                    <a:pt x="871" y="508"/>
                  </a:lnTo>
                  <a:lnTo>
                    <a:pt x="874" y="460"/>
                  </a:lnTo>
                  <a:lnTo>
                    <a:pt x="874" y="460"/>
                  </a:lnTo>
                  <a:lnTo>
                    <a:pt x="871" y="414"/>
                  </a:lnTo>
                  <a:lnTo>
                    <a:pt x="865" y="368"/>
                  </a:lnTo>
                  <a:lnTo>
                    <a:pt x="853" y="323"/>
                  </a:lnTo>
                  <a:lnTo>
                    <a:pt x="837" y="283"/>
                  </a:lnTo>
                  <a:lnTo>
                    <a:pt x="819" y="240"/>
                  </a:lnTo>
                  <a:lnTo>
                    <a:pt x="798" y="204"/>
                  </a:lnTo>
                  <a:lnTo>
                    <a:pt x="774" y="167"/>
                  </a:lnTo>
                  <a:lnTo>
                    <a:pt x="746" y="134"/>
                  </a:lnTo>
                  <a:lnTo>
                    <a:pt x="713" y="106"/>
                  </a:lnTo>
                  <a:lnTo>
                    <a:pt x="679" y="79"/>
                  </a:lnTo>
                  <a:lnTo>
                    <a:pt x="646" y="55"/>
                  </a:lnTo>
                  <a:lnTo>
                    <a:pt x="606" y="36"/>
                  </a:lnTo>
                  <a:lnTo>
                    <a:pt x="566" y="21"/>
                  </a:lnTo>
                  <a:lnTo>
                    <a:pt x="524" y="9"/>
                  </a:lnTo>
                  <a:lnTo>
                    <a:pt x="481" y="3"/>
                  </a:lnTo>
                  <a:lnTo>
                    <a:pt x="436" y="0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4533914" y="7907376"/>
              <a:ext cx="1392295" cy="1468491"/>
            </a:xfrm>
            <a:custGeom>
              <a:avLst/>
              <a:gdLst/>
              <a:ahLst/>
              <a:cxnLst>
                <a:cxn ang="0">
                  <a:pos x="439" y="0"/>
                </a:cxn>
                <a:cxn ang="0">
                  <a:pos x="350" y="9"/>
                </a:cxn>
                <a:cxn ang="0">
                  <a:pos x="268" y="36"/>
                </a:cxn>
                <a:cxn ang="0">
                  <a:pos x="195" y="79"/>
                </a:cxn>
                <a:cxn ang="0">
                  <a:pos x="128" y="134"/>
                </a:cxn>
                <a:cxn ang="0">
                  <a:pos x="76" y="204"/>
                </a:cxn>
                <a:cxn ang="0">
                  <a:pos x="34" y="283"/>
                </a:cxn>
                <a:cxn ang="0">
                  <a:pos x="9" y="368"/>
                </a:cxn>
                <a:cxn ang="0">
                  <a:pos x="0" y="463"/>
                </a:cxn>
                <a:cxn ang="0">
                  <a:pos x="3" y="508"/>
                </a:cxn>
                <a:cxn ang="0">
                  <a:pos x="21" y="600"/>
                </a:cxn>
                <a:cxn ang="0">
                  <a:pos x="52" y="682"/>
                </a:cxn>
                <a:cxn ang="0">
                  <a:pos x="101" y="755"/>
                </a:cxn>
                <a:cxn ang="0">
                  <a:pos x="159" y="819"/>
                </a:cxn>
                <a:cxn ang="0">
                  <a:pos x="229" y="868"/>
                </a:cxn>
                <a:cxn ang="0">
                  <a:pos x="308" y="904"/>
                </a:cxn>
                <a:cxn ang="0">
                  <a:pos x="393" y="922"/>
                </a:cxn>
                <a:cxn ang="0">
                  <a:pos x="439" y="925"/>
                </a:cxn>
                <a:cxn ang="0">
                  <a:pos x="527" y="916"/>
                </a:cxn>
                <a:cxn ang="0">
                  <a:pos x="609" y="889"/>
                </a:cxn>
                <a:cxn ang="0">
                  <a:pos x="682" y="846"/>
                </a:cxn>
                <a:cxn ang="0">
                  <a:pos x="749" y="788"/>
                </a:cxn>
                <a:cxn ang="0">
                  <a:pos x="801" y="721"/>
                </a:cxn>
                <a:cxn ang="0">
                  <a:pos x="844" y="642"/>
                </a:cxn>
                <a:cxn ang="0">
                  <a:pos x="868" y="554"/>
                </a:cxn>
                <a:cxn ang="0">
                  <a:pos x="877" y="463"/>
                </a:cxn>
                <a:cxn ang="0">
                  <a:pos x="874" y="414"/>
                </a:cxn>
                <a:cxn ang="0">
                  <a:pos x="856" y="326"/>
                </a:cxn>
                <a:cxn ang="0">
                  <a:pos x="822" y="243"/>
                </a:cxn>
                <a:cxn ang="0">
                  <a:pos x="777" y="167"/>
                </a:cxn>
                <a:cxn ang="0">
                  <a:pos x="716" y="106"/>
                </a:cxn>
                <a:cxn ang="0">
                  <a:pos x="646" y="55"/>
                </a:cxn>
                <a:cxn ang="0">
                  <a:pos x="570" y="21"/>
                </a:cxn>
                <a:cxn ang="0">
                  <a:pos x="484" y="3"/>
                </a:cxn>
                <a:cxn ang="0">
                  <a:pos x="439" y="0"/>
                </a:cxn>
              </a:cxnLst>
              <a:rect l="0" t="0" r="r" b="b"/>
              <a:pathLst>
                <a:path w="877" h="925">
                  <a:moveTo>
                    <a:pt x="439" y="0"/>
                  </a:moveTo>
                  <a:lnTo>
                    <a:pt x="439" y="0"/>
                  </a:lnTo>
                  <a:lnTo>
                    <a:pt x="393" y="3"/>
                  </a:lnTo>
                  <a:lnTo>
                    <a:pt x="350" y="9"/>
                  </a:lnTo>
                  <a:lnTo>
                    <a:pt x="308" y="21"/>
                  </a:lnTo>
                  <a:lnTo>
                    <a:pt x="268" y="36"/>
                  </a:lnTo>
                  <a:lnTo>
                    <a:pt x="229" y="55"/>
                  </a:lnTo>
                  <a:lnTo>
                    <a:pt x="195" y="79"/>
                  </a:lnTo>
                  <a:lnTo>
                    <a:pt x="159" y="106"/>
                  </a:lnTo>
                  <a:lnTo>
                    <a:pt x="128" y="134"/>
                  </a:lnTo>
                  <a:lnTo>
                    <a:pt x="101" y="167"/>
                  </a:lnTo>
                  <a:lnTo>
                    <a:pt x="76" y="204"/>
                  </a:lnTo>
                  <a:lnTo>
                    <a:pt x="52" y="243"/>
                  </a:lnTo>
                  <a:lnTo>
                    <a:pt x="34" y="283"/>
                  </a:lnTo>
                  <a:lnTo>
                    <a:pt x="21" y="326"/>
                  </a:lnTo>
                  <a:lnTo>
                    <a:pt x="9" y="368"/>
                  </a:lnTo>
                  <a:lnTo>
                    <a:pt x="3" y="414"/>
                  </a:lnTo>
                  <a:lnTo>
                    <a:pt x="0" y="463"/>
                  </a:lnTo>
                  <a:lnTo>
                    <a:pt x="0" y="463"/>
                  </a:lnTo>
                  <a:lnTo>
                    <a:pt x="3" y="508"/>
                  </a:lnTo>
                  <a:lnTo>
                    <a:pt x="9" y="554"/>
                  </a:lnTo>
                  <a:lnTo>
                    <a:pt x="21" y="600"/>
                  </a:lnTo>
                  <a:lnTo>
                    <a:pt x="34" y="642"/>
                  </a:lnTo>
                  <a:lnTo>
                    <a:pt x="52" y="682"/>
                  </a:lnTo>
                  <a:lnTo>
                    <a:pt x="76" y="721"/>
                  </a:lnTo>
                  <a:lnTo>
                    <a:pt x="101" y="755"/>
                  </a:lnTo>
                  <a:lnTo>
                    <a:pt x="128" y="788"/>
                  </a:lnTo>
                  <a:lnTo>
                    <a:pt x="159" y="819"/>
                  </a:lnTo>
                  <a:lnTo>
                    <a:pt x="195" y="846"/>
                  </a:lnTo>
                  <a:lnTo>
                    <a:pt x="229" y="868"/>
                  </a:lnTo>
                  <a:lnTo>
                    <a:pt x="268" y="889"/>
                  </a:lnTo>
                  <a:lnTo>
                    <a:pt x="308" y="904"/>
                  </a:lnTo>
                  <a:lnTo>
                    <a:pt x="350" y="916"/>
                  </a:lnTo>
                  <a:lnTo>
                    <a:pt x="393" y="922"/>
                  </a:lnTo>
                  <a:lnTo>
                    <a:pt x="439" y="925"/>
                  </a:lnTo>
                  <a:lnTo>
                    <a:pt x="439" y="925"/>
                  </a:lnTo>
                  <a:lnTo>
                    <a:pt x="484" y="922"/>
                  </a:lnTo>
                  <a:lnTo>
                    <a:pt x="527" y="916"/>
                  </a:lnTo>
                  <a:lnTo>
                    <a:pt x="570" y="904"/>
                  </a:lnTo>
                  <a:lnTo>
                    <a:pt x="609" y="889"/>
                  </a:lnTo>
                  <a:lnTo>
                    <a:pt x="646" y="868"/>
                  </a:lnTo>
                  <a:lnTo>
                    <a:pt x="682" y="846"/>
                  </a:lnTo>
                  <a:lnTo>
                    <a:pt x="716" y="819"/>
                  </a:lnTo>
                  <a:lnTo>
                    <a:pt x="749" y="788"/>
                  </a:lnTo>
                  <a:lnTo>
                    <a:pt x="777" y="755"/>
                  </a:lnTo>
                  <a:lnTo>
                    <a:pt x="801" y="721"/>
                  </a:lnTo>
                  <a:lnTo>
                    <a:pt x="822" y="682"/>
                  </a:lnTo>
                  <a:lnTo>
                    <a:pt x="844" y="642"/>
                  </a:lnTo>
                  <a:lnTo>
                    <a:pt x="856" y="600"/>
                  </a:lnTo>
                  <a:lnTo>
                    <a:pt x="868" y="554"/>
                  </a:lnTo>
                  <a:lnTo>
                    <a:pt x="874" y="508"/>
                  </a:lnTo>
                  <a:lnTo>
                    <a:pt x="877" y="463"/>
                  </a:lnTo>
                  <a:lnTo>
                    <a:pt x="877" y="463"/>
                  </a:lnTo>
                  <a:lnTo>
                    <a:pt x="874" y="414"/>
                  </a:lnTo>
                  <a:lnTo>
                    <a:pt x="868" y="368"/>
                  </a:lnTo>
                  <a:lnTo>
                    <a:pt x="856" y="326"/>
                  </a:lnTo>
                  <a:lnTo>
                    <a:pt x="844" y="283"/>
                  </a:lnTo>
                  <a:lnTo>
                    <a:pt x="822" y="243"/>
                  </a:lnTo>
                  <a:lnTo>
                    <a:pt x="801" y="204"/>
                  </a:lnTo>
                  <a:lnTo>
                    <a:pt x="777" y="167"/>
                  </a:lnTo>
                  <a:lnTo>
                    <a:pt x="749" y="134"/>
                  </a:lnTo>
                  <a:lnTo>
                    <a:pt x="716" y="106"/>
                  </a:lnTo>
                  <a:lnTo>
                    <a:pt x="682" y="79"/>
                  </a:lnTo>
                  <a:lnTo>
                    <a:pt x="646" y="55"/>
                  </a:lnTo>
                  <a:lnTo>
                    <a:pt x="609" y="36"/>
                  </a:lnTo>
                  <a:lnTo>
                    <a:pt x="570" y="21"/>
                  </a:lnTo>
                  <a:lnTo>
                    <a:pt x="527" y="9"/>
                  </a:lnTo>
                  <a:lnTo>
                    <a:pt x="484" y="3"/>
                  </a:lnTo>
                  <a:lnTo>
                    <a:pt x="439" y="0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F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4533914" y="7902613"/>
              <a:ext cx="1397057" cy="1473254"/>
            </a:xfrm>
            <a:custGeom>
              <a:avLst/>
              <a:gdLst/>
              <a:ahLst/>
              <a:cxnLst>
                <a:cxn ang="0">
                  <a:pos x="439" y="0"/>
                </a:cxn>
                <a:cxn ang="0">
                  <a:pos x="350" y="9"/>
                </a:cxn>
                <a:cxn ang="0">
                  <a:pos x="268" y="36"/>
                </a:cxn>
                <a:cxn ang="0">
                  <a:pos x="195" y="79"/>
                </a:cxn>
                <a:cxn ang="0">
                  <a:pos x="128" y="137"/>
                </a:cxn>
                <a:cxn ang="0">
                  <a:pos x="76" y="204"/>
                </a:cxn>
                <a:cxn ang="0">
                  <a:pos x="34" y="283"/>
                </a:cxn>
                <a:cxn ang="0">
                  <a:pos x="9" y="371"/>
                </a:cxn>
                <a:cxn ang="0">
                  <a:pos x="0" y="463"/>
                </a:cxn>
                <a:cxn ang="0">
                  <a:pos x="3" y="511"/>
                </a:cxn>
                <a:cxn ang="0">
                  <a:pos x="18" y="603"/>
                </a:cxn>
                <a:cxn ang="0">
                  <a:pos x="52" y="685"/>
                </a:cxn>
                <a:cxn ang="0">
                  <a:pos x="101" y="758"/>
                </a:cxn>
                <a:cxn ang="0">
                  <a:pos x="162" y="822"/>
                </a:cxn>
                <a:cxn ang="0">
                  <a:pos x="232" y="874"/>
                </a:cxn>
                <a:cxn ang="0">
                  <a:pos x="311" y="907"/>
                </a:cxn>
                <a:cxn ang="0">
                  <a:pos x="396" y="925"/>
                </a:cxn>
                <a:cxn ang="0">
                  <a:pos x="439" y="928"/>
                </a:cxn>
                <a:cxn ang="0">
                  <a:pos x="530" y="919"/>
                </a:cxn>
                <a:cxn ang="0">
                  <a:pos x="612" y="892"/>
                </a:cxn>
                <a:cxn ang="0">
                  <a:pos x="685" y="849"/>
                </a:cxn>
                <a:cxn ang="0">
                  <a:pos x="752" y="791"/>
                </a:cxn>
                <a:cxn ang="0">
                  <a:pos x="804" y="724"/>
                </a:cxn>
                <a:cxn ang="0">
                  <a:pos x="847" y="645"/>
                </a:cxn>
                <a:cxn ang="0">
                  <a:pos x="871" y="557"/>
                </a:cxn>
                <a:cxn ang="0">
                  <a:pos x="880" y="463"/>
                </a:cxn>
                <a:cxn ang="0">
                  <a:pos x="877" y="417"/>
                </a:cxn>
                <a:cxn ang="0">
                  <a:pos x="862" y="326"/>
                </a:cxn>
                <a:cxn ang="0">
                  <a:pos x="828" y="243"/>
                </a:cxn>
                <a:cxn ang="0">
                  <a:pos x="780" y="167"/>
                </a:cxn>
                <a:cxn ang="0">
                  <a:pos x="719" y="106"/>
                </a:cxn>
                <a:cxn ang="0">
                  <a:pos x="649" y="55"/>
                </a:cxn>
                <a:cxn ang="0">
                  <a:pos x="570" y="21"/>
                </a:cxn>
                <a:cxn ang="0">
                  <a:pos x="484" y="3"/>
                </a:cxn>
                <a:cxn ang="0">
                  <a:pos x="439" y="0"/>
                </a:cxn>
              </a:cxnLst>
              <a:rect l="0" t="0" r="r" b="b"/>
              <a:pathLst>
                <a:path w="880" h="928">
                  <a:moveTo>
                    <a:pt x="439" y="0"/>
                  </a:moveTo>
                  <a:lnTo>
                    <a:pt x="439" y="0"/>
                  </a:lnTo>
                  <a:lnTo>
                    <a:pt x="396" y="3"/>
                  </a:lnTo>
                  <a:lnTo>
                    <a:pt x="350" y="9"/>
                  </a:lnTo>
                  <a:lnTo>
                    <a:pt x="311" y="21"/>
                  </a:lnTo>
                  <a:lnTo>
                    <a:pt x="268" y="36"/>
                  </a:lnTo>
                  <a:lnTo>
                    <a:pt x="232" y="55"/>
                  </a:lnTo>
                  <a:lnTo>
                    <a:pt x="195" y="79"/>
                  </a:lnTo>
                  <a:lnTo>
                    <a:pt x="162" y="106"/>
                  </a:lnTo>
                  <a:lnTo>
                    <a:pt x="128" y="137"/>
                  </a:lnTo>
                  <a:lnTo>
                    <a:pt x="101" y="167"/>
                  </a:lnTo>
                  <a:lnTo>
                    <a:pt x="76" y="204"/>
                  </a:lnTo>
                  <a:lnTo>
                    <a:pt x="52" y="243"/>
                  </a:lnTo>
                  <a:lnTo>
                    <a:pt x="34" y="283"/>
                  </a:lnTo>
                  <a:lnTo>
                    <a:pt x="18" y="326"/>
                  </a:lnTo>
                  <a:lnTo>
                    <a:pt x="9" y="371"/>
                  </a:lnTo>
                  <a:lnTo>
                    <a:pt x="3" y="417"/>
                  </a:lnTo>
                  <a:lnTo>
                    <a:pt x="0" y="463"/>
                  </a:lnTo>
                  <a:lnTo>
                    <a:pt x="0" y="463"/>
                  </a:lnTo>
                  <a:lnTo>
                    <a:pt x="3" y="511"/>
                  </a:lnTo>
                  <a:lnTo>
                    <a:pt x="9" y="557"/>
                  </a:lnTo>
                  <a:lnTo>
                    <a:pt x="18" y="603"/>
                  </a:lnTo>
                  <a:lnTo>
                    <a:pt x="34" y="645"/>
                  </a:lnTo>
                  <a:lnTo>
                    <a:pt x="52" y="685"/>
                  </a:lnTo>
                  <a:lnTo>
                    <a:pt x="76" y="724"/>
                  </a:lnTo>
                  <a:lnTo>
                    <a:pt x="101" y="758"/>
                  </a:lnTo>
                  <a:lnTo>
                    <a:pt x="128" y="791"/>
                  </a:lnTo>
                  <a:lnTo>
                    <a:pt x="162" y="822"/>
                  </a:lnTo>
                  <a:lnTo>
                    <a:pt x="195" y="849"/>
                  </a:lnTo>
                  <a:lnTo>
                    <a:pt x="232" y="874"/>
                  </a:lnTo>
                  <a:lnTo>
                    <a:pt x="268" y="892"/>
                  </a:lnTo>
                  <a:lnTo>
                    <a:pt x="311" y="907"/>
                  </a:lnTo>
                  <a:lnTo>
                    <a:pt x="350" y="919"/>
                  </a:lnTo>
                  <a:lnTo>
                    <a:pt x="396" y="925"/>
                  </a:lnTo>
                  <a:lnTo>
                    <a:pt x="439" y="928"/>
                  </a:lnTo>
                  <a:lnTo>
                    <a:pt x="439" y="928"/>
                  </a:lnTo>
                  <a:lnTo>
                    <a:pt x="484" y="925"/>
                  </a:lnTo>
                  <a:lnTo>
                    <a:pt x="530" y="919"/>
                  </a:lnTo>
                  <a:lnTo>
                    <a:pt x="570" y="907"/>
                  </a:lnTo>
                  <a:lnTo>
                    <a:pt x="612" y="892"/>
                  </a:lnTo>
                  <a:lnTo>
                    <a:pt x="649" y="874"/>
                  </a:lnTo>
                  <a:lnTo>
                    <a:pt x="685" y="849"/>
                  </a:lnTo>
                  <a:lnTo>
                    <a:pt x="719" y="822"/>
                  </a:lnTo>
                  <a:lnTo>
                    <a:pt x="752" y="791"/>
                  </a:lnTo>
                  <a:lnTo>
                    <a:pt x="780" y="758"/>
                  </a:lnTo>
                  <a:lnTo>
                    <a:pt x="804" y="724"/>
                  </a:lnTo>
                  <a:lnTo>
                    <a:pt x="828" y="685"/>
                  </a:lnTo>
                  <a:lnTo>
                    <a:pt x="847" y="645"/>
                  </a:lnTo>
                  <a:lnTo>
                    <a:pt x="862" y="603"/>
                  </a:lnTo>
                  <a:lnTo>
                    <a:pt x="871" y="557"/>
                  </a:lnTo>
                  <a:lnTo>
                    <a:pt x="877" y="511"/>
                  </a:lnTo>
                  <a:lnTo>
                    <a:pt x="880" y="463"/>
                  </a:lnTo>
                  <a:lnTo>
                    <a:pt x="880" y="463"/>
                  </a:lnTo>
                  <a:lnTo>
                    <a:pt x="877" y="417"/>
                  </a:lnTo>
                  <a:lnTo>
                    <a:pt x="871" y="371"/>
                  </a:lnTo>
                  <a:lnTo>
                    <a:pt x="862" y="326"/>
                  </a:lnTo>
                  <a:lnTo>
                    <a:pt x="847" y="283"/>
                  </a:lnTo>
                  <a:lnTo>
                    <a:pt x="828" y="243"/>
                  </a:lnTo>
                  <a:lnTo>
                    <a:pt x="804" y="204"/>
                  </a:lnTo>
                  <a:lnTo>
                    <a:pt x="780" y="167"/>
                  </a:lnTo>
                  <a:lnTo>
                    <a:pt x="752" y="137"/>
                  </a:lnTo>
                  <a:lnTo>
                    <a:pt x="719" y="106"/>
                  </a:lnTo>
                  <a:lnTo>
                    <a:pt x="685" y="79"/>
                  </a:lnTo>
                  <a:lnTo>
                    <a:pt x="649" y="55"/>
                  </a:lnTo>
                  <a:lnTo>
                    <a:pt x="612" y="36"/>
                  </a:lnTo>
                  <a:lnTo>
                    <a:pt x="570" y="21"/>
                  </a:lnTo>
                  <a:lnTo>
                    <a:pt x="530" y="9"/>
                  </a:lnTo>
                  <a:lnTo>
                    <a:pt x="484" y="3"/>
                  </a:lnTo>
                  <a:lnTo>
                    <a:pt x="439" y="0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4533914" y="7897851"/>
              <a:ext cx="1401820" cy="1478017"/>
            </a:xfrm>
            <a:custGeom>
              <a:avLst/>
              <a:gdLst/>
              <a:ahLst/>
              <a:cxnLst>
                <a:cxn ang="0">
                  <a:pos x="442" y="0"/>
                </a:cxn>
                <a:cxn ang="0">
                  <a:pos x="353" y="9"/>
                </a:cxn>
                <a:cxn ang="0">
                  <a:pos x="268" y="36"/>
                </a:cxn>
                <a:cxn ang="0">
                  <a:pos x="195" y="79"/>
                </a:cxn>
                <a:cxn ang="0">
                  <a:pos x="128" y="137"/>
                </a:cxn>
                <a:cxn ang="0">
                  <a:pos x="76" y="204"/>
                </a:cxn>
                <a:cxn ang="0">
                  <a:pos x="34" y="283"/>
                </a:cxn>
                <a:cxn ang="0">
                  <a:pos x="9" y="371"/>
                </a:cxn>
                <a:cxn ang="0">
                  <a:pos x="0" y="466"/>
                </a:cxn>
                <a:cxn ang="0">
                  <a:pos x="0" y="514"/>
                </a:cxn>
                <a:cxn ang="0">
                  <a:pos x="18" y="606"/>
                </a:cxn>
                <a:cxn ang="0">
                  <a:pos x="52" y="688"/>
                </a:cxn>
                <a:cxn ang="0">
                  <a:pos x="101" y="761"/>
                </a:cxn>
                <a:cxn ang="0">
                  <a:pos x="162" y="825"/>
                </a:cxn>
                <a:cxn ang="0">
                  <a:pos x="232" y="877"/>
                </a:cxn>
                <a:cxn ang="0">
                  <a:pos x="311" y="910"/>
                </a:cxn>
                <a:cxn ang="0">
                  <a:pos x="396" y="931"/>
                </a:cxn>
                <a:cxn ang="0">
                  <a:pos x="442" y="931"/>
                </a:cxn>
                <a:cxn ang="0">
                  <a:pos x="530" y="922"/>
                </a:cxn>
                <a:cxn ang="0">
                  <a:pos x="612" y="895"/>
                </a:cxn>
                <a:cxn ang="0">
                  <a:pos x="688" y="852"/>
                </a:cxn>
                <a:cxn ang="0">
                  <a:pos x="755" y="794"/>
                </a:cxn>
                <a:cxn ang="0">
                  <a:pos x="807" y="727"/>
                </a:cxn>
                <a:cxn ang="0">
                  <a:pos x="850" y="648"/>
                </a:cxn>
                <a:cxn ang="0">
                  <a:pos x="874" y="560"/>
                </a:cxn>
                <a:cxn ang="0">
                  <a:pos x="883" y="466"/>
                </a:cxn>
                <a:cxn ang="0">
                  <a:pos x="883" y="417"/>
                </a:cxn>
                <a:cxn ang="0">
                  <a:pos x="865" y="326"/>
                </a:cxn>
                <a:cxn ang="0">
                  <a:pos x="831" y="243"/>
                </a:cxn>
                <a:cxn ang="0">
                  <a:pos x="783" y="170"/>
                </a:cxn>
                <a:cxn ang="0">
                  <a:pos x="722" y="106"/>
                </a:cxn>
                <a:cxn ang="0">
                  <a:pos x="652" y="55"/>
                </a:cxn>
                <a:cxn ang="0">
                  <a:pos x="573" y="21"/>
                </a:cxn>
                <a:cxn ang="0">
                  <a:pos x="487" y="0"/>
                </a:cxn>
                <a:cxn ang="0">
                  <a:pos x="442" y="0"/>
                </a:cxn>
              </a:cxnLst>
              <a:rect l="0" t="0" r="r" b="b"/>
              <a:pathLst>
                <a:path w="883" h="931">
                  <a:moveTo>
                    <a:pt x="442" y="0"/>
                  </a:moveTo>
                  <a:lnTo>
                    <a:pt x="442" y="0"/>
                  </a:lnTo>
                  <a:lnTo>
                    <a:pt x="396" y="0"/>
                  </a:lnTo>
                  <a:lnTo>
                    <a:pt x="353" y="9"/>
                  </a:lnTo>
                  <a:lnTo>
                    <a:pt x="311" y="21"/>
                  </a:lnTo>
                  <a:lnTo>
                    <a:pt x="268" y="36"/>
                  </a:lnTo>
                  <a:lnTo>
                    <a:pt x="232" y="55"/>
                  </a:lnTo>
                  <a:lnTo>
                    <a:pt x="195" y="79"/>
                  </a:lnTo>
                  <a:lnTo>
                    <a:pt x="162" y="106"/>
                  </a:lnTo>
                  <a:lnTo>
                    <a:pt x="128" y="137"/>
                  </a:lnTo>
                  <a:lnTo>
                    <a:pt x="101" y="170"/>
                  </a:lnTo>
                  <a:lnTo>
                    <a:pt x="76" y="204"/>
                  </a:lnTo>
                  <a:lnTo>
                    <a:pt x="52" y="243"/>
                  </a:lnTo>
                  <a:lnTo>
                    <a:pt x="34" y="283"/>
                  </a:lnTo>
                  <a:lnTo>
                    <a:pt x="18" y="326"/>
                  </a:lnTo>
                  <a:lnTo>
                    <a:pt x="9" y="371"/>
                  </a:lnTo>
                  <a:lnTo>
                    <a:pt x="0" y="417"/>
                  </a:lnTo>
                  <a:lnTo>
                    <a:pt x="0" y="466"/>
                  </a:lnTo>
                  <a:lnTo>
                    <a:pt x="0" y="466"/>
                  </a:lnTo>
                  <a:lnTo>
                    <a:pt x="0" y="514"/>
                  </a:lnTo>
                  <a:lnTo>
                    <a:pt x="9" y="560"/>
                  </a:lnTo>
                  <a:lnTo>
                    <a:pt x="18" y="606"/>
                  </a:lnTo>
                  <a:lnTo>
                    <a:pt x="34" y="648"/>
                  </a:lnTo>
                  <a:lnTo>
                    <a:pt x="52" y="688"/>
                  </a:lnTo>
                  <a:lnTo>
                    <a:pt x="76" y="727"/>
                  </a:lnTo>
                  <a:lnTo>
                    <a:pt x="101" y="761"/>
                  </a:lnTo>
                  <a:lnTo>
                    <a:pt x="128" y="794"/>
                  </a:lnTo>
                  <a:lnTo>
                    <a:pt x="162" y="825"/>
                  </a:lnTo>
                  <a:lnTo>
                    <a:pt x="195" y="852"/>
                  </a:lnTo>
                  <a:lnTo>
                    <a:pt x="232" y="877"/>
                  </a:lnTo>
                  <a:lnTo>
                    <a:pt x="268" y="895"/>
                  </a:lnTo>
                  <a:lnTo>
                    <a:pt x="311" y="910"/>
                  </a:lnTo>
                  <a:lnTo>
                    <a:pt x="353" y="922"/>
                  </a:lnTo>
                  <a:lnTo>
                    <a:pt x="396" y="931"/>
                  </a:lnTo>
                  <a:lnTo>
                    <a:pt x="442" y="931"/>
                  </a:lnTo>
                  <a:lnTo>
                    <a:pt x="442" y="931"/>
                  </a:lnTo>
                  <a:lnTo>
                    <a:pt x="487" y="931"/>
                  </a:lnTo>
                  <a:lnTo>
                    <a:pt x="530" y="922"/>
                  </a:lnTo>
                  <a:lnTo>
                    <a:pt x="573" y="910"/>
                  </a:lnTo>
                  <a:lnTo>
                    <a:pt x="612" y="895"/>
                  </a:lnTo>
                  <a:lnTo>
                    <a:pt x="652" y="877"/>
                  </a:lnTo>
                  <a:lnTo>
                    <a:pt x="688" y="852"/>
                  </a:lnTo>
                  <a:lnTo>
                    <a:pt x="722" y="825"/>
                  </a:lnTo>
                  <a:lnTo>
                    <a:pt x="755" y="794"/>
                  </a:lnTo>
                  <a:lnTo>
                    <a:pt x="783" y="761"/>
                  </a:lnTo>
                  <a:lnTo>
                    <a:pt x="807" y="727"/>
                  </a:lnTo>
                  <a:lnTo>
                    <a:pt x="831" y="688"/>
                  </a:lnTo>
                  <a:lnTo>
                    <a:pt x="850" y="648"/>
                  </a:lnTo>
                  <a:lnTo>
                    <a:pt x="865" y="606"/>
                  </a:lnTo>
                  <a:lnTo>
                    <a:pt x="874" y="560"/>
                  </a:lnTo>
                  <a:lnTo>
                    <a:pt x="883" y="514"/>
                  </a:lnTo>
                  <a:lnTo>
                    <a:pt x="883" y="466"/>
                  </a:lnTo>
                  <a:lnTo>
                    <a:pt x="883" y="466"/>
                  </a:lnTo>
                  <a:lnTo>
                    <a:pt x="883" y="417"/>
                  </a:lnTo>
                  <a:lnTo>
                    <a:pt x="874" y="371"/>
                  </a:lnTo>
                  <a:lnTo>
                    <a:pt x="865" y="326"/>
                  </a:lnTo>
                  <a:lnTo>
                    <a:pt x="850" y="283"/>
                  </a:lnTo>
                  <a:lnTo>
                    <a:pt x="831" y="243"/>
                  </a:lnTo>
                  <a:lnTo>
                    <a:pt x="807" y="204"/>
                  </a:lnTo>
                  <a:lnTo>
                    <a:pt x="783" y="170"/>
                  </a:lnTo>
                  <a:lnTo>
                    <a:pt x="755" y="137"/>
                  </a:lnTo>
                  <a:lnTo>
                    <a:pt x="722" y="106"/>
                  </a:lnTo>
                  <a:lnTo>
                    <a:pt x="688" y="79"/>
                  </a:lnTo>
                  <a:lnTo>
                    <a:pt x="652" y="55"/>
                  </a:lnTo>
                  <a:lnTo>
                    <a:pt x="612" y="36"/>
                  </a:lnTo>
                  <a:lnTo>
                    <a:pt x="573" y="21"/>
                  </a:lnTo>
                  <a:lnTo>
                    <a:pt x="530" y="9"/>
                  </a:lnTo>
                  <a:lnTo>
                    <a:pt x="487" y="0"/>
                  </a:lnTo>
                  <a:lnTo>
                    <a:pt x="442" y="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FFE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4529151" y="7888325"/>
              <a:ext cx="1411346" cy="1493892"/>
            </a:xfrm>
            <a:custGeom>
              <a:avLst/>
              <a:gdLst/>
              <a:ahLst/>
              <a:cxnLst>
                <a:cxn ang="0">
                  <a:pos x="445" y="0"/>
                </a:cxn>
                <a:cxn ang="0">
                  <a:pos x="356" y="12"/>
                </a:cxn>
                <a:cxn ang="0">
                  <a:pos x="274" y="39"/>
                </a:cxn>
                <a:cxn ang="0">
                  <a:pos x="198" y="82"/>
                </a:cxn>
                <a:cxn ang="0">
                  <a:pos x="131" y="140"/>
                </a:cxn>
                <a:cxn ang="0">
                  <a:pos x="76" y="207"/>
                </a:cxn>
                <a:cxn ang="0">
                  <a:pos x="37" y="289"/>
                </a:cxn>
                <a:cxn ang="0">
                  <a:pos x="9" y="377"/>
                </a:cxn>
                <a:cxn ang="0">
                  <a:pos x="0" y="472"/>
                </a:cxn>
                <a:cxn ang="0">
                  <a:pos x="3" y="517"/>
                </a:cxn>
                <a:cxn ang="0">
                  <a:pos x="21" y="609"/>
                </a:cxn>
                <a:cxn ang="0">
                  <a:pos x="55" y="694"/>
                </a:cxn>
                <a:cxn ang="0">
                  <a:pos x="104" y="770"/>
                </a:cxn>
                <a:cxn ang="0">
                  <a:pos x="165" y="831"/>
                </a:cxn>
                <a:cxn ang="0">
                  <a:pos x="235" y="883"/>
                </a:cxn>
                <a:cxn ang="0">
                  <a:pos x="314" y="919"/>
                </a:cxn>
                <a:cxn ang="0">
                  <a:pos x="402" y="937"/>
                </a:cxn>
                <a:cxn ang="0">
                  <a:pos x="445" y="941"/>
                </a:cxn>
                <a:cxn ang="0">
                  <a:pos x="536" y="931"/>
                </a:cxn>
                <a:cxn ang="0">
                  <a:pos x="618" y="904"/>
                </a:cxn>
                <a:cxn ang="0">
                  <a:pos x="694" y="858"/>
                </a:cxn>
                <a:cxn ang="0">
                  <a:pos x="761" y="800"/>
                </a:cxn>
                <a:cxn ang="0">
                  <a:pos x="813" y="733"/>
                </a:cxn>
                <a:cxn ang="0">
                  <a:pos x="856" y="651"/>
                </a:cxn>
                <a:cxn ang="0">
                  <a:pos x="883" y="566"/>
                </a:cxn>
                <a:cxn ang="0">
                  <a:pos x="889" y="472"/>
                </a:cxn>
                <a:cxn ang="0">
                  <a:pos x="889" y="423"/>
                </a:cxn>
                <a:cxn ang="0">
                  <a:pos x="871" y="332"/>
                </a:cxn>
                <a:cxn ang="0">
                  <a:pos x="837" y="246"/>
                </a:cxn>
                <a:cxn ang="0">
                  <a:pos x="789" y="173"/>
                </a:cxn>
                <a:cxn ang="0">
                  <a:pos x="728" y="109"/>
                </a:cxn>
                <a:cxn ang="0">
                  <a:pos x="658" y="57"/>
                </a:cxn>
                <a:cxn ang="0">
                  <a:pos x="579" y="21"/>
                </a:cxn>
                <a:cxn ang="0">
                  <a:pos x="490" y="3"/>
                </a:cxn>
                <a:cxn ang="0">
                  <a:pos x="445" y="0"/>
                </a:cxn>
              </a:cxnLst>
              <a:rect l="0" t="0" r="r" b="b"/>
              <a:pathLst>
                <a:path w="889" h="941">
                  <a:moveTo>
                    <a:pt x="445" y="0"/>
                  </a:moveTo>
                  <a:lnTo>
                    <a:pt x="445" y="0"/>
                  </a:lnTo>
                  <a:lnTo>
                    <a:pt x="402" y="3"/>
                  </a:lnTo>
                  <a:lnTo>
                    <a:pt x="356" y="12"/>
                  </a:lnTo>
                  <a:lnTo>
                    <a:pt x="314" y="21"/>
                  </a:lnTo>
                  <a:lnTo>
                    <a:pt x="274" y="39"/>
                  </a:lnTo>
                  <a:lnTo>
                    <a:pt x="235" y="57"/>
                  </a:lnTo>
                  <a:lnTo>
                    <a:pt x="198" y="82"/>
                  </a:lnTo>
                  <a:lnTo>
                    <a:pt x="165" y="109"/>
                  </a:lnTo>
                  <a:lnTo>
                    <a:pt x="131" y="140"/>
                  </a:lnTo>
                  <a:lnTo>
                    <a:pt x="104" y="173"/>
                  </a:lnTo>
                  <a:lnTo>
                    <a:pt x="76" y="207"/>
                  </a:lnTo>
                  <a:lnTo>
                    <a:pt x="55" y="246"/>
                  </a:lnTo>
                  <a:lnTo>
                    <a:pt x="37" y="289"/>
                  </a:lnTo>
                  <a:lnTo>
                    <a:pt x="21" y="332"/>
                  </a:lnTo>
                  <a:lnTo>
                    <a:pt x="9" y="377"/>
                  </a:lnTo>
                  <a:lnTo>
                    <a:pt x="3" y="423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3" y="517"/>
                  </a:lnTo>
                  <a:lnTo>
                    <a:pt x="9" y="566"/>
                  </a:lnTo>
                  <a:lnTo>
                    <a:pt x="21" y="609"/>
                  </a:lnTo>
                  <a:lnTo>
                    <a:pt x="37" y="651"/>
                  </a:lnTo>
                  <a:lnTo>
                    <a:pt x="55" y="694"/>
                  </a:lnTo>
                  <a:lnTo>
                    <a:pt x="76" y="733"/>
                  </a:lnTo>
                  <a:lnTo>
                    <a:pt x="104" y="770"/>
                  </a:lnTo>
                  <a:lnTo>
                    <a:pt x="131" y="800"/>
                  </a:lnTo>
                  <a:lnTo>
                    <a:pt x="165" y="831"/>
                  </a:lnTo>
                  <a:lnTo>
                    <a:pt x="198" y="858"/>
                  </a:lnTo>
                  <a:lnTo>
                    <a:pt x="235" y="883"/>
                  </a:lnTo>
                  <a:lnTo>
                    <a:pt x="274" y="904"/>
                  </a:lnTo>
                  <a:lnTo>
                    <a:pt x="314" y="919"/>
                  </a:lnTo>
                  <a:lnTo>
                    <a:pt x="356" y="931"/>
                  </a:lnTo>
                  <a:lnTo>
                    <a:pt x="402" y="937"/>
                  </a:lnTo>
                  <a:lnTo>
                    <a:pt x="445" y="941"/>
                  </a:lnTo>
                  <a:lnTo>
                    <a:pt x="445" y="941"/>
                  </a:lnTo>
                  <a:lnTo>
                    <a:pt x="490" y="937"/>
                  </a:lnTo>
                  <a:lnTo>
                    <a:pt x="536" y="931"/>
                  </a:lnTo>
                  <a:lnTo>
                    <a:pt x="579" y="919"/>
                  </a:lnTo>
                  <a:lnTo>
                    <a:pt x="618" y="904"/>
                  </a:lnTo>
                  <a:lnTo>
                    <a:pt x="658" y="883"/>
                  </a:lnTo>
                  <a:lnTo>
                    <a:pt x="694" y="858"/>
                  </a:lnTo>
                  <a:lnTo>
                    <a:pt x="728" y="831"/>
                  </a:lnTo>
                  <a:lnTo>
                    <a:pt x="761" y="800"/>
                  </a:lnTo>
                  <a:lnTo>
                    <a:pt x="789" y="770"/>
                  </a:lnTo>
                  <a:lnTo>
                    <a:pt x="813" y="733"/>
                  </a:lnTo>
                  <a:lnTo>
                    <a:pt x="837" y="694"/>
                  </a:lnTo>
                  <a:lnTo>
                    <a:pt x="856" y="651"/>
                  </a:lnTo>
                  <a:lnTo>
                    <a:pt x="871" y="609"/>
                  </a:lnTo>
                  <a:lnTo>
                    <a:pt x="883" y="566"/>
                  </a:lnTo>
                  <a:lnTo>
                    <a:pt x="889" y="517"/>
                  </a:lnTo>
                  <a:lnTo>
                    <a:pt x="889" y="472"/>
                  </a:lnTo>
                  <a:lnTo>
                    <a:pt x="889" y="472"/>
                  </a:lnTo>
                  <a:lnTo>
                    <a:pt x="889" y="423"/>
                  </a:lnTo>
                  <a:lnTo>
                    <a:pt x="883" y="377"/>
                  </a:lnTo>
                  <a:lnTo>
                    <a:pt x="871" y="332"/>
                  </a:lnTo>
                  <a:lnTo>
                    <a:pt x="856" y="289"/>
                  </a:lnTo>
                  <a:lnTo>
                    <a:pt x="837" y="246"/>
                  </a:lnTo>
                  <a:lnTo>
                    <a:pt x="813" y="207"/>
                  </a:lnTo>
                  <a:lnTo>
                    <a:pt x="789" y="173"/>
                  </a:lnTo>
                  <a:lnTo>
                    <a:pt x="761" y="140"/>
                  </a:lnTo>
                  <a:lnTo>
                    <a:pt x="728" y="109"/>
                  </a:lnTo>
                  <a:lnTo>
                    <a:pt x="694" y="82"/>
                  </a:lnTo>
                  <a:lnTo>
                    <a:pt x="658" y="57"/>
                  </a:lnTo>
                  <a:lnTo>
                    <a:pt x="618" y="39"/>
                  </a:lnTo>
                  <a:lnTo>
                    <a:pt x="579" y="21"/>
                  </a:lnTo>
                  <a:lnTo>
                    <a:pt x="536" y="12"/>
                  </a:lnTo>
                  <a:lnTo>
                    <a:pt x="490" y="3"/>
                  </a:lnTo>
                  <a:lnTo>
                    <a:pt x="445" y="0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4529151" y="7883563"/>
              <a:ext cx="1420871" cy="1498655"/>
            </a:xfrm>
            <a:custGeom>
              <a:avLst/>
              <a:gdLst/>
              <a:ahLst/>
              <a:cxnLst>
                <a:cxn ang="0">
                  <a:pos x="448" y="0"/>
                </a:cxn>
                <a:cxn ang="0">
                  <a:pos x="356" y="9"/>
                </a:cxn>
                <a:cxn ang="0">
                  <a:pos x="274" y="36"/>
                </a:cxn>
                <a:cxn ang="0">
                  <a:pos x="198" y="82"/>
                </a:cxn>
                <a:cxn ang="0">
                  <a:pos x="131" y="140"/>
                </a:cxn>
                <a:cxn ang="0">
                  <a:pos x="76" y="210"/>
                </a:cxn>
                <a:cxn ang="0">
                  <a:pos x="37" y="289"/>
                </a:cxn>
                <a:cxn ang="0">
                  <a:pos x="9" y="377"/>
                </a:cxn>
                <a:cxn ang="0">
                  <a:pos x="0" y="472"/>
                </a:cxn>
                <a:cxn ang="0">
                  <a:pos x="3" y="520"/>
                </a:cxn>
                <a:cxn ang="0">
                  <a:pos x="21" y="612"/>
                </a:cxn>
                <a:cxn ang="0">
                  <a:pos x="55" y="697"/>
                </a:cxn>
                <a:cxn ang="0">
                  <a:pos x="104" y="773"/>
                </a:cxn>
                <a:cxn ang="0">
                  <a:pos x="165" y="837"/>
                </a:cxn>
                <a:cxn ang="0">
                  <a:pos x="235" y="886"/>
                </a:cxn>
                <a:cxn ang="0">
                  <a:pos x="314" y="922"/>
                </a:cxn>
                <a:cxn ang="0">
                  <a:pos x="402" y="940"/>
                </a:cxn>
                <a:cxn ang="0">
                  <a:pos x="448" y="944"/>
                </a:cxn>
                <a:cxn ang="0">
                  <a:pos x="536" y="934"/>
                </a:cxn>
                <a:cxn ang="0">
                  <a:pos x="621" y="907"/>
                </a:cxn>
                <a:cxn ang="0">
                  <a:pos x="697" y="864"/>
                </a:cxn>
                <a:cxn ang="0">
                  <a:pos x="764" y="807"/>
                </a:cxn>
                <a:cxn ang="0">
                  <a:pos x="819" y="736"/>
                </a:cxn>
                <a:cxn ang="0">
                  <a:pos x="859" y="654"/>
                </a:cxn>
                <a:cxn ang="0">
                  <a:pos x="886" y="566"/>
                </a:cxn>
                <a:cxn ang="0">
                  <a:pos x="895" y="472"/>
                </a:cxn>
                <a:cxn ang="0">
                  <a:pos x="892" y="423"/>
                </a:cxn>
                <a:cxn ang="0">
                  <a:pos x="874" y="331"/>
                </a:cxn>
                <a:cxn ang="0">
                  <a:pos x="840" y="246"/>
                </a:cxn>
                <a:cxn ang="0">
                  <a:pos x="792" y="173"/>
                </a:cxn>
                <a:cxn ang="0">
                  <a:pos x="731" y="109"/>
                </a:cxn>
                <a:cxn ang="0">
                  <a:pos x="661" y="57"/>
                </a:cxn>
                <a:cxn ang="0">
                  <a:pos x="582" y="21"/>
                </a:cxn>
                <a:cxn ang="0">
                  <a:pos x="493" y="3"/>
                </a:cxn>
                <a:cxn ang="0">
                  <a:pos x="448" y="0"/>
                </a:cxn>
              </a:cxnLst>
              <a:rect l="0" t="0" r="r" b="b"/>
              <a:pathLst>
                <a:path w="895" h="944">
                  <a:moveTo>
                    <a:pt x="448" y="0"/>
                  </a:moveTo>
                  <a:lnTo>
                    <a:pt x="448" y="0"/>
                  </a:lnTo>
                  <a:lnTo>
                    <a:pt x="402" y="3"/>
                  </a:lnTo>
                  <a:lnTo>
                    <a:pt x="356" y="9"/>
                  </a:lnTo>
                  <a:lnTo>
                    <a:pt x="314" y="21"/>
                  </a:lnTo>
                  <a:lnTo>
                    <a:pt x="274" y="36"/>
                  </a:lnTo>
                  <a:lnTo>
                    <a:pt x="235" y="57"/>
                  </a:lnTo>
                  <a:lnTo>
                    <a:pt x="198" y="82"/>
                  </a:lnTo>
                  <a:lnTo>
                    <a:pt x="165" y="109"/>
                  </a:lnTo>
                  <a:lnTo>
                    <a:pt x="131" y="140"/>
                  </a:lnTo>
                  <a:lnTo>
                    <a:pt x="104" y="173"/>
                  </a:lnTo>
                  <a:lnTo>
                    <a:pt x="76" y="210"/>
                  </a:lnTo>
                  <a:lnTo>
                    <a:pt x="55" y="246"/>
                  </a:lnTo>
                  <a:lnTo>
                    <a:pt x="37" y="289"/>
                  </a:lnTo>
                  <a:lnTo>
                    <a:pt x="21" y="331"/>
                  </a:lnTo>
                  <a:lnTo>
                    <a:pt x="9" y="377"/>
                  </a:lnTo>
                  <a:lnTo>
                    <a:pt x="3" y="423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3" y="520"/>
                  </a:lnTo>
                  <a:lnTo>
                    <a:pt x="9" y="566"/>
                  </a:lnTo>
                  <a:lnTo>
                    <a:pt x="21" y="612"/>
                  </a:lnTo>
                  <a:lnTo>
                    <a:pt x="37" y="654"/>
                  </a:lnTo>
                  <a:lnTo>
                    <a:pt x="55" y="697"/>
                  </a:lnTo>
                  <a:lnTo>
                    <a:pt x="76" y="736"/>
                  </a:lnTo>
                  <a:lnTo>
                    <a:pt x="104" y="773"/>
                  </a:lnTo>
                  <a:lnTo>
                    <a:pt x="131" y="807"/>
                  </a:lnTo>
                  <a:lnTo>
                    <a:pt x="165" y="837"/>
                  </a:lnTo>
                  <a:lnTo>
                    <a:pt x="198" y="864"/>
                  </a:lnTo>
                  <a:lnTo>
                    <a:pt x="235" y="886"/>
                  </a:lnTo>
                  <a:lnTo>
                    <a:pt x="274" y="907"/>
                  </a:lnTo>
                  <a:lnTo>
                    <a:pt x="314" y="922"/>
                  </a:lnTo>
                  <a:lnTo>
                    <a:pt x="356" y="934"/>
                  </a:lnTo>
                  <a:lnTo>
                    <a:pt x="402" y="940"/>
                  </a:lnTo>
                  <a:lnTo>
                    <a:pt x="448" y="944"/>
                  </a:lnTo>
                  <a:lnTo>
                    <a:pt x="448" y="944"/>
                  </a:lnTo>
                  <a:lnTo>
                    <a:pt x="493" y="940"/>
                  </a:lnTo>
                  <a:lnTo>
                    <a:pt x="536" y="934"/>
                  </a:lnTo>
                  <a:lnTo>
                    <a:pt x="582" y="922"/>
                  </a:lnTo>
                  <a:lnTo>
                    <a:pt x="621" y="907"/>
                  </a:lnTo>
                  <a:lnTo>
                    <a:pt x="661" y="886"/>
                  </a:lnTo>
                  <a:lnTo>
                    <a:pt x="697" y="864"/>
                  </a:lnTo>
                  <a:lnTo>
                    <a:pt x="731" y="837"/>
                  </a:lnTo>
                  <a:lnTo>
                    <a:pt x="764" y="807"/>
                  </a:lnTo>
                  <a:lnTo>
                    <a:pt x="792" y="773"/>
                  </a:lnTo>
                  <a:lnTo>
                    <a:pt x="819" y="736"/>
                  </a:lnTo>
                  <a:lnTo>
                    <a:pt x="840" y="697"/>
                  </a:lnTo>
                  <a:lnTo>
                    <a:pt x="859" y="654"/>
                  </a:lnTo>
                  <a:lnTo>
                    <a:pt x="874" y="612"/>
                  </a:lnTo>
                  <a:lnTo>
                    <a:pt x="886" y="566"/>
                  </a:lnTo>
                  <a:lnTo>
                    <a:pt x="892" y="520"/>
                  </a:lnTo>
                  <a:lnTo>
                    <a:pt x="895" y="472"/>
                  </a:lnTo>
                  <a:lnTo>
                    <a:pt x="895" y="472"/>
                  </a:lnTo>
                  <a:lnTo>
                    <a:pt x="892" y="423"/>
                  </a:lnTo>
                  <a:lnTo>
                    <a:pt x="886" y="377"/>
                  </a:lnTo>
                  <a:lnTo>
                    <a:pt x="874" y="331"/>
                  </a:lnTo>
                  <a:lnTo>
                    <a:pt x="859" y="289"/>
                  </a:lnTo>
                  <a:lnTo>
                    <a:pt x="840" y="246"/>
                  </a:lnTo>
                  <a:lnTo>
                    <a:pt x="819" y="210"/>
                  </a:lnTo>
                  <a:lnTo>
                    <a:pt x="792" y="173"/>
                  </a:lnTo>
                  <a:lnTo>
                    <a:pt x="764" y="140"/>
                  </a:lnTo>
                  <a:lnTo>
                    <a:pt x="731" y="109"/>
                  </a:lnTo>
                  <a:lnTo>
                    <a:pt x="697" y="82"/>
                  </a:lnTo>
                  <a:lnTo>
                    <a:pt x="661" y="57"/>
                  </a:lnTo>
                  <a:lnTo>
                    <a:pt x="621" y="36"/>
                  </a:lnTo>
                  <a:lnTo>
                    <a:pt x="582" y="21"/>
                  </a:lnTo>
                  <a:lnTo>
                    <a:pt x="536" y="9"/>
                  </a:lnTo>
                  <a:lnTo>
                    <a:pt x="493" y="3"/>
                  </a:lnTo>
                  <a:lnTo>
                    <a:pt x="448" y="0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FFE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529151" y="7878800"/>
              <a:ext cx="1425634" cy="1503418"/>
            </a:xfrm>
            <a:custGeom>
              <a:avLst/>
              <a:gdLst/>
              <a:ahLst/>
              <a:cxnLst>
                <a:cxn ang="0">
                  <a:pos x="448" y="0"/>
                </a:cxn>
                <a:cxn ang="0">
                  <a:pos x="359" y="9"/>
                </a:cxn>
                <a:cxn ang="0">
                  <a:pos x="274" y="36"/>
                </a:cxn>
                <a:cxn ang="0">
                  <a:pos x="198" y="82"/>
                </a:cxn>
                <a:cxn ang="0">
                  <a:pos x="131" y="140"/>
                </a:cxn>
                <a:cxn ang="0">
                  <a:pos x="76" y="210"/>
                </a:cxn>
                <a:cxn ang="0">
                  <a:pos x="37" y="289"/>
                </a:cxn>
                <a:cxn ang="0">
                  <a:pos x="9" y="377"/>
                </a:cxn>
                <a:cxn ang="0">
                  <a:pos x="0" y="475"/>
                </a:cxn>
                <a:cxn ang="0">
                  <a:pos x="3" y="523"/>
                </a:cxn>
                <a:cxn ang="0">
                  <a:pos x="21" y="615"/>
                </a:cxn>
                <a:cxn ang="0">
                  <a:pos x="55" y="700"/>
                </a:cxn>
                <a:cxn ang="0">
                  <a:pos x="104" y="776"/>
                </a:cxn>
                <a:cxn ang="0">
                  <a:pos x="165" y="840"/>
                </a:cxn>
                <a:cxn ang="0">
                  <a:pos x="235" y="892"/>
                </a:cxn>
                <a:cxn ang="0">
                  <a:pos x="317" y="925"/>
                </a:cxn>
                <a:cxn ang="0">
                  <a:pos x="402" y="947"/>
                </a:cxn>
                <a:cxn ang="0">
                  <a:pos x="448" y="947"/>
                </a:cxn>
                <a:cxn ang="0">
                  <a:pos x="539" y="937"/>
                </a:cxn>
                <a:cxn ang="0">
                  <a:pos x="624" y="910"/>
                </a:cxn>
                <a:cxn ang="0">
                  <a:pos x="700" y="867"/>
                </a:cxn>
                <a:cxn ang="0">
                  <a:pos x="767" y="810"/>
                </a:cxn>
                <a:cxn ang="0">
                  <a:pos x="822" y="739"/>
                </a:cxn>
                <a:cxn ang="0">
                  <a:pos x="862" y="657"/>
                </a:cxn>
                <a:cxn ang="0">
                  <a:pos x="889" y="569"/>
                </a:cxn>
                <a:cxn ang="0">
                  <a:pos x="898" y="475"/>
                </a:cxn>
                <a:cxn ang="0">
                  <a:pos x="895" y="426"/>
                </a:cxn>
                <a:cxn ang="0">
                  <a:pos x="877" y="334"/>
                </a:cxn>
                <a:cxn ang="0">
                  <a:pos x="844" y="249"/>
                </a:cxn>
                <a:cxn ang="0">
                  <a:pos x="795" y="173"/>
                </a:cxn>
                <a:cxn ang="0">
                  <a:pos x="734" y="109"/>
                </a:cxn>
                <a:cxn ang="0">
                  <a:pos x="664" y="57"/>
                </a:cxn>
                <a:cxn ang="0">
                  <a:pos x="582" y="21"/>
                </a:cxn>
                <a:cxn ang="0">
                  <a:pos x="496" y="3"/>
                </a:cxn>
                <a:cxn ang="0">
                  <a:pos x="448" y="0"/>
                </a:cxn>
              </a:cxnLst>
              <a:rect l="0" t="0" r="r" b="b"/>
              <a:pathLst>
                <a:path w="898" h="947">
                  <a:moveTo>
                    <a:pt x="448" y="0"/>
                  </a:moveTo>
                  <a:lnTo>
                    <a:pt x="448" y="0"/>
                  </a:lnTo>
                  <a:lnTo>
                    <a:pt x="402" y="3"/>
                  </a:lnTo>
                  <a:lnTo>
                    <a:pt x="359" y="9"/>
                  </a:lnTo>
                  <a:lnTo>
                    <a:pt x="317" y="21"/>
                  </a:lnTo>
                  <a:lnTo>
                    <a:pt x="274" y="36"/>
                  </a:lnTo>
                  <a:lnTo>
                    <a:pt x="235" y="57"/>
                  </a:lnTo>
                  <a:lnTo>
                    <a:pt x="198" y="82"/>
                  </a:lnTo>
                  <a:lnTo>
                    <a:pt x="165" y="109"/>
                  </a:lnTo>
                  <a:lnTo>
                    <a:pt x="131" y="140"/>
                  </a:lnTo>
                  <a:lnTo>
                    <a:pt x="104" y="173"/>
                  </a:lnTo>
                  <a:lnTo>
                    <a:pt x="76" y="210"/>
                  </a:lnTo>
                  <a:lnTo>
                    <a:pt x="55" y="249"/>
                  </a:lnTo>
                  <a:lnTo>
                    <a:pt x="37" y="289"/>
                  </a:lnTo>
                  <a:lnTo>
                    <a:pt x="21" y="334"/>
                  </a:lnTo>
                  <a:lnTo>
                    <a:pt x="9" y="377"/>
                  </a:lnTo>
                  <a:lnTo>
                    <a:pt x="3" y="426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3" y="523"/>
                  </a:lnTo>
                  <a:lnTo>
                    <a:pt x="9" y="569"/>
                  </a:lnTo>
                  <a:lnTo>
                    <a:pt x="21" y="615"/>
                  </a:lnTo>
                  <a:lnTo>
                    <a:pt x="37" y="657"/>
                  </a:lnTo>
                  <a:lnTo>
                    <a:pt x="55" y="700"/>
                  </a:lnTo>
                  <a:lnTo>
                    <a:pt x="76" y="739"/>
                  </a:lnTo>
                  <a:lnTo>
                    <a:pt x="104" y="776"/>
                  </a:lnTo>
                  <a:lnTo>
                    <a:pt x="131" y="810"/>
                  </a:lnTo>
                  <a:lnTo>
                    <a:pt x="165" y="840"/>
                  </a:lnTo>
                  <a:lnTo>
                    <a:pt x="198" y="867"/>
                  </a:lnTo>
                  <a:lnTo>
                    <a:pt x="235" y="892"/>
                  </a:lnTo>
                  <a:lnTo>
                    <a:pt x="274" y="910"/>
                  </a:lnTo>
                  <a:lnTo>
                    <a:pt x="317" y="925"/>
                  </a:lnTo>
                  <a:lnTo>
                    <a:pt x="359" y="937"/>
                  </a:lnTo>
                  <a:lnTo>
                    <a:pt x="402" y="947"/>
                  </a:lnTo>
                  <a:lnTo>
                    <a:pt x="448" y="947"/>
                  </a:lnTo>
                  <a:lnTo>
                    <a:pt x="448" y="947"/>
                  </a:lnTo>
                  <a:lnTo>
                    <a:pt x="496" y="947"/>
                  </a:lnTo>
                  <a:lnTo>
                    <a:pt x="539" y="937"/>
                  </a:lnTo>
                  <a:lnTo>
                    <a:pt x="582" y="925"/>
                  </a:lnTo>
                  <a:lnTo>
                    <a:pt x="624" y="910"/>
                  </a:lnTo>
                  <a:lnTo>
                    <a:pt x="664" y="892"/>
                  </a:lnTo>
                  <a:lnTo>
                    <a:pt x="700" y="867"/>
                  </a:lnTo>
                  <a:lnTo>
                    <a:pt x="734" y="840"/>
                  </a:lnTo>
                  <a:lnTo>
                    <a:pt x="767" y="810"/>
                  </a:lnTo>
                  <a:lnTo>
                    <a:pt x="795" y="776"/>
                  </a:lnTo>
                  <a:lnTo>
                    <a:pt x="822" y="739"/>
                  </a:lnTo>
                  <a:lnTo>
                    <a:pt x="844" y="700"/>
                  </a:lnTo>
                  <a:lnTo>
                    <a:pt x="862" y="657"/>
                  </a:lnTo>
                  <a:lnTo>
                    <a:pt x="877" y="615"/>
                  </a:lnTo>
                  <a:lnTo>
                    <a:pt x="889" y="569"/>
                  </a:lnTo>
                  <a:lnTo>
                    <a:pt x="895" y="523"/>
                  </a:lnTo>
                  <a:lnTo>
                    <a:pt x="898" y="475"/>
                  </a:lnTo>
                  <a:lnTo>
                    <a:pt x="898" y="475"/>
                  </a:lnTo>
                  <a:lnTo>
                    <a:pt x="895" y="426"/>
                  </a:lnTo>
                  <a:lnTo>
                    <a:pt x="889" y="377"/>
                  </a:lnTo>
                  <a:lnTo>
                    <a:pt x="877" y="334"/>
                  </a:lnTo>
                  <a:lnTo>
                    <a:pt x="862" y="289"/>
                  </a:lnTo>
                  <a:lnTo>
                    <a:pt x="844" y="249"/>
                  </a:lnTo>
                  <a:lnTo>
                    <a:pt x="822" y="210"/>
                  </a:lnTo>
                  <a:lnTo>
                    <a:pt x="795" y="173"/>
                  </a:lnTo>
                  <a:lnTo>
                    <a:pt x="767" y="140"/>
                  </a:lnTo>
                  <a:lnTo>
                    <a:pt x="734" y="109"/>
                  </a:lnTo>
                  <a:lnTo>
                    <a:pt x="700" y="82"/>
                  </a:lnTo>
                  <a:lnTo>
                    <a:pt x="664" y="57"/>
                  </a:lnTo>
                  <a:lnTo>
                    <a:pt x="624" y="36"/>
                  </a:lnTo>
                  <a:lnTo>
                    <a:pt x="582" y="21"/>
                  </a:lnTo>
                  <a:lnTo>
                    <a:pt x="539" y="9"/>
                  </a:lnTo>
                  <a:lnTo>
                    <a:pt x="496" y="3"/>
                  </a:lnTo>
                  <a:lnTo>
                    <a:pt x="448" y="0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FFD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4529151" y="7872450"/>
              <a:ext cx="1430396" cy="1514530"/>
            </a:xfrm>
            <a:custGeom>
              <a:avLst/>
              <a:gdLst/>
              <a:ahLst/>
              <a:cxnLst>
                <a:cxn ang="0">
                  <a:pos x="451" y="0"/>
                </a:cxn>
                <a:cxn ang="0">
                  <a:pos x="359" y="10"/>
                </a:cxn>
                <a:cxn ang="0">
                  <a:pos x="274" y="37"/>
                </a:cxn>
                <a:cxn ang="0">
                  <a:pos x="198" y="83"/>
                </a:cxn>
                <a:cxn ang="0">
                  <a:pos x="131" y="141"/>
                </a:cxn>
                <a:cxn ang="0">
                  <a:pos x="76" y="211"/>
                </a:cxn>
                <a:cxn ang="0">
                  <a:pos x="37" y="293"/>
                </a:cxn>
                <a:cxn ang="0">
                  <a:pos x="9" y="381"/>
                </a:cxn>
                <a:cxn ang="0">
                  <a:pos x="0" y="475"/>
                </a:cxn>
                <a:cxn ang="0">
                  <a:pos x="3" y="524"/>
                </a:cxn>
                <a:cxn ang="0">
                  <a:pos x="21" y="619"/>
                </a:cxn>
                <a:cxn ang="0">
                  <a:pos x="55" y="704"/>
                </a:cxn>
                <a:cxn ang="0">
                  <a:pos x="104" y="780"/>
                </a:cxn>
                <a:cxn ang="0">
                  <a:pos x="165" y="844"/>
                </a:cxn>
                <a:cxn ang="0">
                  <a:pos x="235" y="896"/>
                </a:cxn>
                <a:cxn ang="0">
                  <a:pos x="317" y="932"/>
                </a:cxn>
                <a:cxn ang="0">
                  <a:pos x="405" y="951"/>
                </a:cxn>
                <a:cxn ang="0">
                  <a:pos x="451" y="954"/>
                </a:cxn>
                <a:cxn ang="0">
                  <a:pos x="542" y="941"/>
                </a:cxn>
                <a:cxn ang="0">
                  <a:pos x="627" y="914"/>
                </a:cxn>
                <a:cxn ang="0">
                  <a:pos x="703" y="871"/>
                </a:cxn>
                <a:cxn ang="0">
                  <a:pos x="770" y="814"/>
                </a:cxn>
                <a:cxn ang="0">
                  <a:pos x="825" y="743"/>
                </a:cxn>
                <a:cxn ang="0">
                  <a:pos x="865" y="661"/>
                </a:cxn>
                <a:cxn ang="0">
                  <a:pos x="892" y="573"/>
                </a:cxn>
                <a:cxn ang="0">
                  <a:pos x="901" y="475"/>
                </a:cxn>
                <a:cxn ang="0">
                  <a:pos x="898" y="427"/>
                </a:cxn>
                <a:cxn ang="0">
                  <a:pos x="880" y="335"/>
                </a:cxn>
                <a:cxn ang="0">
                  <a:pos x="847" y="250"/>
                </a:cxn>
                <a:cxn ang="0">
                  <a:pos x="798" y="174"/>
                </a:cxn>
                <a:cxn ang="0">
                  <a:pos x="737" y="110"/>
                </a:cxn>
                <a:cxn ang="0">
                  <a:pos x="664" y="58"/>
                </a:cxn>
                <a:cxn ang="0">
                  <a:pos x="585" y="22"/>
                </a:cxn>
                <a:cxn ang="0">
                  <a:pos x="496" y="4"/>
                </a:cxn>
                <a:cxn ang="0">
                  <a:pos x="451" y="0"/>
                </a:cxn>
              </a:cxnLst>
              <a:rect l="0" t="0" r="r" b="b"/>
              <a:pathLst>
                <a:path w="901" h="954">
                  <a:moveTo>
                    <a:pt x="451" y="0"/>
                  </a:moveTo>
                  <a:lnTo>
                    <a:pt x="451" y="0"/>
                  </a:lnTo>
                  <a:lnTo>
                    <a:pt x="405" y="4"/>
                  </a:lnTo>
                  <a:lnTo>
                    <a:pt x="359" y="10"/>
                  </a:lnTo>
                  <a:lnTo>
                    <a:pt x="317" y="22"/>
                  </a:lnTo>
                  <a:lnTo>
                    <a:pt x="274" y="37"/>
                  </a:lnTo>
                  <a:lnTo>
                    <a:pt x="235" y="58"/>
                  </a:lnTo>
                  <a:lnTo>
                    <a:pt x="198" y="83"/>
                  </a:lnTo>
                  <a:lnTo>
                    <a:pt x="165" y="110"/>
                  </a:lnTo>
                  <a:lnTo>
                    <a:pt x="131" y="141"/>
                  </a:lnTo>
                  <a:lnTo>
                    <a:pt x="104" y="174"/>
                  </a:lnTo>
                  <a:lnTo>
                    <a:pt x="76" y="211"/>
                  </a:lnTo>
                  <a:lnTo>
                    <a:pt x="55" y="250"/>
                  </a:lnTo>
                  <a:lnTo>
                    <a:pt x="37" y="293"/>
                  </a:lnTo>
                  <a:lnTo>
                    <a:pt x="21" y="335"/>
                  </a:lnTo>
                  <a:lnTo>
                    <a:pt x="9" y="381"/>
                  </a:lnTo>
                  <a:lnTo>
                    <a:pt x="3" y="427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3" y="524"/>
                  </a:lnTo>
                  <a:lnTo>
                    <a:pt x="9" y="573"/>
                  </a:lnTo>
                  <a:lnTo>
                    <a:pt x="21" y="619"/>
                  </a:lnTo>
                  <a:lnTo>
                    <a:pt x="37" y="661"/>
                  </a:lnTo>
                  <a:lnTo>
                    <a:pt x="55" y="704"/>
                  </a:lnTo>
                  <a:lnTo>
                    <a:pt x="76" y="743"/>
                  </a:lnTo>
                  <a:lnTo>
                    <a:pt x="104" y="780"/>
                  </a:lnTo>
                  <a:lnTo>
                    <a:pt x="131" y="814"/>
                  </a:lnTo>
                  <a:lnTo>
                    <a:pt x="165" y="844"/>
                  </a:lnTo>
                  <a:lnTo>
                    <a:pt x="198" y="871"/>
                  </a:lnTo>
                  <a:lnTo>
                    <a:pt x="235" y="896"/>
                  </a:lnTo>
                  <a:lnTo>
                    <a:pt x="274" y="914"/>
                  </a:lnTo>
                  <a:lnTo>
                    <a:pt x="317" y="932"/>
                  </a:lnTo>
                  <a:lnTo>
                    <a:pt x="359" y="941"/>
                  </a:lnTo>
                  <a:lnTo>
                    <a:pt x="405" y="951"/>
                  </a:lnTo>
                  <a:lnTo>
                    <a:pt x="451" y="954"/>
                  </a:lnTo>
                  <a:lnTo>
                    <a:pt x="451" y="954"/>
                  </a:lnTo>
                  <a:lnTo>
                    <a:pt x="496" y="951"/>
                  </a:lnTo>
                  <a:lnTo>
                    <a:pt x="542" y="941"/>
                  </a:lnTo>
                  <a:lnTo>
                    <a:pt x="585" y="932"/>
                  </a:lnTo>
                  <a:lnTo>
                    <a:pt x="627" y="914"/>
                  </a:lnTo>
                  <a:lnTo>
                    <a:pt x="664" y="896"/>
                  </a:lnTo>
                  <a:lnTo>
                    <a:pt x="703" y="871"/>
                  </a:lnTo>
                  <a:lnTo>
                    <a:pt x="737" y="844"/>
                  </a:lnTo>
                  <a:lnTo>
                    <a:pt x="770" y="814"/>
                  </a:lnTo>
                  <a:lnTo>
                    <a:pt x="798" y="780"/>
                  </a:lnTo>
                  <a:lnTo>
                    <a:pt x="825" y="743"/>
                  </a:lnTo>
                  <a:lnTo>
                    <a:pt x="847" y="704"/>
                  </a:lnTo>
                  <a:lnTo>
                    <a:pt x="865" y="661"/>
                  </a:lnTo>
                  <a:lnTo>
                    <a:pt x="880" y="619"/>
                  </a:lnTo>
                  <a:lnTo>
                    <a:pt x="892" y="573"/>
                  </a:lnTo>
                  <a:lnTo>
                    <a:pt x="898" y="524"/>
                  </a:lnTo>
                  <a:lnTo>
                    <a:pt x="901" y="475"/>
                  </a:lnTo>
                  <a:lnTo>
                    <a:pt x="901" y="475"/>
                  </a:lnTo>
                  <a:lnTo>
                    <a:pt x="898" y="427"/>
                  </a:lnTo>
                  <a:lnTo>
                    <a:pt x="892" y="381"/>
                  </a:lnTo>
                  <a:lnTo>
                    <a:pt x="880" y="335"/>
                  </a:lnTo>
                  <a:lnTo>
                    <a:pt x="865" y="293"/>
                  </a:lnTo>
                  <a:lnTo>
                    <a:pt x="847" y="250"/>
                  </a:lnTo>
                  <a:lnTo>
                    <a:pt x="825" y="211"/>
                  </a:lnTo>
                  <a:lnTo>
                    <a:pt x="798" y="174"/>
                  </a:lnTo>
                  <a:lnTo>
                    <a:pt x="770" y="141"/>
                  </a:lnTo>
                  <a:lnTo>
                    <a:pt x="737" y="110"/>
                  </a:lnTo>
                  <a:lnTo>
                    <a:pt x="703" y="83"/>
                  </a:lnTo>
                  <a:lnTo>
                    <a:pt x="664" y="58"/>
                  </a:lnTo>
                  <a:lnTo>
                    <a:pt x="627" y="37"/>
                  </a:lnTo>
                  <a:lnTo>
                    <a:pt x="585" y="22"/>
                  </a:lnTo>
                  <a:lnTo>
                    <a:pt x="542" y="10"/>
                  </a:lnTo>
                  <a:lnTo>
                    <a:pt x="496" y="4"/>
                  </a:lnTo>
                  <a:lnTo>
                    <a:pt x="451" y="0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FFD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4529151" y="7867687"/>
              <a:ext cx="1435159" cy="1519293"/>
            </a:xfrm>
            <a:custGeom>
              <a:avLst/>
              <a:gdLst/>
              <a:ahLst/>
              <a:cxnLst>
                <a:cxn ang="0">
                  <a:pos x="451" y="0"/>
                </a:cxn>
                <a:cxn ang="0">
                  <a:pos x="362" y="10"/>
                </a:cxn>
                <a:cxn ang="0">
                  <a:pos x="277" y="37"/>
                </a:cxn>
                <a:cxn ang="0">
                  <a:pos x="198" y="83"/>
                </a:cxn>
                <a:cxn ang="0">
                  <a:pos x="131" y="140"/>
                </a:cxn>
                <a:cxn ang="0">
                  <a:pos x="76" y="211"/>
                </a:cxn>
                <a:cxn ang="0">
                  <a:pos x="34" y="293"/>
                </a:cxn>
                <a:cxn ang="0">
                  <a:pos x="9" y="381"/>
                </a:cxn>
                <a:cxn ang="0">
                  <a:pos x="0" y="478"/>
                </a:cxn>
                <a:cxn ang="0">
                  <a:pos x="0" y="527"/>
                </a:cxn>
                <a:cxn ang="0">
                  <a:pos x="18" y="622"/>
                </a:cxn>
                <a:cxn ang="0">
                  <a:pos x="55" y="707"/>
                </a:cxn>
                <a:cxn ang="0">
                  <a:pos x="104" y="783"/>
                </a:cxn>
                <a:cxn ang="0">
                  <a:pos x="165" y="847"/>
                </a:cxn>
                <a:cxn ang="0">
                  <a:pos x="238" y="899"/>
                </a:cxn>
                <a:cxn ang="0">
                  <a:pos x="317" y="935"/>
                </a:cxn>
                <a:cxn ang="0">
                  <a:pos x="405" y="954"/>
                </a:cxn>
                <a:cxn ang="0">
                  <a:pos x="451" y="957"/>
                </a:cxn>
                <a:cxn ang="0">
                  <a:pos x="542" y="947"/>
                </a:cxn>
                <a:cxn ang="0">
                  <a:pos x="627" y="920"/>
                </a:cxn>
                <a:cxn ang="0">
                  <a:pos x="707" y="874"/>
                </a:cxn>
                <a:cxn ang="0">
                  <a:pos x="773" y="817"/>
                </a:cxn>
                <a:cxn ang="0">
                  <a:pos x="828" y="746"/>
                </a:cxn>
                <a:cxn ang="0">
                  <a:pos x="871" y="664"/>
                </a:cxn>
                <a:cxn ang="0">
                  <a:pos x="895" y="573"/>
                </a:cxn>
                <a:cxn ang="0">
                  <a:pos x="904" y="478"/>
                </a:cxn>
                <a:cxn ang="0">
                  <a:pos x="901" y="430"/>
                </a:cxn>
                <a:cxn ang="0">
                  <a:pos x="886" y="335"/>
                </a:cxn>
                <a:cxn ang="0">
                  <a:pos x="850" y="250"/>
                </a:cxn>
                <a:cxn ang="0">
                  <a:pos x="801" y="174"/>
                </a:cxn>
                <a:cxn ang="0">
                  <a:pos x="740" y="110"/>
                </a:cxn>
                <a:cxn ang="0">
                  <a:pos x="667" y="58"/>
                </a:cxn>
                <a:cxn ang="0">
                  <a:pos x="588" y="22"/>
                </a:cxn>
                <a:cxn ang="0">
                  <a:pos x="499" y="3"/>
                </a:cxn>
                <a:cxn ang="0">
                  <a:pos x="451" y="0"/>
                </a:cxn>
              </a:cxnLst>
              <a:rect l="0" t="0" r="r" b="b"/>
              <a:pathLst>
                <a:path w="904" h="957">
                  <a:moveTo>
                    <a:pt x="451" y="0"/>
                  </a:moveTo>
                  <a:lnTo>
                    <a:pt x="451" y="0"/>
                  </a:lnTo>
                  <a:lnTo>
                    <a:pt x="405" y="3"/>
                  </a:lnTo>
                  <a:lnTo>
                    <a:pt x="362" y="10"/>
                  </a:lnTo>
                  <a:lnTo>
                    <a:pt x="317" y="22"/>
                  </a:lnTo>
                  <a:lnTo>
                    <a:pt x="277" y="37"/>
                  </a:lnTo>
                  <a:lnTo>
                    <a:pt x="238" y="58"/>
                  </a:lnTo>
                  <a:lnTo>
                    <a:pt x="198" y="83"/>
                  </a:lnTo>
                  <a:lnTo>
                    <a:pt x="165" y="110"/>
                  </a:lnTo>
                  <a:lnTo>
                    <a:pt x="131" y="140"/>
                  </a:lnTo>
                  <a:lnTo>
                    <a:pt x="104" y="174"/>
                  </a:lnTo>
                  <a:lnTo>
                    <a:pt x="76" y="211"/>
                  </a:lnTo>
                  <a:lnTo>
                    <a:pt x="55" y="250"/>
                  </a:lnTo>
                  <a:lnTo>
                    <a:pt x="34" y="293"/>
                  </a:lnTo>
                  <a:lnTo>
                    <a:pt x="18" y="335"/>
                  </a:lnTo>
                  <a:lnTo>
                    <a:pt x="9" y="381"/>
                  </a:lnTo>
                  <a:lnTo>
                    <a:pt x="0" y="430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0" y="527"/>
                  </a:lnTo>
                  <a:lnTo>
                    <a:pt x="9" y="573"/>
                  </a:lnTo>
                  <a:lnTo>
                    <a:pt x="18" y="622"/>
                  </a:lnTo>
                  <a:lnTo>
                    <a:pt x="34" y="664"/>
                  </a:lnTo>
                  <a:lnTo>
                    <a:pt x="55" y="707"/>
                  </a:lnTo>
                  <a:lnTo>
                    <a:pt x="76" y="746"/>
                  </a:lnTo>
                  <a:lnTo>
                    <a:pt x="104" y="783"/>
                  </a:lnTo>
                  <a:lnTo>
                    <a:pt x="131" y="817"/>
                  </a:lnTo>
                  <a:lnTo>
                    <a:pt x="165" y="847"/>
                  </a:lnTo>
                  <a:lnTo>
                    <a:pt x="198" y="874"/>
                  </a:lnTo>
                  <a:lnTo>
                    <a:pt x="238" y="899"/>
                  </a:lnTo>
                  <a:lnTo>
                    <a:pt x="277" y="920"/>
                  </a:lnTo>
                  <a:lnTo>
                    <a:pt x="317" y="935"/>
                  </a:lnTo>
                  <a:lnTo>
                    <a:pt x="362" y="947"/>
                  </a:lnTo>
                  <a:lnTo>
                    <a:pt x="405" y="954"/>
                  </a:lnTo>
                  <a:lnTo>
                    <a:pt x="451" y="957"/>
                  </a:lnTo>
                  <a:lnTo>
                    <a:pt x="451" y="957"/>
                  </a:lnTo>
                  <a:lnTo>
                    <a:pt x="499" y="954"/>
                  </a:lnTo>
                  <a:lnTo>
                    <a:pt x="542" y="947"/>
                  </a:lnTo>
                  <a:lnTo>
                    <a:pt x="588" y="935"/>
                  </a:lnTo>
                  <a:lnTo>
                    <a:pt x="627" y="920"/>
                  </a:lnTo>
                  <a:lnTo>
                    <a:pt x="667" y="899"/>
                  </a:lnTo>
                  <a:lnTo>
                    <a:pt x="707" y="874"/>
                  </a:lnTo>
                  <a:lnTo>
                    <a:pt x="740" y="847"/>
                  </a:lnTo>
                  <a:lnTo>
                    <a:pt x="773" y="817"/>
                  </a:lnTo>
                  <a:lnTo>
                    <a:pt x="801" y="783"/>
                  </a:lnTo>
                  <a:lnTo>
                    <a:pt x="828" y="746"/>
                  </a:lnTo>
                  <a:lnTo>
                    <a:pt x="850" y="707"/>
                  </a:lnTo>
                  <a:lnTo>
                    <a:pt x="871" y="664"/>
                  </a:lnTo>
                  <a:lnTo>
                    <a:pt x="886" y="622"/>
                  </a:lnTo>
                  <a:lnTo>
                    <a:pt x="895" y="573"/>
                  </a:lnTo>
                  <a:lnTo>
                    <a:pt x="901" y="527"/>
                  </a:lnTo>
                  <a:lnTo>
                    <a:pt x="904" y="478"/>
                  </a:lnTo>
                  <a:lnTo>
                    <a:pt x="904" y="478"/>
                  </a:lnTo>
                  <a:lnTo>
                    <a:pt x="901" y="430"/>
                  </a:lnTo>
                  <a:lnTo>
                    <a:pt x="895" y="381"/>
                  </a:lnTo>
                  <a:lnTo>
                    <a:pt x="886" y="335"/>
                  </a:lnTo>
                  <a:lnTo>
                    <a:pt x="871" y="293"/>
                  </a:lnTo>
                  <a:lnTo>
                    <a:pt x="850" y="250"/>
                  </a:lnTo>
                  <a:lnTo>
                    <a:pt x="828" y="211"/>
                  </a:lnTo>
                  <a:lnTo>
                    <a:pt x="801" y="174"/>
                  </a:lnTo>
                  <a:lnTo>
                    <a:pt x="773" y="140"/>
                  </a:lnTo>
                  <a:lnTo>
                    <a:pt x="740" y="110"/>
                  </a:lnTo>
                  <a:lnTo>
                    <a:pt x="707" y="83"/>
                  </a:lnTo>
                  <a:lnTo>
                    <a:pt x="667" y="58"/>
                  </a:lnTo>
                  <a:lnTo>
                    <a:pt x="627" y="37"/>
                  </a:lnTo>
                  <a:lnTo>
                    <a:pt x="588" y="22"/>
                  </a:lnTo>
                  <a:lnTo>
                    <a:pt x="542" y="10"/>
                  </a:lnTo>
                  <a:lnTo>
                    <a:pt x="499" y="3"/>
                  </a:lnTo>
                  <a:lnTo>
                    <a:pt x="451" y="0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FFD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4524389" y="7862924"/>
              <a:ext cx="1444684" cy="1524056"/>
            </a:xfrm>
            <a:custGeom>
              <a:avLst/>
              <a:gdLst/>
              <a:ahLst/>
              <a:cxnLst>
                <a:cxn ang="0">
                  <a:pos x="457" y="0"/>
                </a:cxn>
                <a:cxn ang="0">
                  <a:pos x="365" y="10"/>
                </a:cxn>
                <a:cxn ang="0">
                  <a:pos x="280" y="37"/>
                </a:cxn>
                <a:cxn ang="0">
                  <a:pos x="201" y="83"/>
                </a:cxn>
                <a:cxn ang="0">
                  <a:pos x="134" y="140"/>
                </a:cxn>
                <a:cxn ang="0">
                  <a:pos x="79" y="210"/>
                </a:cxn>
                <a:cxn ang="0">
                  <a:pos x="37" y="293"/>
                </a:cxn>
                <a:cxn ang="0">
                  <a:pos x="12" y="384"/>
                </a:cxn>
                <a:cxn ang="0">
                  <a:pos x="0" y="478"/>
                </a:cxn>
                <a:cxn ang="0">
                  <a:pos x="3" y="530"/>
                </a:cxn>
                <a:cxn ang="0">
                  <a:pos x="21" y="622"/>
                </a:cxn>
                <a:cxn ang="0">
                  <a:pos x="58" y="710"/>
                </a:cxn>
                <a:cxn ang="0">
                  <a:pos x="107" y="786"/>
                </a:cxn>
                <a:cxn ang="0">
                  <a:pos x="168" y="850"/>
                </a:cxn>
                <a:cxn ang="0">
                  <a:pos x="241" y="902"/>
                </a:cxn>
                <a:cxn ang="0">
                  <a:pos x="323" y="938"/>
                </a:cxn>
                <a:cxn ang="0">
                  <a:pos x="411" y="957"/>
                </a:cxn>
                <a:cxn ang="0">
                  <a:pos x="457" y="960"/>
                </a:cxn>
                <a:cxn ang="0">
                  <a:pos x="548" y="950"/>
                </a:cxn>
                <a:cxn ang="0">
                  <a:pos x="633" y="923"/>
                </a:cxn>
                <a:cxn ang="0">
                  <a:pos x="710" y="877"/>
                </a:cxn>
                <a:cxn ang="0">
                  <a:pos x="780" y="820"/>
                </a:cxn>
                <a:cxn ang="0">
                  <a:pos x="834" y="749"/>
                </a:cxn>
                <a:cxn ang="0">
                  <a:pos x="877" y="667"/>
                </a:cxn>
                <a:cxn ang="0">
                  <a:pos x="901" y="576"/>
                </a:cxn>
                <a:cxn ang="0">
                  <a:pos x="910" y="478"/>
                </a:cxn>
                <a:cxn ang="0">
                  <a:pos x="910" y="430"/>
                </a:cxn>
                <a:cxn ang="0">
                  <a:pos x="892" y="338"/>
                </a:cxn>
                <a:cxn ang="0">
                  <a:pos x="856" y="250"/>
                </a:cxn>
                <a:cxn ang="0">
                  <a:pos x="807" y="174"/>
                </a:cxn>
                <a:cxn ang="0">
                  <a:pos x="746" y="110"/>
                </a:cxn>
                <a:cxn ang="0">
                  <a:pos x="673" y="58"/>
                </a:cxn>
                <a:cxn ang="0">
                  <a:pos x="591" y="22"/>
                </a:cxn>
                <a:cxn ang="0">
                  <a:pos x="502" y="0"/>
                </a:cxn>
                <a:cxn ang="0">
                  <a:pos x="457" y="0"/>
                </a:cxn>
              </a:cxnLst>
              <a:rect l="0" t="0" r="r" b="b"/>
              <a:pathLst>
                <a:path w="910" h="960">
                  <a:moveTo>
                    <a:pt x="457" y="0"/>
                  </a:moveTo>
                  <a:lnTo>
                    <a:pt x="457" y="0"/>
                  </a:lnTo>
                  <a:lnTo>
                    <a:pt x="411" y="0"/>
                  </a:lnTo>
                  <a:lnTo>
                    <a:pt x="365" y="10"/>
                  </a:lnTo>
                  <a:lnTo>
                    <a:pt x="323" y="22"/>
                  </a:lnTo>
                  <a:lnTo>
                    <a:pt x="280" y="37"/>
                  </a:lnTo>
                  <a:lnTo>
                    <a:pt x="241" y="58"/>
                  </a:lnTo>
                  <a:lnTo>
                    <a:pt x="201" y="83"/>
                  </a:lnTo>
                  <a:lnTo>
                    <a:pt x="168" y="110"/>
                  </a:lnTo>
                  <a:lnTo>
                    <a:pt x="134" y="140"/>
                  </a:lnTo>
                  <a:lnTo>
                    <a:pt x="107" y="174"/>
                  </a:lnTo>
                  <a:lnTo>
                    <a:pt x="79" y="210"/>
                  </a:lnTo>
                  <a:lnTo>
                    <a:pt x="58" y="250"/>
                  </a:lnTo>
                  <a:lnTo>
                    <a:pt x="37" y="293"/>
                  </a:lnTo>
                  <a:lnTo>
                    <a:pt x="21" y="338"/>
                  </a:lnTo>
                  <a:lnTo>
                    <a:pt x="12" y="384"/>
                  </a:lnTo>
                  <a:lnTo>
                    <a:pt x="3" y="430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3" y="530"/>
                  </a:lnTo>
                  <a:lnTo>
                    <a:pt x="12" y="576"/>
                  </a:lnTo>
                  <a:lnTo>
                    <a:pt x="21" y="622"/>
                  </a:lnTo>
                  <a:lnTo>
                    <a:pt x="37" y="667"/>
                  </a:lnTo>
                  <a:lnTo>
                    <a:pt x="58" y="710"/>
                  </a:lnTo>
                  <a:lnTo>
                    <a:pt x="79" y="749"/>
                  </a:lnTo>
                  <a:lnTo>
                    <a:pt x="107" y="786"/>
                  </a:lnTo>
                  <a:lnTo>
                    <a:pt x="134" y="820"/>
                  </a:lnTo>
                  <a:lnTo>
                    <a:pt x="168" y="850"/>
                  </a:lnTo>
                  <a:lnTo>
                    <a:pt x="201" y="877"/>
                  </a:lnTo>
                  <a:lnTo>
                    <a:pt x="241" y="902"/>
                  </a:lnTo>
                  <a:lnTo>
                    <a:pt x="280" y="923"/>
                  </a:lnTo>
                  <a:lnTo>
                    <a:pt x="323" y="938"/>
                  </a:lnTo>
                  <a:lnTo>
                    <a:pt x="365" y="950"/>
                  </a:lnTo>
                  <a:lnTo>
                    <a:pt x="411" y="957"/>
                  </a:lnTo>
                  <a:lnTo>
                    <a:pt x="457" y="960"/>
                  </a:lnTo>
                  <a:lnTo>
                    <a:pt x="457" y="960"/>
                  </a:lnTo>
                  <a:lnTo>
                    <a:pt x="502" y="957"/>
                  </a:lnTo>
                  <a:lnTo>
                    <a:pt x="548" y="950"/>
                  </a:lnTo>
                  <a:lnTo>
                    <a:pt x="591" y="938"/>
                  </a:lnTo>
                  <a:lnTo>
                    <a:pt x="633" y="923"/>
                  </a:lnTo>
                  <a:lnTo>
                    <a:pt x="673" y="902"/>
                  </a:lnTo>
                  <a:lnTo>
                    <a:pt x="710" y="877"/>
                  </a:lnTo>
                  <a:lnTo>
                    <a:pt x="746" y="850"/>
                  </a:lnTo>
                  <a:lnTo>
                    <a:pt x="780" y="820"/>
                  </a:lnTo>
                  <a:lnTo>
                    <a:pt x="807" y="786"/>
                  </a:lnTo>
                  <a:lnTo>
                    <a:pt x="834" y="749"/>
                  </a:lnTo>
                  <a:lnTo>
                    <a:pt x="856" y="710"/>
                  </a:lnTo>
                  <a:lnTo>
                    <a:pt x="877" y="667"/>
                  </a:lnTo>
                  <a:lnTo>
                    <a:pt x="892" y="622"/>
                  </a:lnTo>
                  <a:lnTo>
                    <a:pt x="901" y="576"/>
                  </a:lnTo>
                  <a:lnTo>
                    <a:pt x="910" y="530"/>
                  </a:lnTo>
                  <a:lnTo>
                    <a:pt x="910" y="478"/>
                  </a:lnTo>
                  <a:lnTo>
                    <a:pt x="910" y="478"/>
                  </a:lnTo>
                  <a:lnTo>
                    <a:pt x="910" y="430"/>
                  </a:lnTo>
                  <a:lnTo>
                    <a:pt x="901" y="384"/>
                  </a:lnTo>
                  <a:lnTo>
                    <a:pt x="892" y="338"/>
                  </a:lnTo>
                  <a:lnTo>
                    <a:pt x="877" y="293"/>
                  </a:lnTo>
                  <a:lnTo>
                    <a:pt x="856" y="250"/>
                  </a:lnTo>
                  <a:lnTo>
                    <a:pt x="834" y="210"/>
                  </a:lnTo>
                  <a:lnTo>
                    <a:pt x="807" y="174"/>
                  </a:lnTo>
                  <a:lnTo>
                    <a:pt x="780" y="140"/>
                  </a:lnTo>
                  <a:lnTo>
                    <a:pt x="746" y="110"/>
                  </a:lnTo>
                  <a:lnTo>
                    <a:pt x="710" y="83"/>
                  </a:lnTo>
                  <a:lnTo>
                    <a:pt x="673" y="58"/>
                  </a:lnTo>
                  <a:lnTo>
                    <a:pt x="633" y="37"/>
                  </a:lnTo>
                  <a:lnTo>
                    <a:pt x="591" y="22"/>
                  </a:lnTo>
                  <a:lnTo>
                    <a:pt x="548" y="10"/>
                  </a:lnTo>
                  <a:lnTo>
                    <a:pt x="502" y="0"/>
                  </a:lnTo>
                  <a:lnTo>
                    <a:pt x="457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24389" y="7858162"/>
              <a:ext cx="1455797" cy="1533581"/>
            </a:xfrm>
            <a:custGeom>
              <a:avLst/>
              <a:gdLst/>
              <a:ahLst/>
              <a:cxnLst>
                <a:cxn ang="0">
                  <a:pos x="457" y="0"/>
                </a:cxn>
                <a:cxn ang="0">
                  <a:pos x="365" y="9"/>
                </a:cxn>
                <a:cxn ang="0">
                  <a:pos x="280" y="37"/>
                </a:cxn>
                <a:cxn ang="0">
                  <a:pos x="204" y="83"/>
                </a:cxn>
                <a:cxn ang="0">
                  <a:pos x="134" y="140"/>
                </a:cxn>
                <a:cxn ang="0">
                  <a:pos x="79" y="213"/>
                </a:cxn>
                <a:cxn ang="0">
                  <a:pos x="37" y="293"/>
                </a:cxn>
                <a:cxn ang="0">
                  <a:pos x="9" y="384"/>
                </a:cxn>
                <a:cxn ang="0">
                  <a:pos x="0" y="481"/>
                </a:cxn>
                <a:cxn ang="0">
                  <a:pos x="3" y="530"/>
                </a:cxn>
                <a:cxn ang="0">
                  <a:pos x="21" y="625"/>
                </a:cxn>
                <a:cxn ang="0">
                  <a:pos x="55" y="713"/>
                </a:cxn>
                <a:cxn ang="0">
                  <a:pos x="107" y="789"/>
                </a:cxn>
                <a:cxn ang="0">
                  <a:pos x="168" y="853"/>
                </a:cxn>
                <a:cxn ang="0">
                  <a:pos x="241" y="905"/>
                </a:cxn>
                <a:cxn ang="0">
                  <a:pos x="323" y="941"/>
                </a:cxn>
                <a:cxn ang="0">
                  <a:pos x="411" y="963"/>
                </a:cxn>
                <a:cxn ang="0">
                  <a:pos x="457" y="966"/>
                </a:cxn>
                <a:cxn ang="0">
                  <a:pos x="551" y="953"/>
                </a:cxn>
                <a:cxn ang="0">
                  <a:pos x="636" y="926"/>
                </a:cxn>
                <a:cxn ang="0">
                  <a:pos x="713" y="880"/>
                </a:cxn>
                <a:cxn ang="0">
                  <a:pos x="783" y="823"/>
                </a:cxn>
                <a:cxn ang="0">
                  <a:pos x="837" y="752"/>
                </a:cxn>
                <a:cxn ang="0">
                  <a:pos x="880" y="670"/>
                </a:cxn>
                <a:cxn ang="0">
                  <a:pos x="907" y="579"/>
                </a:cxn>
                <a:cxn ang="0">
                  <a:pos x="917" y="481"/>
                </a:cxn>
                <a:cxn ang="0">
                  <a:pos x="914" y="433"/>
                </a:cxn>
                <a:cxn ang="0">
                  <a:pos x="895" y="338"/>
                </a:cxn>
                <a:cxn ang="0">
                  <a:pos x="859" y="253"/>
                </a:cxn>
                <a:cxn ang="0">
                  <a:pos x="810" y="174"/>
                </a:cxn>
                <a:cxn ang="0">
                  <a:pos x="749" y="110"/>
                </a:cxn>
                <a:cxn ang="0">
                  <a:pos x="676" y="58"/>
                </a:cxn>
                <a:cxn ang="0">
                  <a:pos x="594" y="22"/>
                </a:cxn>
                <a:cxn ang="0">
                  <a:pos x="506" y="0"/>
                </a:cxn>
                <a:cxn ang="0">
                  <a:pos x="457" y="0"/>
                </a:cxn>
              </a:cxnLst>
              <a:rect l="0" t="0" r="r" b="b"/>
              <a:pathLst>
                <a:path w="917" h="966">
                  <a:moveTo>
                    <a:pt x="457" y="0"/>
                  </a:moveTo>
                  <a:lnTo>
                    <a:pt x="457" y="0"/>
                  </a:lnTo>
                  <a:lnTo>
                    <a:pt x="411" y="0"/>
                  </a:lnTo>
                  <a:lnTo>
                    <a:pt x="365" y="9"/>
                  </a:lnTo>
                  <a:lnTo>
                    <a:pt x="323" y="22"/>
                  </a:lnTo>
                  <a:lnTo>
                    <a:pt x="280" y="37"/>
                  </a:lnTo>
                  <a:lnTo>
                    <a:pt x="241" y="58"/>
                  </a:lnTo>
                  <a:lnTo>
                    <a:pt x="204" y="83"/>
                  </a:lnTo>
                  <a:lnTo>
                    <a:pt x="168" y="110"/>
                  </a:lnTo>
                  <a:lnTo>
                    <a:pt x="134" y="140"/>
                  </a:lnTo>
                  <a:lnTo>
                    <a:pt x="107" y="174"/>
                  </a:lnTo>
                  <a:lnTo>
                    <a:pt x="79" y="213"/>
                  </a:lnTo>
                  <a:lnTo>
                    <a:pt x="55" y="253"/>
                  </a:lnTo>
                  <a:lnTo>
                    <a:pt x="37" y="293"/>
                  </a:lnTo>
                  <a:lnTo>
                    <a:pt x="21" y="338"/>
                  </a:lnTo>
                  <a:lnTo>
                    <a:pt x="9" y="384"/>
                  </a:lnTo>
                  <a:lnTo>
                    <a:pt x="3" y="43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3" y="530"/>
                  </a:lnTo>
                  <a:lnTo>
                    <a:pt x="9" y="579"/>
                  </a:lnTo>
                  <a:lnTo>
                    <a:pt x="21" y="625"/>
                  </a:lnTo>
                  <a:lnTo>
                    <a:pt x="37" y="670"/>
                  </a:lnTo>
                  <a:lnTo>
                    <a:pt x="55" y="713"/>
                  </a:lnTo>
                  <a:lnTo>
                    <a:pt x="79" y="752"/>
                  </a:lnTo>
                  <a:lnTo>
                    <a:pt x="107" y="789"/>
                  </a:lnTo>
                  <a:lnTo>
                    <a:pt x="134" y="823"/>
                  </a:lnTo>
                  <a:lnTo>
                    <a:pt x="168" y="853"/>
                  </a:lnTo>
                  <a:lnTo>
                    <a:pt x="204" y="880"/>
                  </a:lnTo>
                  <a:lnTo>
                    <a:pt x="241" y="905"/>
                  </a:lnTo>
                  <a:lnTo>
                    <a:pt x="280" y="926"/>
                  </a:lnTo>
                  <a:lnTo>
                    <a:pt x="323" y="941"/>
                  </a:lnTo>
                  <a:lnTo>
                    <a:pt x="365" y="953"/>
                  </a:lnTo>
                  <a:lnTo>
                    <a:pt x="411" y="963"/>
                  </a:lnTo>
                  <a:lnTo>
                    <a:pt x="457" y="966"/>
                  </a:lnTo>
                  <a:lnTo>
                    <a:pt x="457" y="966"/>
                  </a:lnTo>
                  <a:lnTo>
                    <a:pt x="506" y="963"/>
                  </a:lnTo>
                  <a:lnTo>
                    <a:pt x="551" y="953"/>
                  </a:lnTo>
                  <a:lnTo>
                    <a:pt x="594" y="941"/>
                  </a:lnTo>
                  <a:lnTo>
                    <a:pt x="636" y="926"/>
                  </a:lnTo>
                  <a:lnTo>
                    <a:pt x="676" y="905"/>
                  </a:lnTo>
                  <a:lnTo>
                    <a:pt x="713" y="880"/>
                  </a:lnTo>
                  <a:lnTo>
                    <a:pt x="749" y="853"/>
                  </a:lnTo>
                  <a:lnTo>
                    <a:pt x="783" y="823"/>
                  </a:lnTo>
                  <a:lnTo>
                    <a:pt x="810" y="789"/>
                  </a:lnTo>
                  <a:lnTo>
                    <a:pt x="837" y="752"/>
                  </a:lnTo>
                  <a:lnTo>
                    <a:pt x="859" y="713"/>
                  </a:lnTo>
                  <a:lnTo>
                    <a:pt x="880" y="670"/>
                  </a:lnTo>
                  <a:lnTo>
                    <a:pt x="895" y="625"/>
                  </a:lnTo>
                  <a:lnTo>
                    <a:pt x="907" y="579"/>
                  </a:lnTo>
                  <a:lnTo>
                    <a:pt x="914" y="530"/>
                  </a:lnTo>
                  <a:lnTo>
                    <a:pt x="917" y="481"/>
                  </a:lnTo>
                  <a:lnTo>
                    <a:pt x="917" y="481"/>
                  </a:lnTo>
                  <a:lnTo>
                    <a:pt x="914" y="433"/>
                  </a:lnTo>
                  <a:lnTo>
                    <a:pt x="907" y="384"/>
                  </a:lnTo>
                  <a:lnTo>
                    <a:pt x="895" y="338"/>
                  </a:lnTo>
                  <a:lnTo>
                    <a:pt x="880" y="293"/>
                  </a:lnTo>
                  <a:lnTo>
                    <a:pt x="859" y="253"/>
                  </a:lnTo>
                  <a:lnTo>
                    <a:pt x="837" y="213"/>
                  </a:lnTo>
                  <a:lnTo>
                    <a:pt x="810" y="174"/>
                  </a:lnTo>
                  <a:lnTo>
                    <a:pt x="783" y="140"/>
                  </a:lnTo>
                  <a:lnTo>
                    <a:pt x="749" y="110"/>
                  </a:lnTo>
                  <a:lnTo>
                    <a:pt x="713" y="83"/>
                  </a:lnTo>
                  <a:lnTo>
                    <a:pt x="676" y="58"/>
                  </a:lnTo>
                  <a:lnTo>
                    <a:pt x="636" y="37"/>
                  </a:lnTo>
                  <a:lnTo>
                    <a:pt x="594" y="22"/>
                  </a:lnTo>
                  <a:lnTo>
                    <a:pt x="551" y="9"/>
                  </a:lnTo>
                  <a:lnTo>
                    <a:pt x="506" y="0"/>
                  </a:lnTo>
                  <a:lnTo>
                    <a:pt x="457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FC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4524389" y="7848636"/>
              <a:ext cx="1460560" cy="1543106"/>
            </a:xfrm>
            <a:custGeom>
              <a:avLst/>
              <a:gdLst/>
              <a:ahLst/>
              <a:cxnLst>
                <a:cxn ang="0">
                  <a:pos x="460" y="0"/>
                </a:cxn>
                <a:cxn ang="0">
                  <a:pos x="369" y="12"/>
                </a:cxn>
                <a:cxn ang="0">
                  <a:pos x="280" y="40"/>
                </a:cxn>
                <a:cxn ang="0">
                  <a:pos x="204" y="86"/>
                </a:cxn>
                <a:cxn ang="0">
                  <a:pos x="134" y="143"/>
                </a:cxn>
                <a:cxn ang="0">
                  <a:pos x="79" y="216"/>
                </a:cxn>
                <a:cxn ang="0">
                  <a:pos x="37" y="299"/>
                </a:cxn>
                <a:cxn ang="0">
                  <a:pos x="9" y="390"/>
                </a:cxn>
                <a:cxn ang="0">
                  <a:pos x="0" y="487"/>
                </a:cxn>
                <a:cxn ang="0">
                  <a:pos x="3" y="536"/>
                </a:cxn>
                <a:cxn ang="0">
                  <a:pos x="21" y="631"/>
                </a:cxn>
                <a:cxn ang="0">
                  <a:pos x="55" y="716"/>
                </a:cxn>
                <a:cxn ang="0">
                  <a:pos x="107" y="795"/>
                </a:cxn>
                <a:cxn ang="0">
                  <a:pos x="168" y="859"/>
                </a:cxn>
                <a:cxn ang="0">
                  <a:pos x="241" y="914"/>
                </a:cxn>
                <a:cxn ang="0">
                  <a:pos x="323" y="950"/>
                </a:cxn>
                <a:cxn ang="0">
                  <a:pos x="414" y="969"/>
                </a:cxn>
                <a:cxn ang="0">
                  <a:pos x="460" y="972"/>
                </a:cxn>
                <a:cxn ang="0">
                  <a:pos x="551" y="962"/>
                </a:cxn>
                <a:cxn ang="0">
                  <a:pos x="639" y="932"/>
                </a:cxn>
                <a:cxn ang="0">
                  <a:pos x="716" y="889"/>
                </a:cxn>
                <a:cxn ang="0">
                  <a:pos x="786" y="829"/>
                </a:cxn>
                <a:cxn ang="0">
                  <a:pos x="840" y="758"/>
                </a:cxn>
                <a:cxn ang="0">
                  <a:pos x="883" y="676"/>
                </a:cxn>
                <a:cxn ang="0">
                  <a:pos x="910" y="585"/>
                </a:cxn>
                <a:cxn ang="0">
                  <a:pos x="920" y="487"/>
                </a:cxn>
                <a:cxn ang="0">
                  <a:pos x="917" y="436"/>
                </a:cxn>
                <a:cxn ang="0">
                  <a:pos x="898" y="341"/>
                </a:cxn>
                <a:cxn ang="0">
                  <a:pos x="865" y="256"/>
                </a:cxn>
                <a:cxn ang="0">
                  <a:pos x="813" y="177"/>
                </a:cxn>
                <a:cxn ang="0">
                  <a:pos x="752" y="113"/>
                </a:cxn>
                <a:cxn ang="0">
                  <a:pos x="679" y="61"/>
                </a:cxn>
                <a:cxn ang="0">
                  <a:pos x="597" y="25"/>
                </a:cxn>
                <a:cxn ang="0">
                  <a:pos x="506" y="3"/>
                </a:cxn>
                <a:cxn ang="0">
                  <a:pos x="460" y="0"/>
                </a:cxn>
              </a:cxnLst>
              <a:rect l="0" t="0" r="r" b="b"/>
              <a:pathLst>
                <a:path w="920" h="972">
                  <a:moveTo>
                    <a:pt x="460" y="0"/>
                  </a:moveTo>
                  <a:lnTo>
                    <a:pt x="460" y="0"/>
                  </a:lnTo>
                  <a:lnTo>
                    <a:pt x="414" y="3"/>
                  </a:lnTo>
                  <a:lnTo>
                    <a:pt x="369" y="12"/>
                  </a:lnTo>
                  <a:lnTo>
                    <a:pt x="323" y="25"/>
                  </a:lnTo>
                  <a:lnTo>
                    <a:pt x="280" y="40"/>
                  </a:lnTo>
                  <a:lnTo>
                    <a:pt x="241" y="61"/>
                  </a:lnTo>
                  <a:lnTo>
                    <a:pt x="204" y="86"/>
                  </a:lnTo>
                  <a:lnTo>
                    <a:pt x="168" y="113"/>
                  </a:lnTo>
                  <a:lnTo>
                    <a:pt x="134" y="143"/>
                  </a:lnTo>
                  <a:lnTo>
                    <a:pt x="107" y="177"/>
                  </a:lnTo>
                  <a:lnTo>
                    <a:pt x="79" y="216"/>
                  </a:lnTo>
                  <a:lnTo>
                    <a:pt x="55" y="256"/>
                  </a:lnTo>
                  <a:lnTo>
                    <a:pt x="37" y="299"/>
                  </a:lnTo>
                  <a:lnTo>
                    <a:pt x="21" y="341"/>
                  </a:lnTo>
                  <a:lnTo>
                    <a:pt x="9" y="390"/>
                  </a:lnTo>
                  <a:lnTo>
                    <a:pt x="3" y="436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3" y="536"/>
                  </a:lnTo>
                  <a:lnTo>
                    <a:pt x="9" y="585"/>
                  </a:lnTo>
                  <a:lnTo>
                    <a:pt x="21" y="631"/>
                  </a:lnTo>
                  <a:lnTo>
                    <a:pt x="37" y="676"/>
                  </a:lnTo>
                  <a:lnTo>
                    <a:pt x="55" y="716"/>
                  </a:lnTo>
                  <a:lnTo>
                    <a:pt x="79" y="758"/>
                  </a:lnTo>
                  <a:lnTo>
                    <a:pt x="107" y="795"/>
                  </a:lnTo>
                  <a:lnTo>
                    <a:pt x="134" y="829"/>
                  </a:lnTo>
                  <a:lnTo>
                    <a:pt x="168" y="859"/>
                  </a:lnTo>
                  <a:lnTo>
                    <a:pt x="204" y="889"/>
                  </a:lnTo>
                  <a:lnTo>
                    <a:pt x="241" y="914"/>
                  </a:lnTo>
                  <a:lnTo>
                    <a:pt x="280" y="932"/>
                  </a:lnTo>
                  <a:lnTo>
                    <a:pt x="323" y="950"/>
                  </a:lnTo>
                  <a:lnTo>
                    <a:pt x="369" y="962"/>
                  </a:lnTo>
                  <a:lnTo>
                    <a:pt x="414" y="969"/>
                  </a:lnTo>
                  <a:lnTo>
                    <a:pt x="460" y="972"/>
                  </a:lnTo>
                  <a:lnTo>
                    <a:pt x="460" y="972"/>
                  </a:lnTo>
                  <a:lnTo>
                    <a:pt x="506" y="969"/>
                  </a:lnTo>
                  <a:lnTo>
                    <a:pt x="551" y="962"/>
                  </a:lnTo>
                  <a:lnTo>
                    <a:pt x="597" y="950"/>
                  </a:lnTo>
                  <a:lnTo>
                    <a:pt x="639" y="932"/>
                  </a:lnTo>
                  <a:lnTo>
                    <a:pt x="679" y="914"/>
                  </a:lnTo>
                  <a:lnTo>
                    <a:pt x="716" y="889"/>
                  </a:lnTo>
                  <a:lnTo>
                    <a:pt x="752" y="859"/>
                  </a:lnTo>
                  <a:lnTo>
                    <a:pt x="786" y="829"/>
                  </a:lnTo>
                  <a:lnTo>
                    <a:pt x="813" y="795"/>
                  </a:lnTo>
                  <a:lnTo>
                    <a:pt x="840" y="758"/>
                  </a:lnTo>
                  <a:lnTo>
                    <a:pt x="865" y="716"/>
                  </a:lnTo>
                  <a:lnTo>
                    <a:pt x="883" y="676"/>
                  </a:lnTo>
                  <a:lnTo>
                    <a:pt x="898" y="631"/>
                  </a:lnTo>
                  <a:lnTo>
                    <a:pt x="910" y="585"/>
                  </a:lnTo>
                  <a:lnTo>
                    <a:pt x="917" y="536"/>
                  </a:lnTo>
                  <a:lnTo>
                    <a:pt x="920" y="487"/>
                  </a:lnTo>
                  <a:lnTo>
                    <a:pt x="920" y="487"/>
                  </a:lnTo>
                  <a:lnTo>
                    <a:pt x="917" y="436"/>
                  </a:lnTo>
                  <a:lnTo>
                    <a:pt x="910" y="390"/>
                  </a:lnTo>
                  <a:lnTo>
                    <a:pt x="898" y="341"/>
                  </a:lnTo>
                  <a:lnTo>
                    <a:pt x="883" y="299"/>
                  </a:lnTo>
                  <a:lnTo>
                    <a:pt x="865" y="256"/>
                  </a:lnTo>
                  <a:lnTo>
                    <a:pt x="840" y="216"/>
                  </a:lnTo>
                  <a:lnTo>
                    <a:pt x="813" y="177"/>
                  </a:lnTo>
                  <a:lnTo>
                    <a:pt x="786" y="143"/>
                  </a:lnTo>
                  <a:lnTo>
                    <a:pt x="752" y="113"/>
                  </a:lnTo>
                  <a:lnTo>
                    <a:pt x="716" y="86"/>
                  </a:lnTo>
                  <a:lnTo>
                    <a:pt x="679" y="61"/>
                  </a:lnTo>
                  <a:lnTo>
                    <a:pt x="639" y="40"/>
                  </a:lnTo>
                  <a:lnTo>
                    <a:pt x="597" y="25"/>
                  </a:lnTo>
                  <a:lnTo>
                    <a:pt x="551" y="12"/>
                  </a:lnTo>
                  <a:lnTo>
                    <a:pt x="506" y="3"/>
                  </a:lnTo>
                  <a:lnTo>
                    <a:pt x="460" y="0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FFC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4524389" y="7843874"/>
              <a:ext cx="1465323" cy="1547869"/>
            </a:xfrm>
            <a:custGeom>
              <a:avLst/>
              <a:gdLst/>
              <a:ahLst/>
              <a:cxnLst>
                <a:cxn ang="0">
                  <a:pos x="460" y="0"/>
                </a:cxn>
                <a:cxn ang="0">
                  <a:pos x="369" y="9"/>
                </a:cxn>
                <a:cxn ang="0">
                  <a:pos x="283" y="40"/>
                </a:cxn>
                <a:cxn ang="0">
                  <a:pos x="204" y="85"/>
                </a:cxn>
                <a:cxn ang="0">
                  <a:pos x="134" y="143"/>
                </a:cxn>
                <a:cxn ang="0">
                  <a:pos x="79" y="216"/>
                </a:cxn>
                <a:cxn ang="0">
                  <a:pos x="37" y="299"/>
                </a:cxn>
                <a:cxn ang="0">
                  <a:pos x="9" y="390"/>
                </a:cxn>
                <a:cxn ang="0">
                  <a:pos x="0" y="487"/>
                </a:cxn>
                <a:cxn ang="0">
                  <a:pos x="3" y="539"/>
                </a:cxn>
                <a:cxn ang="0">
                  <a:pos x="21" y="634"/>
                </a:cxn>
                <a:cxn ang="0">
                  <a:pos x="55" y="719"/>
                </a:cxn>
                <a:cxn ang="0">
                  <a:pos x="107" y="798"/>
                </a:cxn>
                <a:cxn ang="0">
                  <a:pos x="168" y="865"/>
                </a:cxn>
                <a:cxn ang="0">
                  <a:pos x="241" y="917"/>
                </a:cxn>
                <a:cxn ang="0">
                  <a:pos x="323" y="953"/>
                </a:cxn>
                <a:cxn ang="0">
                  <a:pos x="414" y="972"/>
                </a:cxn>
                <a:cxn ang="0">
                  <a:pos x="460" y="975"/>
                </a:cxn>
                <a:cxn ang="0">
                  <a:pos x="554" y="965"/>
                </a:cxn>
                <a:cxn ang="0">
                  <a:pos x="639" y="938"/>
                </a:cxn>
                <a:cxn ang="0">
                  <a:pos x="719" y="892"/>
                </a:cxn>
                <a:cxn ang="0">
                  <a:pos x="789" y="832"/>
                </a:cxn>
                <a:cxn ang="0">
                  <a:pos x="843" y="761"/>
                </a:cxn>
                <a:cxn ang="0">
                  <a:pos x="886" y="676"/>
                </a:cxn>
                <a:cxn ang="0">
                  <a:pos x="914" y="585"/>
                </a:cxn>
                <a:cxn ang="0">
                  <a:pos x="923" y="487"/>
                </a:cxn>
                <a:cxn ang="0">
                  <a:pos x="920" y="439"/>
                </a:cxn>
                <a:cxn ang="0">
                  <a:pos x="901" y="344"/>
                </a:cxn>
                <a:cxn ang="0">
                  <a:pos x="868" y="256"/>
                </a:cxn>
                <a:cxn ang="0">
                  <a:pos x="816" y="180"/>
                </a:cxn>
                <a:cxn ang="0">
                  <a:pos x="755" y="113"/>
                </a:cxn>
                <a:cxn ang="0">
                  <a:pos x="682" y="61"/>
                </a:cxn>
                <a:cxn ang="0">
                  <a:pos x="597" y="22"/>
                </a:cxn>
                <a:cxn ang="0">
                  <a:pos x="509" y="3"/>
                </a:cxn>
                <a:cxn ang="0">
                  <a:pos x="460" y="0"/>
                </a:cxn>
              </a:cxnLst>
              <a:rect l="0" t="0" r="r" b="b"/>
              <a:pathLst>
                <a:path w="923" h="975">
                  <a:moveTo>
                    <a:pt x="460" y="0"/>
                  </a:moveTo>
                  <a:lnTo>
                    <a:pt x="460" y="0"/>
                  </a:lnTo>
                  <a:lnTo>
                    <a:pt x="414" y="3"/>
                  </a:lnTo>
                  <a:lnTo>
                    <a:pt x="369" y="9"/>
                  </a:lnTo>
                  <a:lnTo>
                    <a:pt x="323" y="22"/>
                  </a:lnTo>
                  <a:lnTo>
                    <a:pt x="283" y="40"/>
                  </a:lnTo>
                  <a:lnTo>
                    <a:pt x="241" y="61"/>
                  </a:lnTo>
                  <a:lnTo>
                    <a:pt x="204" y="85"/>
                  </a:lnTo>
                  <a:lnTo>
                    <a:pt x="168" y="113"/>
                  </a:lnTo>
                  <a:lnTo>
                    <a:pt x="134" y="143"/>
                  </a:lnTo>
                  <a:lnTo>
                    <a:pt x="107" y="180"/>
                  </a:lnTo>
                  <a:lnTo>
                    <a:pt x="79" y="216"/>
                  </a:lnTo>
                  <a:lnTo>
                    <a:pt x="55" y="256"/>
                  </a:lnTo>
                  <a:lnTo>
                    <a:pt x="37" y="299"/>
                  </a:lnTo>
                  <a:lnTo>
                    <a:pt x="21" y="344"/>
                  </a:lnTo>
                  <a:lnTo>
                    <a:pt x="9" y="390"/>
                  </a:lnTo>
                  <a:lnTo>
                    <a:pt x="3" y="439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3" y="539"/>
                  </a:lnTo>
                  <a:lnTo>
                    <a:pt x="9" y="585"/>
                  </a:lnTo>
                  <a:lnTo>
                    <a:pt x="21" y="634"/>
                  </a:lnTo>
                  <a:lnTo>
                    <a:pt x="37" y="676"/>
                  </a:lnTo>
                  <a:lnTo>
                    <a:pt x="55" y="719"/>
                  </a:lnTo>
                  <a:lnTo>
                    <a:pt x="79" y="761"/>
                  </a:lnTo>
                  <a:lnTo>
                    <a:pt x="107" y="798"/>
                  </a:lnTo>
                  <a:lnTo>
                    <a:pt x="134" y="832"/>
                  </a:lnTo>
                  <a:lnTo>
                    <a:pt x="168" y="865"/>
                  </a:lnTo>
                  <a:lnTo>
                    <a:pt x="204" y="892"/>
                  </a:lnTo>
                  <a:lnTo>
                    <a:pt x="241" y="917"/>
                  </a:lnTo>
                  <a:lnTo>
                    <a:pt x="283" y="938"/>
                  </a:lnTo>
                  <a:lnTo>
                    <a:pt x="323" y="953"/>
                  </a:lnTo>
                  <a:lnTo>
                    <a:pt x="369" y="965"/>
                  </a:lnTo>
                  <a:lnTo>
                    <a:pt x="414" y="972"/>
                  </a:lnTo>
                  <a:lnTo>
                    <a:pt x="460" y="975"/>
                  </a:lnTo>
                  <a:lnTo>
                    <a:pt x="460" y="975"/>
                  </a:lnTo>
                  <a:lnTo>
                    <a:pt x="509" y="972"/>
                  </a:lnTo>
                  <a:lnTo>
                    <a:pt x="554" y="965"/>
                  </a:lnTo>
                  <a:lnTo>
                    <a:pt x="597" y="953"/>
                  </a:lnTo>
                  <a:lnTo>
                    <a:pt x="639" y="938"/>
                  </a:lnTo>
                  <a:lnTo>
                    <a:pt x="682" y="917"/>
                  </a:lnTo>
                  <a:lnTo>
                    <a:pt x="719" y="892"/>
                  </a:lnTo>
                  <a:lnTo>
                    <a:pt x="755" y="865"/>
                  </a:lnTo>
                  <a:lnTo>
                    <a:pt x="789" y="832"/>
                  </a:lnTo>
                  <a:lnTo>
                    <a:pt x="816" y="798"/>
                  </a:lnTo>
                  <a:lnTo>
                    <a:pt x="843" y="761"/>
                  </a:lnTo>
                  <a:lnTo>
                    <a:pt x="868" y="719"/>
                  </a:lnTo>
                  <a:lnTo>
                    <a:pt x="886" y="676"/>
                  </a:lnTo>
                  <a:lnTo>
                    <a:pt x="901" y="634"/>
                  </a:lnTo>
                  <a:lnTo>
                    <a:pt x="914" y="585"/>
                  </a:lnTo>
                  <a:lnTo>
                    <a:pt x="920" y="539"/>
                  </a:lnTo>
                  <a:lnTo>
                    <a:pt x="923" y="487"/>
                  </a:lnTo>
                  <a:lnTo>
                    <a:pt x="923" y="487"/>
                  </a:lnTo>
                  <a:lnTo>
                    <a:pt x="920" y="439"/>
                  </a:lnTo>
                  <a:lnTo>
                    <a:pt x="914" y="390"/>
                  </a:lnTo>
                  <a:lnTo>
                    <a:pt x="901" y="344"/>
                  </a:lnTo>
                  <a:lnTo>
                    <a:pt x="886" y="299"/>
                  </a:lnTo>
                  <a:lnTo>
                    <a:pt x="868" y="256"/>
                  </a:lnTo>
                  <a:lnTo>
                    <a:pt x="843" y="216"/>
                  </a:lnTo>
                  <a:lnTo>
                    <a:pt x="816" y="180"/>
                  </a:lnTo>
                  <a:lnTo>
                    <a:pt x="789" y="143"/>
                  </a:lnTo>
                  <a:lnTo>
                    <a:pt x="755" y="113"/>
                  </a:lnTo>
                  <a:lnTo>
                    <a:pt x="719" y="85"/>
                  </a:lnTo>
                  <a:lnTo>
                    <a:pt x="682" y="61"/>
                  </a:lnTo>
                  <a:lnTo>
                    <a:pt x="639" y="40"/>
                  </a:lnTo>
                  <a:lnTo>
                    <a:pt x="597" y="22"/>
                  </a:lnTo>
                  <a:lnTo>
                    <a:pt x="554" y="9"/>
                  </a:lnTo>
                  <a:lnTo>
                    <a:pt x="509" y="3"/>
                  </a:lnTo>
                  <a:lnTo>
                    <a:pt x="460" y="0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FFB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524389" y="7839111"/>
              <a:ext cx="1470085" cy="1557395"/>
            </a:xfrm>
            <a:custGeom>
              <a:avLst/>
              <a:gdLst/>
              <a:ahLst/>
              <a:cxnLst>
                <a:cxn ang="0">
                  <a:pos x="463" y="0"/>
                </a:cxn>
                <a:cxn ang="0">
                  <a:pos x="369" y="9"/>
                </a:cxn>
                <a:cxn ang="0">
                  <a:pos x="283" y="40"/>
                </a:cxn>
                <a:cxn ang="0">
                  <a:pos x="204" y="85"/>
                </a:cxn>
                <a:cxn ang="0">
                  <a:pos x="134" y="143"/>
                </a:cxn>
                <a:cxn ang="0">
                  <a:pos x="79" y="216"/>
                </a:cxn>
                <a:cxn ang="0">
                  <a:pos x="37" y="299"/>
                </a:cxn>
                <a:cxn ang="0">
                  <a:pos x="9" y="390"/>
                </a:cxn>
                <a:cxn ang="0">
                  <a:pos x="0" y="490"/>
                </a:cxn>
                <a:cxn ang="0">
                  <a:pos x="0" y="539"/>
                </a:cxn>
                <a:cxn ang="0">
                  <a:pos x="21" y="634"/>
                </a:cxn>
                <a:cxn ang="0">
                  <a:pos x="55" y="722"/>
                </a:cxn>
                <a:cxn ang="0">
                  <a:pos x="107" y="801"/>
                </a:cxn>
                <a:cxn ang="0">
                  <a:pos x="168" y="868"/>
                </a:cxn>
                <a:cxn ang="0">
                  <a:pos x="241" y="920"/>
                </a:cxn>
                <a:cxn ang="0">
                  <a:pos x="326" y="956"/>
                </a:cxn>
                <a:cxn ang="0">
                  <a:pos x="414" y="978"/>
                </a:cxn>
                <a:cxn ang="0">
                  <a:pos x="463" y="981"/>
                </a:cxn>
                <a:cxn ang="0">
                  <a:pos x="557" y="968"/>
                </a:cxn>
                <a:cxn ang="0">
                  <a:pos x="643" y="941"/>
                </a:cxn>
                <a:cxn ang="0">
                  <a:pos x="722" y="895"/>
                </a:cxn>
                <a:cxn ang="0">
                  <a:pos x="792" y="835"/>
                </a:cxn>
                <a:cxn ang="0">
                  <a:pos x="847" y="764"/>
                </a:cxn>
                <a:cxn ang="0">
                  <a:pos x="889" y="679"/>
                </a:cxn>
                <a:cxn ang="0">
                  <a:pos x="917" y="588"/>
                </a:cxn>
                <a:cxn ang="0">
                  <a:pos x="926" y="490"/>
                </a:cxn>
                <a:cxn ang="0">
                  <a:pos x="923" y="439"/>
                </a:cxn>
                <a:cxn ang="0">
                  <a:pos x="904" y="344"/>
                </a:cxn>
                <a:cxn ang="0">
                  <a:pos x="871" y="256"/>
                </a:cxn>
                <a:cxn ang="0">
                  <a:pos x="819" y="180"/>
                </a:cxn>
                <a:cxn ang="0">
                  <a:pos x="758" y="113"/>
                </a:cxn>
                <a:cxn ang="0">
                  <a:pos x="682" y="58"/>
                </a:cxn>
                <a:cxn ang="0">
                  <a:pos x="600" y="21"/>
                </a:cxn>
                <a:cxn ang="0">
                  <a:pos x="509" y="3"/>
                </a:cxn>
                <a:cxn ang="0">
                  <a:pos x="463" y="0"/>
                </a:cxn>
              </a:cxnLst>
              <a:rect l="0" t="0" r="r" b="b"/>
              <a:pathLst>
                <a:path w="926" h="981">
                  <a:moveTo>
                    <a:pt x="463" y="0"/>
                  </a:moveTo>
                  <a:lnTo>
                    <a:pt x="463" y="0"/>
                  </a:lnTo>
                  <a:lnTo>
                    <a:pt x="414" y="3"/>
                  </a:lnTo>
                  <a:lnTo>
                    <a:pt x="369" y="9"/>
                  </a:lnTo>
                  <a:lnTo>
                    <a:pt x="326" y="21"/>
                  </a:lnTo>
                  <a:lnTo>
                    <a:pt x="283" y="40"/>
                  </a:lnTo>
                  <a:lnTo>
                    <a:pt x="241" y="58"/>
                  </a:lnTo>
                  <a:lnTo>
                    <a:pt x="204" y="85"/>
                  </a:lnTo>
                  <a:lnTo>
                    <a:pt x="168" y="113"/>
                  </a:lnTo>
                  <a:lnTo>
                    <a:pt x="134" y="143"/>
                  </a:lnTo>
                  <a:lnTo>
                    <a:pt x="107" y="180"/>
                  </a:lnTo>
                  <a:lnTo>
                    <a:pt x="79" y="216"/>
                  </a:lnTo>
                  <a:lnTo>
                    <a:pt x="55" y="256"/>
                  </a:lnTo>
                  <a:lnTo>
                    <a:pt x="37" y="299"/>
                  </a:lnTo>
                  <a:lnTo>
                    <a:pt x="21" y="344"/>
                  </a:lnTo>
                  <a:lnTo>
                    <a:pt x="9" y="390"/>
                  </a:lnTo>
                  <a:lnTo>
                    <a:pt x="0" y="439"/>
                  </a:lnTo>
                  <a:lnTo>
                    <a:pt x="0" y="490"/>
                  </a:lnTo>
                  <a:lnTo>
                    <a:pt x="0" y="490"/>
                  </a:lnTo>
                  <a:lnTo>
                    <a:pt x="0" y="539"/>
                  </a:lnTo>
                  <a:lnTo>
                    <a:pt x="9" y="588"/>
                  </a:lnTo>
                  <a:lnTo>
                    <a:pt x="21" y="634"/>
                  </a:lnTo>
                  <a:lnTo>
                    <a:pt x="37" y="679"/>
                  </a:lnTo>
                  <a:lnTo>
                    <a:pt x="55" y="722"/>
                  </a:lnTo>
                  <a:lnTo>
                    <a:pt x="79" y="764"/>
                  </a:lnTo>
                  <a:lnTo>
                    <a:pt x="107" y="801"/>
                  </a:lnTo>
                  <a:lnTo>
                    <a:pt x="134" y="835"/>
                  </a:lnTo>
                  <a:lnTo>
                    <a:pt x="168" y="868"/>
                  </a:lnTo>
                  <a:lnTo>
                    <a:pt x="204" y="895"/>
                  </a:lnTo>
                  <a:lnTo>
                    <a:pt x="241" y="920"/>
                  </a:lnTo>
                  <a:lnTo>
                    <a:pt x="283" y="941"/>
                  </a:lnTo>
                  <a:lnTo>
                    <a:pt x="326" y="956"/>
                  </a:lnTo>
                  <a:lnTo>
                    <a:pt x="369" y="968"/>
                  </a:lnTo>
                  <a:lnTo>
                    <a:pt x="414" y="978"/>
                  </a:lnTo>
                  <a:lnTo>
                    <a:pt x="463" y="981"/>
                  </a:lnTo>
                  <a:lnTo>
                    <a:pt x="463" y="981"/>
                  </a:lnTo>
                  <a:lnTo>
                    <a:pt x="509" y="978"/>
                  </a:lnTo>
                  <a:lnTo>
                    <a:pt x="557" y="968"/>
                  </a:lnTo>
                  <a:lnTo>
                    <a:pt x="600" y="956"/>
                  </a:lnTo>
                  <a:lnTo>
                    <a:pt x="643" y="941"/>
                  </a:lnTo>
                  <a:lnTo>
                    <a:pt x="682" y="920"/>
                  </a:lnTo>
                  <a:lnTo>
                    <a:pt x="722" y="895"/>
                  </a:lnTo>
                  <a:lnTo>
                    <a:pt x="758" y="868"/>
                  </a:lnTo>
                  <a:lnTo>
                    <a:pt x="792" y="835"/>
                  </a:lnTo>
                  <a:lnTo>
                    <a:pt x="819" y="801"/>
                  </a:lnTo>
                  <a:lnTo>
                    <a:pt x="847" y="764"/>
                  </a:lnTo>
                  <a:lnTo>
                    <a:pt x="871" y="722"/>
                  </a:lnTo>
                  <a:lnTo>
                    <a:pt x="889" y="679"/>
                  </a:lnTo>
                  <a:lnTo>
                    <a:pt x="904" y="634"/>
                  </a:lnTo>
                  <a:lnTo>
                    <a:pt x="917" y="588"/>
                  </a:lnTo>
                  <a:lnTo>
                    <a:pt x="923" y="539"/>
                  </a:lnTo>
                  <a:lnTo>
                    <a:pt x="926" y="490"/>
                  </a:lnTo>
                  <a:lnTo>
                    <a:pt x="926" y="490"/>
                  </a:lnTo>
                  <a:lnTo>
                    <a:pt x="923" y="439"/>
                  </a:lnTo>
                  <a:lnTo>
                    <a:pt x="917" y="390"/>
                  </a:lnTo>
                  <a:lnTo>
                    <a:pt x="904" y="344"/>
                  </a:lnTo>
                  <a:lnTo>
                    <a:pt x="889" y="299"/>
                  </a:lnTo>
                  <a:lnTo>
                    <a:pt x="871" y="256"/>
                  </a:lnTo>
                  <a:lnTo>
                    <a:pt x="847" y="216"/>
                  </a:lnTo>
                  <a:lnTo>
                    <a:pt x="819" y="180"/>
                  </a:lnTo>
                  <a:lnTo>
                    <a:pt x="792" y="143"/>
                  </a:lnTo>
                  <a:lnTo>
                    <a:pt x="758" y="113"/>
                  </a:lnTo>
                  <a:lnTo>
                    <a:pt x="722" y="85"/>
                  </a:lnTo>
                  <a:lnTo>
                    <a:pt x="682" y="58"/>
                  </a:lnTo>
                  <a:lnTo>
                    <a:pt x="643" y="40"/>
                  </a:lnTo>
                  <a:lnTo>
                    <a:pt x="600" y="21"/>
                  </a:lnTo>
                  <a:lnTo>
                    <a:pt x="557" y="9"/>
                  </a:lnTo>
                  <a:lnTo>
                    <a:pt x="509" y="3"/>
                  </a:lnTo>
                  <a:lnTo>
                    <a:pt x="463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rgbClr val="FFB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4524389" y="7834348"/>
              <a:ext cx="1474848" cy="1562157"/>
            </a:xfrm>
            <a:custGeom>
              <a:avLst/>
              <a:gdLst/>
              <a:ahLst/>
              <a:cxnLst>
                <a:cxn ang="0">
                  <a:pos x="463" y="0"/>
                </a:cxn>
                <a:cxn ang="0">
                  <a:pos x="372" y="9"/>
                </a:cxn>
                <a:cxn ang="0">
                  <a:pos x="283" y="40"/>
                </a:cxn>
                <a:cxn ang="0">
                  <a:pos x="204" y="85"/>
                </a:cxn>
                <a:cxn ang="0">
                  <a:pos x="134" y="143"/>
                </a:cxn>
                <a:cxn ang="0">
                  <a:pos x="79" y="216"/>
                </a:cxn>
                <a:cxn ang="0">
                  <a:pos x="37" y="302"/>
                </a:cxn>
                <a:cxn ang="0">
                  <a:pos x="9" y="393"/>
                </a:cxn>
                <a:cxn ang="0">
                  <a:pos x="0" y="490"/>
                </a:cxn>
                <a:cxn ang="0">
                  <a:pos x="0" y="542"/>
                </a:cxn>
                <a:cxn ang="0">
                  <a:pos x="18" y="637"/>
                </a:cxn>
                <a:cxn ang="0">
                  <a:pos x="55" y="725"/>
                </a:cxn>
                <a:cxn ang="0">
                  <a:pos x="107" y="804"/>
                </a:cxn>
                <a:cxn ang="0">
                  <a:pos x="168" y="871"/>
                </a:cxn>
                <a:cxn ang="0">
                  <a:pos x="244" y="923"/>
                </a:cxn>
                <a:cxn ang="0">
                  <a:pos x="326" y="962"/>
                </a:cxn>
                <a:cxn ang="0">
                  <a:pos x="417" y="981"/>
                </a:cxn>
                <a:cxn ang="0">
                  <a:pos x="463" y="984"/>
                </a:cxn>
                <a:cxn ang="0">
                  <a:pos x="557" y="975"/>
                </a:cxn>
                <a:cxn ang="0">
                  <a:pos x="646" y="944"/>
                </a:cxn>
                <a:cxn ang="0">
                  <a:pos x="725" y="898"/>
                </a:cxn>
                <a:cxn ang="0">
                  <a:pos x="795" y="838"/>
                </a:cxn>
                <a:cxn ang="0">
                  <a:pos x="850" y="767"/>
                </a:cxn>
                <a:cxn ang="0">
                  <a:pos x="892" y="682"/>
                </a:cxn>
                <a:cxn ang="0">
                  <a:pos x="920" y="591"/>
                </a:cxn>
                <a:cxn ang="0">
                  <a:pos x="929" y="490"/>
                </a:cxn>
                <a:cxn ang="0">
                  <a:pos x="929" y="442"/>
                </a:cxn>
                <a:cxn ang="0">
                  <a:pos x="910" y="344"/>
                </a:cxn>
                <a:cxn ang="0">
                  <a:pos x="874" y="256"/>
                </a:cxn>
                <a:cxn ang="0">
                  <a:pos x="822" y="180"/>
                </a:cxn>
                <a:cxn ang="0">
                  <a:pos x="761" y="113"/>
                </a:cxn>
                <a:cxn ang="0">
                  <a:pos x="685" y="58"/>
                </a:cxn>
                <a:cxn ang="0">
                  <a:pos x="603" y="21"/>
                </a:cxn>
                <a:cxn ang="0">
                  <a:pos x="512" y="3"/>
                </a:cxn>
                <a:cxn ang="0">
                  <a:pos x="463" y="0"/>
                </a:cxn>
              </a:cxnLst>
              <a:rect l="0" t="0" r="r" b="b"/>
              <a:pathLst>
                <a:path w="929" h="984">
                  <a:moveTo>
                    <a:pt x="463" y="0"/>
                  </a:moveTo>
                  <a:lnTo>
                    <a:pt x="463" y="0"/>
                  </a:lnTo>
                  <a:lnTo>
                    <a:pt x="417" y="3"/>
                  </a:lnTo>
                  <a:lnTo>
                    <a:pt x="372" y="9"/>
                  </a:lnTo>
                  <a:lnTo>
                    <a:pt x="326" y="21"/>
                  </a:lnTo>
                  <a:lnTo>
                    <a:pt x="283" y="40"/>
                  </a:lnTo>
                  <a:lnTo>
                    <a:pt x="244" y="58"/>
                  </a:lnTo>
                  <a:lnTo>
                    <a:pt x="204" y="85"/>
                  </a:lnTo>
                  <a:lnTo>
                    <a:pt x="168" y="113"/>
                  </a:lnTo>
                  <a:lnTo>
                    <a:pt x="134" y="143"/>
                  </a:lnTo>
                  <a:lnTo>
                    <a:pt x="107" y="180"/>
                  </a:lnTo>
                  <a:lnTo>
                    <a:pt x="79" y="216"/>
                  </a:lnTo>
                  <a:lnTo>
                    <a:pt x="55" y="256"/>
                  </a:lnTo>
                  <a:lnTo>
                    <a:pt x="37" y="302"/>
                  </a:lnTo>
                  <a:lnTo>
                    <a:pt x="18" y="344"/>
                  </a:lnTo>
                  <a:lnTo>
                    <a:pt x="9" y="393"/>
                  </a:lnTo>
                  <a:lnTo>
                    <a:pt x="0" y="442"/>
                  </a:lnTo>
                  <a:lnTo>
                    <a:pt x="0" y="490"/>
                  </a:lnTo>
                  <a:lnTo>
                    <a:pt x="0" y="490"/>
                  </a:lnTo>
                  <a:lnTo>
                    <a:pt x="0" y="542"/>
                  </a:lnTo>
                  <a:lnTo>
                    <a:pt x="9" y="591"/>
                  </a:lnTo>
                  <a:lnTo>
                    <a:pt x="18" y="637"/>
                  </a:lnTo>
                  <a:lnTo>
                    <a:pt x="37" y="682"/>
                  </a:lnTo>
                  <a:lnTo>
                    <a:pt x="55" y="725"/>
                  </a:lnTo>
                  <a:lnTo>
                    <a:pt x="79" y="767"/>
                  </a:lnTo>
                  <a:lnTo>
                    <a:pt x="107" y="804"/>
                  </a:lnTo>
                  <a:lnTo>
                    <a:pt x="134" y="838"/>
                  </a:lnTo>
                  <a:lnTo>
                    <a:pt x="168" y="871"/>
                  </a:lnTo>
                  <a:lnTo>
                    <a:pt x="204" y="898"/>
                  </a:lnTo>
                  <a:lnTo>
                    <a:pt x="244" y="923"/>
                  </a:lnTo>
                  <a:lnTo>
                    <a:pt x="283" y="944"/>
                  </a:lnTo>
                  <a:lnTo>
                    <a:pt x="326" y="962"/>
                  </a:lnTo>
                  <a:lnTo>
                    <a:pt x="372" y="975"/>
                  </a:lnTo>
                  <a:lnTo>
                    <a:pt x="417" y="981"/>
                  </a:lnTo>
                  <a:lnTo>
                    <a:pt x="463" y="984"/>
                  </a:lnTo>
                  <a:lnTo>
                    <a:pt x="463" y="984"/>
                  </a:lnTo>
                  <a:lnTo>
                    <a:pt x="512" y="981"/>
                  </a:lnTo>
                  <a:lnTo>
                    <a:pt x="557" y="975"/>
                  </a:lnTo>
                  <a:lnTo>
                    <a:pt x="603" y="962"/>
                  </a:lnTo>
                  <a:lnTo>
                    <a:pt x="646" y="944"/>
                  </a:lnTo>
                  <a:lnTo>
                    <a:pt x="685" y="923"/>
                  </a:lnTo>
                  <a:lnTo>
                    <a:pt x="725" y="898"/>
                  </a:lnTo>
                  <a:lnTo>
                    <a:pt x="761" y="871"/>
                  </a:lnTo>
                  <a:lnTo>
                    <a:pt x="795" y="838"/>
                  </a:lnTo>
                  <a:lnTo>
                    <a:pt x="822" y="804"/>
                  </a:lnTo>
                  <a:lnTo>
                    <a:pt x="850" y="767"/>
                  </a:lnTo>
                  <a:lnTo>
                    <a:pt x="874" y="725"/>
                  </a:lnTo>
                  <a:lnTo>
                    <a:pt x="892" y="682"/>
                  </a:lnTo>
                  <a:lnTo>
                    <a:pt x="910" y="637"/>
                  </a:lnTo>
                  <a:lnTo>
                    <a:pt x="920" y="591"/>
                  </a:lnTo>
                  <a:lnTo>
                    <a:pt x="929" y="542"/>
                  </a:lnTo>
                  <a:lnTo>
                    <a:pt x="929" y="490"/>
                  </a:lnTo>
                  <a:lnTo>
                    <a:pt x="929" y="490"/>
                  </a:lnTo>
                  <a:lnTo>
                    <a:pt x="929" y="442"/>
                  </a:lnTo>
                  <a:lnTo>
                    <a:pt x="920" y="393"/>
                  </a:lnTo>
                  <a:lnTo>
                    <a:pt x="910" y="344"/>
                  </a:lnTo>
                  <a:lnTo>
                    <a:pt x="892" y="302"/>
                  </a:lnTo>
                  <a:lnTo>
                    <a:pt x="874" y="256"/>
                  </a:lnTo>
                  <a:lnTo>
                    <a:pt x="850" y="216"/>
                  </a:lnTo>
                  <a:lnTo>
                    <a:pt x="822" y="180"/>
                  </a:lnTo>
                  <a:lnTo>
                    <a:pt x="795" y="143"/>
                  </a:lnTo>
                  <a:lnTo>
                    <a:pt x="761" y="113"/>
                  </a:lnTo>
                  <a:lnTo>
                    <a:pt x="725" y="85"/>
                  </a:lnTo>
                  <a:lnTo>
                    <a:pt x="685" y="58"/>
                  </a:lnTo>
                  <a:lnTo>
                    <a:pt x="646" y="40"/>
                  </a:lnTo>
                  <a:lnTo>
                    <a:pt x="603" y="21"/>
                  </a:lnTo>
                  <a:lnTo>
                    <a:pt x="557" y="9"/>
                  </a:lnTo>
                  <a:lnTo>
                    <a:pt x="512" y="3"/>
                  </a:lnTo>
                  <a:lnTo>
                    <a:pt x="463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rgbClr val="FFB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4519626" y="7829586"/>
              <a:ext cx="1489136" cy="1566920"/>
            </a:xfrm>
            <a:custGeom>
              <a:avLst/>
              <a:gdLst/>
              <a:ahLst/>
              <a:cxnLst>
                <a:cxn ang="0">
                  <a:pos x="469" y="0"/>
                </a:cxn>
                <a:cxn ang="0">
                  <a:pos x="375" y="9"/>
                </a:cxn>
                <a:cxn ang="0">
                  <a:pos x="286" y="40"/>
                </a:cxn>
                <a:cxn ang="0">
                  <a:pos x="207" y="82"/>
                </a:cxn>
                <a:cxn ang="0">
                  <a:pos x="137" y="143"/>
                </a:cxn>
                <a:cxn ang="0">
                  <a:pos x="82" y="216"/>
                </a:cxn>
                <a:cxn ang="0">
                  <a:pos x="37" y="302"/>
                </a:cxn>
                <a:cxn ang="0">
                  <a:pos x="9" y="393"/>
                </a:cxn>
                <a:cxn ang="0">
                  <a:pos x="0" y="493"/>
                </a:cxn>
                <a:cxn ang="0">
                  <a:pos x="3" y="542"/>
                </a:cxn>
                <a:cxn ang="0">
                  <a:pos x="21" y="640"/>
                </a:cxn>
                <a:cxn ang="0">
                  <a:pos x="58" y="728"/>
                </a:cxn>
                <a:cxn ang="0">
                  <a:pos x="107" y="807"/>
                </a:cxn>
                <a:cxn ang="0">
                  <a:pos x="171" y="874"/>
                </a:cxn>
                <a:cxn ang="0">
                  <a:pos x="247" y="929"/>
                </a:cxn>
                <a:cxn ang="0">
                  <a:pos x="329" y="965"/>
                </a:cxn>
                <a:cxn ang="0">
                  <a:pos x="420" y="984"/>
                </a:cxn>
                <a:cxn ang="0">
                  <a:pos x="469" y="987"/>
                </a:cxn>
                <a:cxn ang="0">
                  <a:pos x="563" y="978"/>
                </a:cxn>
                <a:cxn ang="0">
                  <a:pos x="652" y="947"/>
                </a:cxn>
                <a:cxn ang="0">
                  <a:pos x="731" y="901"/>
                </a:cxn>
                <a:cxn ang="0">
                  <a:pos x="801" y="844"/>
                </a:cxn>
                <a:cxn ang="0">
                  <a:pos x="856" y="770"/>
                </a:cxn>
                <a:cxn ang="0">
                  <a:pos x="901" y="685"/>
                </a:cxn>
                <a:cxn ang="0">
                  <a:pos x="929" y="594"/>
                </a:cxn>
                <a:cxn ang="0">
                  <a:pos x="938" y="493"/>
                </a:cxn>
                <a:cxn ang="0">
                  <a:pos x="935" y="442"/>
                </a:cxn>
                <a:cxn ang="0">
                  <a:pos x="917" y="347"/>
                </a:cxn>
                <a:cxn ang="0">
                  <a:pos x="880" y="259"/>
                </a:cxn>
                <a:cxn ang="0">
                  <a:pos x="828" y="180"/>
                </a:cxn>
                <a:cxn ang="0">
                  <a:pos x="767" y="113"/>
                </a:cxn>
                <a:cxn ang="0">
                  <a:pos x="691" y="58"/>
                </a:cxn>
                <a:cxn ang="0">
                  <a:pos x="609" y="21"/>
                </a:cxn>
                <a:cxn ang="0">
                  <a:pos x="518" y="3"/>
                </a:cxn>
                <a:cxn ang="0">
                  <a:pos x="469" y="0"/>
                </a:cxn>
              </a:cxnLst>
              <a:rect l="0" t="0" r="r" b="b"/>
              <a:pathLst>
                <a:path w="938" h="987">
                  <a:moveTo>
                    <a:pt x="469" y="0"/>
                  </a:moveTo>
                  <a:lnTo>
                    <a:pt x="469" y="0"/>
                  </a:lnTo>
                  <a:lnTo>
                    <a:pt x="420" y="3"/>
                  </a:lnTo>
                  <a:lnTo>
                    <a:pt x="375" y="9"/>
                  </a:lnTo>
                  <a:lnTo>
                    <a:pt x="329" y="21"/>
                  </a:lnTo>
                  <a:lnTo>
                    <a:pt x="286" y="40"/>
                  </a:lnTo>
                  <a:lnTo>
                    <a:pt x="247" y="58"/>
                  </a:lnTo>
                  <a:lnTo>
                    <a:pt x="207" y="82"/>
                  </a:lnTo>
                  <a:lnTo>
                    <a:pt x="171" y="113"/>
                  </a:lnTo>
                  <a:lnTo>
                    <a:pt x="137" y="143"/>
                  </a:lnTo>
                  <a:lnTo>
                    <a:pt x="107" y="180"/>
                  </a:lnTo>
                  <a:lnTo>
                    <a:pt x="82" y="216"/>
                  </a:lnTo>
                  <a:lnTo>
                    <a:pt x="58" y="259"/>
                  </a:lnTo>
                  <a:lnTo>
                    <a:pt x="37" y="302"/>
                  </a:lnTo>
                  <a:lnTo>
                    <a:pt x="21" y="347"/>
                  </a:lnTo>
                  <a:lnTo>
                    <a:pt x="9" y="393"/>
                  </a:lnTo>
                  <a:lnTo>
                    <a:pt x="3" y="442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3" y="542"/>
                  </a:lnTo>
                  <a:lnTo>
                    <a:pt x="9" y="594"/>
                  </a:lnTo>
                  <a:lnTo>
                    <a:pt x="21" y="640"/>
                  </a:lnTo>
                  <a:lnTo>
                    <a:pt x="37" y="685"/>
                  </a:lnTo>
                  <a:lnTo>
                    <a:pt x="58" y="728"/>
                  </a:lnTo>
                  <a:lnTo>
                    <a:pt x="82" y="770"/>
                  </a:lnTo>
                  <a:lnTo>
                    <a:pt x="107" y="807"/>
                  </a:lnTo>
                  <a:lnTo>
                    <a:pt x="137" y="844"/>
                  </a:lnTo>
                  <a:lnTo>
                    <a:pt x="171" y="874"/>
                  </a:lnTo>
                  <a:lnTo>
                    <a:pt x="207" y="901"/>
                  </a:lnTo>
                  <a:lnTo>
                    <a:pt x="247" y="929"/>
                  </a:lnTo>
                  <a:lnTo>
                    <a:pt x="286" y="947"/>
                  </a:lnTo>
                  <a:lnTo>
                    <a:pt x="329" y="965"/>
                  </a:lnTo>
                  <a:lnTo>
                    <a:pt x="375" y="978"/>
                  </a:lnTo>
                  <a:lnTo>
                    <a:pt x="420" y="984"/>
                  </a:lnTo>
                  <a:lnTo>
                    <a:pt x="469" y="987"/>
                  </a:lnTo>
                  <a:lnTo>
                    <a:pt x="469" y="987"/>
                  </a:lnTo>
                  <a:lnTo>
                    <a:pt x="518" y="984"/>
                  </a:lnTo>
                  <a:lnTo>
                    <a:pt x="563" y="978"/>
                  </a:lnTo>
                  <a:lnTo>
                    <a:pt x="609" y="965"/>
                  </a:lnTo>
                  <a:lnTo>
                    <a:pt x="652" y="947"/>
                  </a:lnTo>
                  <a:lnTo>
                    <a:pt x="691" y="929"/>
                  </a:lnTo>
                  <a:lnTo>
                    <a:pt x="731" y="901"/>
                  </a:lnTo>
                  <a:lnTo>
                    <a:pt x="767" y="874"/>
                  </a:lnTo>
                  <a:lnTo>
                    <a:pt x="801" y="844"/>
                  </a:lnTo>
                  <a:lnTo>
                    <a:pt x="828" y="807"/>
                  </a:lnTo>
                  <a:lnTo>
                    <a:pt x="856" y="770"/>
                  </a:lnTo>
                  <a:lnTo>
                    <a:pt x="880" y="728"/>
                  </a:lnTo>
                  <a:lnTo>
                    <a:pt x="901" y="685"/>
                  </a:lnTo>
                  <a:lnTo>
                    <a:pt x="917" y="640"/>
                  </a:lnTo>
                  <a:lnTo>
                    <a:pt x="929" y="594"/>
                  </a:lnTo>
                  <a:lnTo>
                    <a:pt x="935" y="542"/>
                  </a:lnTo>
                  <a:lnTo>
                    <a:pt x="938" y="493"/>
                  </a:lnTo>
                  <a:lnTo>
                    <a:pt x="938" y="493"/>
                  </a:lnTo>
                  <a:lnTo>
                    <a:pt x="935" y="442"/>
                  </a:lnTo>
                  <a:lnTo>
                    <a:pt x="929" y="393"/>
                  </a:lnTo>
                  <a:lnTo>
                    <a:pt x="917" y="347"/>
                  </a:lnTo>
                  <a:lnTo>
                    <a:pt x="901" y="302"/>
                  </a:lnTo>
                  <a:lnTo>
                    <a:pt x="880" y="259"/>
                  </a:lnTo>
                  <a:lnTo>
                    <a:pt x="856" y="216"/>
                  </a:lnTo>
                  <a:lnTo>
                    <a:pt x="828" y="180"/>
                  </a:lnTo>
                  <a:lnTo>
                    <a:pt x="801" y="143"/>
                  </a:lnTo>
                  <a:lnTo>
                    <a:pt x="767" y="113"/>
                  </a:lnTo>
                  <a:lnTo>
                    <a:pt x="731" y="82"/>
                  </a:lnTo>
                  <a:lnTo>
                    <a:pt x="691" y="58"/>
                  </a:lnTo>
                  <a:lnTo>
                    <a:pt x="652" y="40"/>
                  </a:lnTo>
                  <a:lnTo>
                    <a:pt x="609" y="21"/>
                  </a:lnTo>
                  <a:lnTo>
                    <a:pt x="563" y="9"/>
                  </a:lnTo>
                  <a:lnTo>
                    <a:pt x="518" y="3"/>
                  </a:lnTo>
                  <a:lnTo>
                    <a:pt x="469" y="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FA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4519626" y="7824823"/>
              <a:ext cx="1493899" cy="1571683"/>
            </a:xfrm>
            <a:custGeom>
              <a:avLst/>
              <a:gdLst/>
              <a:ahLst/>
              <a:cxnLst>
                <a:cxn ang="0">
                  <a:pos x="469" y="0"/>
                </a:cxn>
                <a:cxn ang="0">
                  <a:pos x="375" y="9"/>
                </a:cxn>
                <a:cxn ang="0">
                  <a:pos x="286" y="37"/>
                </a:cxn>
                <a:cxn ang="0">
                  <a:pos x="207" y="82"/>
                </a:cxn>
                <a:cxn ang="0">
                  <a:pos x="137" y="143"/>
                </a:cxn>
                <a:cxn ang="0">
                  <a:pos x="82" y="219"/>
                </a:cxn>
                <a:cxn ang="0">
                  <a:pos x="37" y="301"/>
                </a:cxn>
                <a:cxn ang="0">
                  <a:pos x="9" y="396"/>
                </a:cxn>
                <a:cxn ang="0">
                  <a:pos x="0" y="496"/>
                </a:cxn>
                <a:cxn ang="0">
                  <a:pos x="3" y="545"/>
                </a:cxn>
                <a:cxn ang="0">
                  <a:pos x="21" y="643"/>
                </a:cxn>
                <a:cxn ang="0">
                  <a:pos x="58" y="731"/>
                </a:cxn>
                <a:cxn ang="0">
                  <a:pos x="107" y="810"/>
                </a:cxn>
                <a:cxn ang="0">
                  <a:pos x="171" y="877"/>
                </a:cxn>
                <a:cxn ang="0">
                  <a:pos x="247" y="932"/>
                </a:cxn>
                <a:cxn ang="0">
                  <a:pos x="332" y="968"/>
                </a:cxn>
                <a:cxn ang="0">
                  <a:pos x="423" y="990"/>
                </a:cxn>
                <a:cxn ang="0">
                  <a:pos x="469" y="990"/>
                </a:cxn>
                <a:cxn ang="0">
                  <a:pos x="566" y="981"/>
                </a:cxn>
                <a:cxn ang="0">
                  <a:pos x="652" y="953"/>
                </a:cxn>
                <a:cxn ang="0">
                  <a:pos x="734" y="907"/>
                </a:cxn>
                <a:cxn ang="0">
                  <a:pos x="804" y="847"/>
                </a:cxn>
                <a:cxn ang="0">
                  <a:pos x="859" y="770"/>
                </a:cxn>
                <a:cxn ang="0">
                  <a:pos x="904" y="688"/>
                </a:cxn>
                <a:cxn ang="0">
                  <a:pos x="932" y="594"/>
                </a:cxn>
                <a:cxn ang="0">
                  <a:pos x="941" y="496"/>
                </a:cxn>
                <a:cxn ang="0">
                  <a:pos x="938" y="445"/>
                </a:cxn>
                <a:cxn ang="0">
                  <a:pos x="920" y="347"/>
                </a:cxn>
                <a:cxn ang="0">
                  <a:pos x="883" y="259"/>
                </a:cxn>
                <a:cxn ang="0">
                  <a:pos x="834" y="180"/>
                </a:cxn>
                <a:cxn ang="0">
                  <a:pos x="770" y="113"/>
                </a:cxn>
                <a:cxn ang="0">
                  <a:pos x="694" y="58"/>
                </a:cxn>
                <a:cxn ang="0">
                  <a:pos x="609" y="21"/>
                </a:cxn>
                <a:cxn ang="0">
                  <a:pos x="518" y="0"/>
                </a:cxn>
                <a:cxn ang="0">
                  <a:pos x="469" y="0"/>
                </a:cxn>
              </a:cxnLst>
              <a:rect l="0" t="0" r="r" b="b"/>
              <a:pathLst>
                <a:path w="941" h="990">
                  <a:moveTo>
                    <a:pt x="469" y="0"/>
                  </a:moveTo>
                  <a:lnTo>
                    <a:pt x="469" y="0"/>
                  </a:lnTo>
                  <a:lnTo>
                    <a:pt x="423" y="0"/>
                  </a:lnTo>
                  <a:lnTo>
                    <a:pt x="375" y="9"/>
                  </a:lnTo>
                  <a:lnTo>
                    <a:pt x="332" y="21"/>
                  </a:lnTo>
                  <a:lnTo>
                    <a:pt x="286" y="37"/>
                  </a:lnTo>
                  <a:lnTo>
                    <a:pt x="247" y="58"/>
                  </a:lnTo>
                  <a:lnTo>
                    <a:pt x="207" y="82"/>
                  </a:lnTo>
                  <a:lnTo>
                    <a:pt x="171" y="113"/>
                  </a:lnTo>
                  <a:lnTo>
                    <a:pt x="137" y="143"/>
                  </a:lnTo>
                  <a:lnTo>
                    <a:pt x="107" y="180"/>
                  </a:lnTo>
                  <a:lnTo>
                    <a:pt x="82" y="219"/>
                  </a:lnTo>
                  <a:lnTo>
                    <a:pt x="58" y="259"/>
                  </a:lnTo>
                  <a:lnTo>
                    <a:pt x="37" y="301"/>
                  </a:lnTo>
                  <a:lnTo>
                    <a:pt x="21" y="347"/>
                  </a:lnTo>
                  <a:lnTo>
                    <a:pt x="9" y="396"/>
                  </a:lnTo>
                  <a:lnTo>
                    <a:pt x="3" y="445"/>
                  </a:lnTo>
                  <a:lnTo>
                    <a:pt x="0" y="496"/>
                  </a:lnTo>
                  <a:lnTo>
                    <a:pt x="0" y="496"/>
                  </a:lnTo>
                  <a:lnTo>
                    <a:pt x="3" y="545"/>
                  </a:lnTo>
                  <a:lnTo>
                    <a:pt x="9" y="594"/>
                  </a:lnTo>
                  <a:lnTo>
                    <a:pt x="21" y="643"/>
                  </a:lnTo>
                  <a:lnTo>
                    <a:pt x="37" y="688"/>
                  </a:lnTo>
                  <a:lnTo>
                    <a:pt x="58" y="731"/>
                  </a:lnTo>
                  <a:lnTo>
                    <a:pt x="82" y="770"/>
                  </a:lnTo>
                  <a:lnTo>
                    <a:pt x="107" y="810"/>
                  </a:lnTo>
                  <a:lnTo>
                    <a:pt x="137" y="847"/>
                  </a:lnTo>
                  <a:lnTo>
                    <a:pt x="171" y="877"/>
                  </a:lnTo>
                  <a:lnTo>
                    <a:pt x="207" y="907"/>
                  </a:lnTo>
                  <a:lnTo>
                    <a:pt x="247" y="932"/>
                  </a:lnTo>
                  <a:lnTo>
                    <a:pt x="286" y="953"/>
                  </a:lnTo>
                  <a:lnTo>
                    <a:pt x="332" y="968"/>
                  </a:lnTo>
                  <a:lnTo>
                    <a:pt x="375" y="981"/>
                  </a:lnTo>
                  <a:lnTo>
                    <a:pt x="423" y="990"/>
                  </a:lnTo>
                  <a:lnTo>
                    <a:pt x="469" y="990"/>
                  </a:lnTo>
                  <a:lnTo>
                    <a:pt x="469" y="990"/>
                  </a:lnTo>
                  <a:lnTo>
                    <a:pt x="518" y="990"/>
                  </a:lnTo>
                  <a:lnTo>
                    <a:pt x="566" y="981"/>
                  </a:lnTo>
                  <a:lnTo>
                    <a:pt x="609" y="968"/>
                  </a:lnTo>
                  <a:lnTo>
                    <a:pt x="652" y="953"/>
                  </a:lnTo>
                  <a:lnTo>
                    <a:pt x="694" y="932"/>
                  </a:lnTo>
                  <a:lnTo>
                    <a:pt x="734" y="907"/>
                  </a:lnTo>
                  <a:lnTo>
                    <a:pt x="770" y="877"/>
                  </a:lnTo>
                  <a:lnTo>
                    <a:pt x="804" y="847"/>
                  </a:lnTo>
                  <a:lnTo>
                    <a:pt x="834" y="810"/>
                  </a:lnTo>
                  <a:lnTo>
                    <a:pt x="859" y="770"/>
                  </a:lnTo>
                  <a:lnTo>
                    <a:pt x="883" y="731"/>
                  </a:lnTo>
                  <a:lnTo>
                    <a:pt x="904" y="688"/>
                  </a:lnTo>
                  <a:lnTo>
                    <a:pt x="920" y="643"/>
                  </a:lnTo>
                  <a:lnTo>
                    <a:pt x="932" y="594"/>
                  </a:lnTo>
                  <a:lnTo>
                    <a:pt x="938" y="545"/>
                  </a:lnTo>
                  <a:lnTo>
                    <a:pt x="941" y="496"/>
                  </a:lnTo>
                  <a:lnTo>
                    <a:pt x="941" y="496"/>
                  </a:lnTo>
                  <a:lnTo>
                    <a:pt x="938" y="445"/>
                  </a:lnTo>
                  <a:lnTo>
                    <a:pt x="932" y="396"/>
                  </a:lnTo>
                  <a:lnTo>
                    <a:pt x="920" y="347"/>
                  </a:lnTo>
                  <a:lnTo>
                    <a:pt x="904" y="301"/>
                  </a:lnTo>
                  <a:lnTo>
                    <a:pt x="883" y="259"/>
                  </a:lnTo>
                  <a:lnTo>
                    <a:pt x="859" y="219"/>
                  </a:lnTo>
                  <a:lnTo>
                    <a:pt x="834" y="180"/>
                  </a:lnTo>
                  <a:lnTo>
                    <a:pt x="804" y="143"/>
                  </a:lnTo>
                  <a:lnTo>
                    <a:pt x="770" y="113"/>
                  </a:lnTo>
                  <a:lnTo>
                    <a:pt x="734" y="82"/>
                  </a:lnTo>
                  <a:lnTo>
                    <a:pt x="694" y="58"/>
                  </a:lnTo>
                  <a:lnTo>
                    <a:pt x="652" y="37"/>
                  </a:lnTo>
                  <a:lnTo>
                    <a:pt x="609" y="21"/>
                  </a:lnTo>
                  <a:lnTo>
                    <a:pt x="566" y="9"/>
                  </a:lnTo>
                  <a:lnTo>
                    <a:pt x="518" y="0"/>
                  </a:lnTo>
                  <a:lnTo>
                    <a:pt x="469" y="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F7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 noEditPoints="1"/>
            </p:cNvSpPr>
            <p:nvPr/>
          </p:nvSpPr>
          <p:spPr bwMode="auto">
            <a:xfrm>
              <a:off x="4514863" y="7815298"/>
              <a:ext cx="1503424" cy="1590733"/>
            </a:xfrm>
            <a:custGeom>
              <a:avLst/>
              <a:gdLst/>
              <a:ahLst/>
              <a:cxnLst>
                <a:cxn ang="0">
                  <a:pos x="426" y="3"/>
                </a:cxn>
                <a:cxn ang="0">
                  <a:pos x="289" y="40"/>
                </a:cxn>
                <a:cxn ang="0">
                  <a:pos x="171" y="116"/>
                </a:cxn>
                <a:cxn ang="0">
                  <a:pos x="79" y="222"/>
                </a:cxn>
                <a:cxn ang="0">
                  <a:pos x="21" y="353"/>
                </a:cxn>
                <a:cxn ang="0">
                  <a:pos x="0" y="502"/>
                </a:cxn>
                <a:cxn ang="0">
                  <a:pos x="9" y="603"/>
                </a:cxn>
                <a:cxn ang="0">
                  <a:pos x="58" y="740"/>
                </a:cxn>
                <a:cxn ang="0">
                  <a:pos x="137" y="856"/>
                </a:cxn>
                <a:cxn ang="0">
                  <a:pos x="247" y="941"/>
                </a:cxn>
                <a:cxn ang="0">
                  <a:pos x="378" y="990"/>
                </a:cxn>
                <a:cxn ang="0">
                  <a:pos x="472" y="1002"/>
                </a:cxn>
                <a:cxn ang="0">
                  <a:pos x="615" y="977"/>
                </a:cxn>
                <a:cxn ang="0">
                  <a:pos x="737" y="916"/>
                </a:cxn>
                <a:cxn ang="0">
                  <a:pos x="840" y="819"/>
                </a:cxn>
                <a:cxn ang="0">
                  <a:pos x="910" y="694"/>
                </a:cxn>
                <a:cxn ang="0">
                  <a:pos x="944" y="551"/>
                </a:cxn>
                <a:cxn ang="0">
                  <a:pos x="944" y="451"/>
                </a:cxn>
                <a:cxn ang="0">
                  <a:pos x="910" y="307"/>
                </a:cxn>
                <a:cxn ang="0">
                  <a:pos x="840" y="183"/>
                </a:cxn>
                <a:cxn ang="0">
                  <a:pos x="737" y="85"/>
                </a:cxn>
                <a:cxn ang="0">
                  <a:pos x="615" y="24"/>
                </a:cxn>
                <a:cxn ang="0">
                  <a:pos x="472" y="0"/>
                </a:cxn>
                <a:cxn ang="0">
                  <a:pos x="472" y="993"/>
                </a:cxn>
                <a:cxn ang="0">
                  <a:pos x="335" y="971"/>
                </a:cxn>
                <a:cxn ang="0">
                  <a:pos x="213" y="907"/>
                </a:cxn>
                <a:cxn ang="0">
                  <a:pos x="113" y="813"/>
                </a:cxn>
                <a:cxn ang="0">
                  <a:pos x="43" y="691"/>
                </a:cxn>
                <a:cxn ang="0">
                  <a:pos x="9" y="551"/>
                </a:cxn>
                <a:cxn ang="0">
                  <a:pos x="9" y="451"/>
                </a:cxn>
                <a:cxn ang="0">
                  <a:pos x="43" y="311"/>
                </a:cxn>
                <a:cxn ang="0">
                  <a:pos x="113" y="189"/>
                </a:cxn>
                <a:cxn ang="0">
                  <a:pos x="213" y="94"/>
                </a:cxn>
                <a:cxn ang="0">
                  <a:pos x="335" y="30"/>
                </a:cxn>
                <a:cxn ang="0">
                  <a:pos x="472" y="9"/>
                </a:cxn>
                <a:cxn ang="0">
                  <a:pos x="566" y="18"/>
                </a:cxn>
                <a:cxn ang="0">
                  <a:pos x="694" y="67"/>
                </a:cxn>
                <a:cxn ang="0">
                  <a:pos x="804" y="152"/>
                </a:cxn>
                <a:cxn ang="0">
                  <a:pos x="883" y="268"/>
                </a:cxn>
                <a:cxn ang="0">
                  <a:pos x="929" y="402"/>
                </a:cxn>
                <a:cxn ang="0">
                  <a:pos x="938" y="502"/>
                </a:cxn>
                <a:cxn ang="0">
                  <a:pos x="920" y="649"/>
                </a:cxn>
                <a:cxn ang="0">
                  <a:pos x="859" y="776"/>
                </a:cxn>
                <a:cxn ang="0">
                  <a:pos x="770" y="880"/>
                </a:cxn>
                <a:cxn ang="0">
                  <a:pos x="655" y="953"/>
                </a:cxn>
                <a:cxn ang="0">
                  <a:pos x="521" y="990"/>
                </a:cxn>
              </a:cxnLst>
              <a:rect l="0" t="0" r="r" b="b"/>
              <a:pathLst>
                <a:path w="947" h="1002">
                  <a:moveTo>
                    <a:pt x="472" y="0"/>
                  </a:moveTo>
                  <a:lnTo>
                    <a:pt x="472" y="0"/>
                  </a:lnTo>
                  <a:lnTo>
                    <a:pt x="426" y="3"/>
                  </a:lnTo>
                  <a:lnTo>
                    <a:pt x="378" y="12"/>
                  </a:lnTo>
                  <a:lnTo>
                    <a:pt x="332" y="24"/>
                  </a:lnTo>
                  <a:lnTo>
                    <a:pt x="289" y="40"/>
                  </a:lnTo>
                  <a:lnTo>
                    <a:pt x="247" y="61"/>
                  </a:lnTo>
                  <a:lnTo>
                    <a:pt x="207" y="85"/>
                  </a:lnTo>
                  <a:lnTo>
                    <a:pt x="171" y="116"/>
                  </a:lnTo>
                  <a:lnTo>
                    <a:pt x="137" y="146"/>
                  </a:lnTo>
                  <a:lnTo>
                    <a:pt x="107" y="183"/>
                  </a:lnTo>
                  <a:lnTo>
                    <a:pt x="79" y="222"/>
                  </a:lnTo>
                  <a:lnTo>
                    <a:pt x="58" y="262"/>
                  </a:lnTo>
                  <a:lnTo>
                    <a:pt x="37" y="307"/>
                  </a:lnTo>
                  <a:lnTo>
                    <a:pt x="21" y="353"/>
                  </a:lnTo>
                  <a:lnTo>
                    <a:pt x="9" y="399"/>
                  </a:lnTo>
                  <a:lnTo>
                    <a:pt x="3" y="451"/>
                  </a:lnTo>
                  <a:lnTo>
                    <a:pt x="0" y="502"/>
                  </a:lnTo>
                  <a:lnTo>
                    <a:pt x="0" y="502"/>
                  </a:lnTo>
                  <a:lnTo>
                    <a:pt x="3" y="551"/>
                  </a:lnTo>
                  <a:lnTo>
                    <a:pt x="9" y="603"/>
                  </a:lnTo>
                  <a:lnTo>
                    <a:pt x="21" y="649"/>
                  </a:lnTo>
                  <a:lnTo>
                    <a:pt x="37" y="694"/>
                  </a:lnTo>
                  <a:lnTo>
                    <a:pt x="58" y="740"/>
                  </a:lnTo>
                  <a:lnTo>
                    <a:pt x="79" y="779"/>
                  </a:lnTo>
                  <a:lnTo>
                    <a:pt x="107" y="819"/>
                  </a:lnTo>
                  <a:lnTo>
                    <a:pt x="137" y="856"/>
                  </a:lnTo>
                  <a:lnTo>
                    <a:pt x="171" y="886"/>
                  </a:lnTo>
                  <a:lnTo>
                    <a:pt x="207" y="916"/>
                  </a:lnTo>
                  <a:lnTo>
                    <a:pt x="247" y="941"/>
                  </a:lnTo>
                  <a:lnTo>
                    <a:pt x="289" y="962"/>
                  </a:lnTo>
                  <a:lnTo>
                    <a:pt x="332" y="977"/>
                  </a:lnTo>
                  <a:lnTo>
                    <a:pt x="378" y="990"/>
                  </a:lnTo>
                  <a:lnTo>
                    <a:pt x="426" y="999"/>
                  </a:lnTo>
                  <a:lnTo>
                    <a:pt x="472" y="1002"/>
                  </a:lnTo>
                  <a:lnTo>
                    <a:pt x="472" y="1002"/>
                  </a:lnTo>
                  <a:lnTo>
                    <a:pt x="521" y="999"/>
                  </a:lnTo>
                  <a:lnTo>
                    <a:pt x="569" y="990"/>
                  </a:lnTo>
                  <a:lnTo>
                    <a:pt x="615" y="977"/>
                  </a:lnTo>
                  <a:lnTo>
                    <a:pt x="658" y="962"/>
                  </a:lnTo>
                  <a:lnTo>
                    <a:pt x="700" y="941"/>
                  </a:lnTo>
                  <a:lnTo>
                    <a:pt x="737" y="916"/>
                  </a:lnTo>
                  <a:lnTo>
                    <a:pt x="773" y="886"/>
                  </a:lnTo>
                  <a:lnTo>
                    <a:pt x="810" y="856"/>
                  </a:lnTo>
                  <a:lnTo>
                    <a:pt x="840" y="819"/>
                  </a:lnTo>
                  <a:lnTo>
                    <a:pt x="868" y="779"/>
                  </a:lnTo>
                  <a:lnTo>
                    <a:pt x="889" y="740"/>
                  </a:lnTo>
                  <a:lnTo>
                    <a:pt x="910" y="694"/>
                  </a:lnTo>
                  <a:lnTo>
                    <a:pt x="926" y="649"/>
                  </a:lnTo>
                  <a:lnTo>
                    <a:pt x="938" y="603"/>
                  </a:lnTo>
                  <a:lnTo>
                    <a:pt x="944" y="551"/>
                  </a:lnTo>
                  <a:lnTo>
                    <a:pt x="947" y="502"/>
                  </a:lnTo>
                  <a:lnTo>
                    <a:pt x="947" y="502"/>
                  </a:lnTo>
                  <a:lnTo>
                    <a:pt x="944" y="451"/>
                  </a:lnTo>
                  <a:lnTo>
                    <a:pt x="938" y="399"/>
                  </a:lnTo>
                  <a:lnTo>
                    <a:pt x="926" y="353"/>
                  </a:lnTo>
                  <a:lnTo>
                    <a:pt x="910" y="307"/>
                  </a:lnTo>
                  <a:lnTo>
                    <a:pt x="889" y="262"/>
                  </a:lnTo>
                  <a:lnTo>
                    <a:pt x="868" y="222"/>
                  </a:lnTo>
                  <a:lnTo>
                    <a:pt x="840" y="183"/>
                  </a:lnTo>
                  <a:lnTo>
                    <a:pt x="810" y="146"/>
                  </a:lnTo>
                  <a:lnTo>
                    <a:pt x="773" y="116"/>
                  </a:lnTo>
                  <a:lnTo>
                    <a:pt x="737" y="85"/>
                  </a:lnTo>
                  <a:lnTo>
                    <a:pt x="700" y="61"/>
                  </a:lnTo>
                  <a:lnTo>
                    <a:pt x="658" y="40"/>
                  </a:lnTo>
                  <a:lnTo>
                    <a:pt x="615" y="24"/>
                  </a:lnTo>
                  <a:lnTo>
                    <a:pt x="569" y="12"/>
                  </a:lnTo>
                  <a:lnTo>
                    <a:pt x="521" y="3"/>
                  </a:lnTo>
                  <a:lnTo>
                    <a:pt x="472" y="0"/>
                  </a:lnTo>
                  <a:lnTo>
                    <a:pt x="472" y="0"/>
                  </a:lnTo>
                  <a:close/>
                  <a:moveTo>
                    <a:pt x="472" y="993"/>
                  </a:moveTo>
                  <a:lnTo>
                    <a:pt x="472" y="993"/>
                  </a:lnTo>
                  <a:lnTo>
                    <a:pt x="426" y="990"/>
                  </a:lnTo>
                  <a:lnTo>
                    <a:pt x="381" y="983"/>
                  </a:lnTo>
                  <a:lnTo>
                    <a:pt x="335" y="971"/>
                  </a:lnTo>
                  <a:lnTo>
                    <a:pt x="292" y="953"/>
                  </a:lnTo>
                  <a:lnTo>
                    <a:pt x="253" y="935"/>
                  </a:lnTo>
                  <a:lnTo>
                    <a:pt x="213" y="907"/>
                  </a:lnTo>
                  <a:lnTo>
                    <a:pt x="177" y="880"/>
                  </a:lnTo>
                  <a:lnTo>
                    <a:pt x="143" y="850"/>
                  </a:lnTo>
                  <a:lnTo>
                    <a:pt x="113" y="813"/>
                  </a:lnTo>
                  <a:lnTo>
                    <a:pt x="88" y="776"/>
                  </a:lnTo>
                  <a:lnTo>
                    <a:pt x="64" y="734"/>
                  </a:lnTo>
                  <a:lnTo>
                    <a:pt x="43" y="691"/>
                  </a:lnTo>
                  <a:lnTo>
                    <a:pt x="27" y="649"/>
                  </a:lnTo>
                  <a:lnTo>
                    <a:pt x="18" y="600"/>
                  </a:lnTo>
                  <a:lnTo>
                    <a:pt x="9" y="551"/>
                  </a:lnTo>
                  <a:lnTo>
                    <a:pt x="6" y="502"/>
                  </a:lnTo>
                  <a:lnTo>
                    <a:pt x="6" y="502"/>
                  </a:lnTo>
                  <a:lnTo>
                    <a:pt x="9" y="451"/>
                  </a:lnTo>
                  <a:lnTo>
                    <a:pt x="18" y="402"/>
                  </a:lnTo>
                  <a:lnTo>
                    <a:pt x="27" y="356"/>
                  </a:lnTo>
                  <a:lnTo>
                    <a:pt x="43" y="311"/>
                  </a:lnTo>
                  <a:lnTo>
                    <a:pt x="64" y="268"/>
                  </a:lnTo>
                  <a:lnTo>
                    <a:pt x="88" y="225"/>
                  </a:lnTo>
                  <a:lnTo>
                    <a:pt x="113" y="189"/>
                  </a:lnTo>
                  <a:lnTo>
                    <a:pt x="143" y="152"/>
                  </a:lnTo>
                  <a:lnTo>
                    <a:pt x="177" y="122"/>
                  </a:lnTo>
                  <a:lnTo>
                    <a:pt x="213" y="94"/>
                  </a:lnTo>
                  <a:lnTo>
                    <a:pt x="253" y="67"/>
                  </a:lnTo>
                  <a:lnTo>
                    <a:pt x="292" y="49"/>
                  </a:lnTo>
                  <a:lnTo>
                    <a:pt x="335" y="30"/>
                  </a:lnTo>
                  <a:lnTo>
                    <a:pt x="381" y="18"/>
                  </a:lnTo>
                  <a:lnTo>
                    <a:pt x="426" y="12"/>
                  </a:lnTo>
                  <a:lnTo>
                    <a:pt x="472" y="9"/>
                  </a:lnTo>
                  <a:lnTo>
                    <a:pt x="472" y="9"/>
                  </a:lnTo>
                  <a:lnTo>
                    <a:pt x="521" y="12"/>
                  </a:lnTo>
                  <a:lnTo>
                    <a:pt x="566" y="18"/>
                  </a:lnTo>
                  <a:lnTo>
                    <a:pt x="612" y="30"/>
                  </a:lnTo>
                  <a:lnTo>
                    <a:pt x="655" y="49"/>
                  </a:lnTo>
                  <a:lnTo>
                    <a:pt x="694" y="67"/>
                  </a:lnTo>
                  <a:lnTo>
                    <a:pt x="734" y="94"/>
                  </a:lnTo>
                  <a:lnTo>
                    <a:pt x="770" y="122"/>
                  </a:lnTo>
                  <a:lnTo>
                    <a:pt x="804" y="152"/>
                  </a:lnTo>
                  <a:lnTo>
                    <a:pt x="834" y="189"/>
                  </a:lnTo>
                  <a:lnTo>
                    <a:pt x="859" y="225"/>
                  </a:lnTo>
                  <a:lnTo>
                    <a:pt x="883" y="268"/>
                  </a:lnTo>
                  <a:lnTo>
                    <a:pt x="901" y="311"/>
                  </a:lnTo>
                  <a:lnTo>
                    <a:pt x="920" y="356"/>
                  </a:lnTo>
                  <a:lnTo>
                    <a:pt x="929" y="402"/>
                  </a:lnTo>
                  <a:lnTo>
                    <a:pt x="938" y="451"/>
                  </a:lnTo>
                  <a:lnTo>
                    <a:pt x="938" y="502"/>
                  </a:lnTo>
                  <a:lnTo>
                    <a:pt x="938" y="502"/>
                  </a:lnTo>
                  <a:lnTo>
                    <a:pt x="938" y="551"/>
                  </a:lnTo>
                  <a:lnTo>
                    <a:pt x="929" y="600"/>
                  </a:lnTo>
                  <a:lnTo>
                    <a:pt x="920" y="649"/>
                  </a:lnTo>
                  <a:lnTo>
                    <a:pt x="901" y="691"/>
                  </a:lnTo>
                  <a:lnTo>
                    <a:pt x="883" y="734"/>
                  </a:lnTo>
                  <a:lnTo>
                    <a:pt x="859" y="776"/>
                  </a:lnTo>
                  <a:lnTo>
                    <a:pt x="834" y="813"/>
                  </a:lnTo>
                  <a:lnTo>
                    <a:pt x="804" y="850"/>
                  </a:lnTo>
                  <a:lnTo>
                    <a:pt x="770" y="880"/>
                  </a:lnTo>
                  <a:lnTo>
                    <a:pt x="734" y="907"/>
                  </a:lnTo>
                  <a:lnTo>
                    <a:pt x="694" y="935"/>
                  </a:lnTo>
                  <a:lnTo>
                    <a:pt x="655" y="953"/>
                  </a:lnTo>
                  <a:lnTo>
                    <a:pt x="612" y="971"/>
                  </a:lnTo>
                  <a:lnTo>
                    <a:pt x="566" y="983"/>
                  </a:lnTo>
                  <a:lnTo>
                    <a:pt x="521" y="990"/>
                  </a:lnTo>
                  <a:lnTo>
                    <a:pt x="472" y="993"/>
                  </a:lnTo>
                  <a:lnTo>
                    <a:pt x="472" y="993"/>
                  </a:lnTo>
                  <a:close/>
                </a:path>
              </a:pathLst>
            </a:custGeom>
            <a:solidFill>
              <a:srgbClr val="FF7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4543439" y="7848636"/>
              <a:ext cx="1420871" cy="1522468"/>
            </a:xfrm>
            <a:custGeom>
              <a:avLst/>
              <a:gdLst/>
              <a:ahLst/>
              <a:cxnLst>
                <a:cxn ang="0">
                  <a:pos x="448" y="0"/>
                </a:cxn>
                <a:cxn ang="0">
                  <a:pos x="360" y="9"/>
                </a:cxn>
                <a:cxn ang="0">
                  <a:pos x="274" y="37"/>
                </a:cxn>
                <a:cxn ang="0">
                  <a:pos x="198" y="82"/>
                </a:cxn>
                <a:cxn ang="0">
                  <a:pos x="134" y="140"/>
                </a:cxn>
                <a:cxn ang="0">
                  <a:pos x="79" y="210"/>
                </a:cxn>
                <a:cxn ang="0">
                  <a:pos x="37" y="293"/>
                </a:cxn>
                <a:cxn ang="0">
                  <a:pos x="9" y="384"/>
                </a:cxn>
                <a:cxn ang="0">
                  <a:pos x="0" y="478"/>
                </a:cxn>
                <a:cxn ang="0">
                  <a:pos x="3" y="527"/>
                </a:cxn>
                <a:cxn ang="0">
                  <a:pos x="22" y="621"/>
                </a:cxn>
                <a:cxn ang="0">
                  <a:pos x="55" y="707"/>
                </a:cxn>
                <a:cxn ang="0">
                  <a:pos x="104" y="783"/>
                </a:cxn>
                <a:cxn ang="0">
                  <a:pos x="165" y="850"/>
                </a:cxn>
                <a:cxn ang="0">
                  <a:pos x="235" y="902"/>
                </a:cxn>
                <a:cxn ang="0">
                  <a:pos x="317" y="935"/>
                </a:cxn>
                <a:cxn ang="0">
                  <a:pos x="402" y="956"/>
                </a:cxn>
                <a:cxn ang="0">
                  <a:pos x="448" y="959"/>
                </a:cxn>
                <a:cxn ang="0">
                  <a:pos x="539" y="947"/>
                </a:cxn>
                <a:cxn ang="0">
                  <a:pos x="624" y="920"/>
                </a:cxn>
                <a:cxn ang="0">
                  <a:pos x="698" y="877"/>
                </a:cxn>
                <a:cxn ang="0">
                  <a:pos x="764" y="816"/>
                </a:cxn>
                <a:cxn ang="0">
                  <a:pos x="819" y="746"/>
                </a:cxn>
                <a:cxn ang="0">
                  <a:pos x="862" y="664"/>
                </a:cxn>
                <a:cxn ang="0">
                  <a:pos x="886" y="576"/>
                </a:cxn>
                <a:cxn ang="0">
                  <a:pos x="895" y="478"/>
                </a:cxn>
                <a:cxn ang="0">
                  <a:pos x="895" y="430"/>
                </a:cxn>
                <a:cxn ang="0">
                  <a:pos x="877" y="338"/>
                </a:cxn>
                <a:cxn ang="0">
                  <a:pos x="844" y="250"/>
                </a:cxn>
                <a:cxn ang="0">
                  <a:pos x="795" y="174"/>
                </a:cxn>
                <a:cxn ang="0">
                  <a:pos x="734" y="110"/>
                </a:cxn>
                <a:cxn ang="0">
                  <a:pos x="661" y="58"/>
                </a:cxn>
                <a:cxn ang="0">
                  <a:pos x="582" y="22"/>
                </a:cxn>
                <a:cxn ang="0">
                  <a:pos x="494" y="3"/>
                </a:cxn>
                <a:cxn ang="0">
                  <a:pos x="448" y="0"/>
                </a:cxn>
              </a:cxnLst>
              <a:rect l="0" t="0" r="r" b="b"/>
              <a:pathLst>
                <a:path w="895" h="959">
                  <a:moveTo>
                    <a:pt x="448" y="0"/>
                  </a:moveTo>
                  <a:lnTo>
                    <a:pt x="448" y="0"/>
                  </a:lnTo>
                  <a:lnTo>
                    <a:pt x="402" y="3"/>
                  </a:lnTo>
                  <a:lnTo>
                    <a:pt x="360" y="9"/>
                  </a:lnTo>
                  <a:lnTo>
                    <a:pt x="317" y="22"/>
                  </a:lnTo>
                  <a:lnTo>
                    <a:pt x="274" y="37"/>
                  </a:lnTo>
                  <a:lnTo>
                    <a:pt x="235" y="58"/>
                  </a:lnTo>
                  <a:lnTo>
                    <a:pt x="198" y="82"/>
                  </a:lnTo>
                  <a:lnTo>
                    <a:pt x="165" y="110"/>
                  </a:lnTo>
                  <a:lnTo>
                    <a:pt x="134" y="140"/>
                  </a:lnTo>
                  <a:lnTo>
                    <a:pt x="104" y="174"/>
                  </a:lnTo>
                  <a:lnTo>
                    <a:pt x="79" y="210"/>
                  </a:lnTo>
                  <a:lnTo>
                    <a:pt x="55" y="250"/>
                  </a:lnTo>
                  <a:lnTo>
                    <a:pt x="37" y="293"/>
                  </a:lnTo>
                  <a:lnTo>
                    <a:pt x="22" y="338"/>
                  </a:lnTo>
                  <a:lnTo>
                    <a:pt x="9" y="384"/>
                  </a:lnTo>
                  <a:lnTo>
                    <a:pt x="3" y="430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3" y="527"/>
                  </a:lnTo>
                  <a:lnTo>
                    <a:pt x="9" y="576"/>
                  </a:lnTo>
                  <a:lnTo>
                    <a:pt x="22" y="621"/>
                  </a:lnTo>
                  <a:lnTo>
                    <a:pt x="37" y="664"/>
                  </a:lnTo>
                  <a:lnTo>
                    <a:pt x="55" y="707"/>
                  </a:lnTo>
                  <a:lnTo>
                    <a:pt x="79" y="746"/>
                  </a:lnTo>
                  <a:lnTo>
                    <a:pt x="104" y="783"/>
                  </a:lnTo>
                  <a:lnTo>
                    <a:pt x="134" y="816"/>
                  </a:lnTo>
                  <a:lnTo>
                    <a:pt x="165" y="850"/>
                  </a:lnTo>
                  <a:lnTo>
                    <a:pt x="198" y="877"/>
                  </a:lnTo>
                  <a:lnTo>
                    <a:pt x="235" y="902"/>
                  </a:lnTo>
                  <a:lnTo>
                    <a:pt x="274" y="920"/>
                  </a:lnTo>
                  <a:lnTo>
                    <a:pt x="317" y="935"/>
                  </a:lnTo>
                  <a:lnTo>
                    <a:pt x="360" y="947"/>
                  </a:lnTo>
                  <a:lnTo>
                    <a:pt x="402" y="956"/>
                  </a:lnTo>
                  <a:lnTo>
                    <a:pt x="448" y="959"/>
                  </a:lnTo>
                  <a:lnTo>
                    <a:pt x="448" y="959"/>
                  </a:lnTo>
                  <a:lnTo>
                    <a:pt x="494" y="956"/>
                  </a:lnTo>
                  <a:lnTo>
                    <a:pt x="539" y="947"/>
                  </a:lnTo>
                  <a:lnTo>
                    <a:pt x="582" y="935"/>
                  </a:lnTo>
                  <a:lnTo>
                    <a:pt x="624" y="920"/>
                  </a:lnTo>
                  <a:lnTo>
                    <a:pt x="661" y="902"/>
                  </a:lnTo>
                  <a:lnTo>
                    <a:pt x="698" y="877"/>
                  </a:lnTo>
                  <a:lnTo>
                    <a:pt x="734" y="850"/>
                  </a:lnTo>
                  <a:lnTo>
                    <a:pt x="764" y="816"/>
                  </a:lnTo>
                  <a:lnTo>
                    <a:pt x="795" y="783"/>
                  </a:lnTo>
                  <a:lnTo>
                    <a:pt x="819" y="746"/>
                  </a:lnTo>
                  <a:lnTo>
                    <a:pt x="844" y="707"/>
                  </a:lnTo>
                  <a:lnTo>
                    <a:pt x="862" y="664"/>
                  </a:lnTo>
                  <a:lnTo>
                    <a:pt x="877" y="621"/>
                  </a:lnTo>
                  <a:lnTo>
                    <a:pt x="886" y="576"/>
                  </a:lnTo>
                  <a:lnTo>
                    <a:pt x="895" y="527"/>
                  </a:lnTo>
                  <a:lnTo>
                    <a:pt x="895" y="478"/>
                  </a:lnTo>
                  <a:lnTo>
                    <a:pt x="895" y="478"/>
                  </a:lnTo>
                  <a:lnTo>
                    <a:pt x="895" y="430"/>
                  </a:lnTo>
                  <a:lnTo>
                    <a:pt x="886" y="384"/>
                  </a:lnTo>
                  <a:lnTo>
                    <a:pt x="877" y="338"/>
                  </a:lnTo>
                  <a:lnTo>
                    <a:pt x="862" y="293"/>
                  </a:lnTo>
                  <a:lnTo>
                    <a:pt x="844" y="250"/>
                  </a:lnTo>
                  <a:lnTo>
                    <a:pt x="819" y="210"/>
                  </a:lnTo>
                  <a:lnTo>
                    <a:pt x="795" y="174"/>
                  </a:lnTo>
                  <a:lnTo>
                    <a:pt x="764" y="140"/>
                  </a:lnTo>
                  <a:lnTo>
                    <a:pt x="734" y="110"/>
                  </a:lnTo>
                  <a:lnTo>
                    <a:pt x="698" y="82"/>
                  </a:lnTo>
                  <a:lnTo>
                    <a:pt x="661" y="58"/>
                  </a:lnTo>
                  <a:lnTo>
                    <a:pt x="624" y="37"/>
                  </a:lnTo>
                  <a:lnTo>
                    <a:pt x="582" y="22"/>
                  </a:lnTo>
                  <a:lnTo>
                    <a:pt x="539" y="9"/>
                  </a:lnTo>
                  <a:lnTo>
                    <a:pt x="494" y="3"/>
                  </a:lnTo>
                  <a:lnTo>
                    <a:pt x="448" y="0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4567253" y="7862924"/>
              <a:ext cx="1387532" cy="147484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348" y="10"/>
                </a:cxn>
                <a:cxn ang="0">
                  <a:pos x="265" y="37"/>
                </a:cxn>
                <a:cxn ang="0">
                  <a:pos x="192" y="80"/>
                </a:cxn>
                <a:cxn ang="0">
                  <a:pos x="128" y="137"/>
                </a:cxn>
                <a:cxn ang="0">
                  <a:pos x="74" y="207"/>
                </a:cxn>
                <a:cxn ang="0">
                  <a:pos x="34" y="287"/>
                </a:cxn>
                <a:cxn ang="0">
                  <a:pos x="10" y="372"/>
                </a:cxn>
                <a:cxn ang="0">
                  <a:pos x="0" y="466"/>
                </a:cxn>
                <a:cxn ang="0">
                  <a:pos x="4" y="515"/>
                </a:cxn>
                <a:cxn ang="0">
                  <a:pos x="22" y="603"/>
                </a:cxn>
                <a:cxn ang="0">
                  <a:pos x="55" y="689"/>
                </a:cxn>
                <a:cxn ang="0">
                  <a:pos x="101" y="762"/>
                </a:cxn>
                <a:cxn ang="0">
                  <a:pos x="162" y="826"/>
                </a:cxn>
                <a:cxn ang="0">
                  <a:pos x="232" y="874"/>
                </a:cxn>
                <a:cxn ang="0">
                  <a:pos x="308" y="911"/>
                </a:cxn>
                <a:cxn ang="0">
                  <a:pos x="393" y="929"/>
                </a:cxn>
                <a:cxn ang="0">
                  <a:pos x="439" y="929"/>
                </a:cxn>
                <a:cxn ang="0">
                  <a:pos x="527" y="920"/>
                </a:cxn>
                <a:cxn ang="0">
                  <a:pos x="609" y="893"/>
                </a:cxn>
                <a:cxn ang="0">
                  <a:pos x="683" y="850"/>
                </a:cxn>
                <a:cxn ang="0">
                  <a:pos x="746" y="792"/>
                </a:cxn>
                <a:cxn ang="0">
                  <a:pos x="801" y="722"/>
                </a:cxn>
                <a:cxn ang="0">
                  <a:pos x="841" y="643"/>
                </a:cxn>
                <a:cxn ang="0">
                  <a:pos x="865" y="558"/>
                </a:cxn>
                <a:cxn ang="0">
                  <a:pos x="874" y="463"/>
                </a:cxn>
                <a:cxn ang="0">
                  <a:pos x="871" y="415"/>
                </a:cxn>
                <a:cxn ang="0">
                  <a:pos x="853" y="326"/>
                </a:cxn>
                <a:cxn ang="0">
                  <a:pos x="820" y="241"/>
                </a:cxn>
                <a:cxn ang="0">
                  <a:pos x="774" y="168"/>
                </a:cxn>
                <a:cxn ang="0">
                  <a:pos x="713" y="104"/>
                </a:cxn>
                <a:cxn ang="0">
                  <a:pos x="643" y="55"/>
                </a:cxn>
                <a:cxn ang="0">
                  <a:pos x="567" y="19"/>
                </a:cxn>
                <a:cxn ang="0">
                  <a:pos x="482" y="0"/>
                </a:cxn>
                <a:cxn ang="0">
                  <a:pos x="436" y="0"/>
                </a:cxn>
              </a:cxnLst>
              <a:rect l="0" t="0" r="r" b="b"/>
              <a:pathLst>
                <a:path w="874" h="929">
                  <a:moveTo>
                    <a:pt x="436" y="0"/>
                  </a:moveTo>
                  <a:lnTo>
                    <a:pt x="436" y="0"/>
                  </a:lnTo>
                  <a:lnTo>
                    <a:pt x="390" y="0"/>
                  </a:lnTo>
                  <a:lnTo>
                    <a:pt x="348" y="10"/>
                  </a:lnTo>
                  <a:lnTo>
                    <a:pt x="305" y="22"/>
                  </a:lnTo>
                  <a:lnTo>
                    <a:pt x="265" y="37"/>
                  </a:lnTo>
                  <a:lnTo>
                    <a:pt x="229" y="55"/>
                  </a:lnTo>
                  <a:lnTo>
                    <a:pt x="192" y="80"/>
                  </a:lnTo>
                  <a:lnTo>
                    <a:pt x="159" y="107"/>
                  </a:lnTo>
                  <a:lnTo>
                    <a:pt x="128" y="137"/>
                  </a:lnTo>
                  <a:lnTo>
                    <a:pt x="101" y="171"/>
                  </a:lnTo>
                  <a:lnTo>
                    <a:pt x="74" y="207"/>
                  </a:lnTo>
                  <a:lnTo>
                    <a:pt x="52" y="244"/>
                  </a:lnTo>
                  <a:lnTo>
                    <a:pt x="34" y="287"/>
                  </a:lnTo>
                  <a:lnTo>
                    <a:pt x="19" y="329"/>
                  </a:lnTo>
                  <a:lnTo>
                    <a:pt x="10" y="372"/>
                  </a:lnTo>
                  <a:lnTo>
                    <a:pt x="4" y="418"/>
                  </a:lnTo>
                  <a:lnTo>
                    <a:pt x="0" y="466"/>
                  </a:lnTo>
                  <a:lnTo>
                    <a:pt x="0" y="466"/>
                  </a:lnTo>
                  <a:lnTo>
                    <a:pt x="4" y="515"/>
                  </a:lnTo>
                  <a:lnTo>
                    <a:pt x="10" y="561"/>
                  </a:lnTo>
                  <a:lnTo>
                    <a:pt x="22" y="603"/>
                  </a:lnTo>
                  <a:lnTo>
                    <a:pt x="37" y="646"/>
                  </a:lnTo>
                  <a:lnTo>
                    <a:pt x="55" y="689"/>
                  </a:lnTo>
                  <a:lnTo>
                    <a:pt x="77" y="725"/>
                  </a:lnTo>
                  <a:lnTo>
                    <a:pt x="101" y="762"/>
                  </a:lnTo>
                  <a:lnTo>
                    <a:pt x="131" y="795"/>
                  </a:lnTo>
                  <a:lnTo>
                    <a:pt x="162" y="826"/>
                  </a:lnTo>
                  <a:lnTo>
                    <a:pt x="195" y="850"/>
                  </a:lnTo>
                  <a:lnTo>
                    <a:pt x="232" y="874"/>
                  </a:lnTo>
                  <a:lnTo>
                    <a:pt x="268" y="893"/>
                  </a:lnTo>
                  <a:lnTo>
                    <a:pt x="308" y="911"/>
                  </a:lnTo>
                  <a:lnTo>
                    <a:pt x="351" y="920"/>
                  </a:lnTo>
                  <a:lnTo>
                    <a:pt x="393" y="929"/>
                  </a:lnTo>
                  <a:lnTo>
                    <a:pt x="439" y="929"/>
                  </a:lnTo>
                  <a:lnTo>
                    <a:pt x="439" y="929"/>
                  </a:lnTo>
                  <a:lnTo>
                    <a:pt x="485" y="926"/>
                  </a:lnTo>
                  <a:lnTo>
                    <a:pt x="527" y="920"/>
                  </a:lnTo>
                  <a:lnTo>
                    <a:pt x="567" y="908"/>
                  </a:lnTo>
                  <a:lnTo>
                    <a:pt x="609" y="893"/>
                  </a:lnTo>
                  <a:lnTo>
                    <a:pt x="646" y="874"/>
                  </a:lnTo>
                  <a:lnTo>
                    <a:pt x="683" y="850"/>
                  </a:lnTo>
                  <a:lnTo>
                    <a:pt x="716" y="823"/>
                  </a:lnTo>
                  <a:lnTo>
                    <a:pt x="746" y="792"/>
                  </a:lnTo>
                  <a:lnTo>
                    <a:pt x="774" y="759"/>
                  </a:lnTo>
                  <a:lnTo>
                    <a:pt x="801" y="722"/>
                  </a:lnTo>
                  <a:lnTo>
                    <a:pt x="823" y="686"/>
                  </a:lnTo>
                  <a:lnTo>
                    <a:pt x="841" y="643"/>
                  </a:lnTo>
                  <a:lnTo>
                    <a:pt x="853" y="600"/>
                  </a:lnTo>
                  <a:lnTo>
                    <a:pt x="865" y="558"/>
                  </a:lnTo>
                  <a:lnTo>
                    <a:pt x="871" y="509"/>
                  </a:lnTo>
                  <a:lnTo>
                    <a:pt x="874" y="463"/>
                  </a:lnTo>
                  <a:lnTo>
                    <a:pt x="874" y="463"/>
                  </a:lnTo>
                  <a:lnTo>
                    <a:pt x="871" y="415"/>
                  </a:lnTo>
                  <a:lnTo>
                    <a:pt x="865" y="369"/>
                  </a:lnTo>
                  <a:lnTo>
                    <a:pt x="853" y="326"/>
                  </a:lnTo>
                  <a:lnTo>
                    <a:pt x="838" y="284"/>
                  </a:lnTo>
                  <a:lnTo>
                    <a:pt x="820" y="241"/>
                  </a:lnTo>
                  <a:lnTo>
                    <a:pt x="798" y="204"/>
                  </a:lnTo>
                  <a:lnTo>
                    <a:pt x="774" y="168"/>
                  </a:lnTo>
                  <a:lnTo>
                    <a:pt x="743" y="134"/>
                  </a:lnTo>
                  <a:lnTo>
                    <a:pt x="713" y="104"/>
                  </a:lnTo>
                  <a:lnTo>
                    <a:pt x="679" y="77"/>
                  </a:lnTo>
                  <a:lnTo>
                    <a:pt x="643" y="55"/>
                  </a:lnTo>
                  <a:lnTo>
                    <a:pt x="606" y="34"/>
                  </a:lnTo>
                  <a:lnTo>
                    <a:pt x="567" y="19"/>
                  </a:lnTo>
                  <a:lnTo>
                    <a:pt x="524" y="10"/>
                  </a:lnTo>
                  <a:lnTo>
                    <a:pt x="482" y="0"/>
                  </a:lnTo>
                  <a:lnTo>
                    <a:pt x="436" y="0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4592654" y="7872450"/>
              <a:ext cx="1347843" cy="1436740"/>
            </a:xfrm>
            <a:custGeom>
              <a:avLst/>
              <a:gdLst/>
              <a:ahLst/>
              <a:cxnLst>
                <a:cxn ang="0">
                  <a:pos x="423" y="0"/>
                </a:cxn>
                <a:cxn ang="0">
                  <a:pos x="338" y="10"/>
                </a:cxn>
                <a:cxn ang="0">
                  <a:pos x="255" y="37"/>
                </a:cxn>
                <a:cxn ang="0">
                  <a:pos x="185" y="80"/>
                </a:cxn>
                <a:cxn ang="0">
                  <a:pos x="122" y="137"/>
                </a:cxn>
                <a:cxn ang="0">
                  <a:pos x="70" y="204"/>
                </a:cxn>
                <a:cxn ang="0">
                  <a:pos x="33" y="281"/>
                </a:cxn>
                <a:cxn ang="0">
                  <a:pos x="9" y="366"/>
                </a:cxn>
                <a:cxn ang="0">
                  <a:pos x="0" y="457"/>
                </a:cxn>
                <a:cxn ang="0">
                  <a:pos x="3" y="503"/>
                </a:cxn>
                <a:cxn ang="0">
                  <a:pos x="21" y="591"/>
                </a:cxn>
                <a:cxn ang="0">
                  <a:pos x="51" y="670"/>
                </a:cxn>
                <a:cxn ang="0">
                  <a:pos x="100" y="743"/>
                </a:cxn>
                <a:cxn ang="0">
                  <a:pos x="158" y="804"/>
                </a:cxn>
                <a:cxn ang="0">
                  <a:pos x="225" y="853"/>
                </a:cxn>
                <a:cxn ang="0">
                  <a:pos x="301" y="887"/>
                </a:cxn>
                <a:cxn ang="0">
                  <a:pos x="383" y="902"/>
                </a:cxn>
                <a:cxn ang="0">
                  <a:pos x="429" y="905"/>
                </a:cxn>
                <a:cxn ang="0">
                  <a:pos x="514" y="896"/>
                </a:cxn>
                <a:cxn ang="0">
                  <a:pos x="593" y="868"/>
                </a:cxn>
                <a:cxn ang="0">
                  <a:pos x="663" y="826"/>
                </a:cxn>
                <a:cxn ang="0">
                  <a:pos x="727" y="771"/>
                </a:cxn>
                <a:cxn ang="0">
                  <a:pos x="779" y="704"/>
                </a:cxn>
                <a:cxn ang="0">
                  <a:pos x="819" y="625"/>
                </a:cxn>
                <a:cxn ang="0">
                  <a:pos x="843" y="539"/>
                </a:cxn>
                <a:cxn ang="0">
                  <a:pos x="849" y="448"/>
                </a:cxn>
                <a:cxn ang="0">
                  <a:pos x="846" y="402"/>
                </a:cxn>
                <a:cxn ang="0">
                  <a:pos x="831" y="314"/>
                </a:cxn>
                <a:cxn ang="0">
                  <a:pos x="797" y="235"/>
                </a:cxn>
                <a:cxn ang="0">
                  <a:pos x="752" y="162"/>
                </a:cxn>
                <a:cxn ang="0">
                  <a:pos x="694" y="101"/>
                </a:cxn>
                <a:cxn ang="0">
                  <a:pos x="624" y="55"/>
                </a:cxn>
                <a:cxn ang="0">
                  <a:pos x="548" y="22"/>
                </a:cxn>
                <a:cxn ang="0">
                  <a:pos x="466" y="4"/>
                </a:cxn>
                <a:cxn ang="0">
                  <a:pos x="423" y="0"/>
                </a:cxn>
              </a:cxnLst>
              <a:rect l="0" t="0" r="r" b="b"/>
              <a:pathLst>
                <a:path w="849" h="905">
                  <a:moveTo>
                    <a:pt x="423" y="0"/>
                  </a:moveTo>
                  <a:lnTo>
                    <a:pt x="423" y="0"/>
                  </a:lnTo>
                  <a:lnTo>
                    <a:pt x="377" y="4"/>
                  </a:lnTo>
                  <a:lnTo>
                    <a:pt x="338" y="10"/>
                  </a:lnTo>
                  <a:lnTo>
                    <a:pt x="295" y="22"/>
                  </a:lnTo>
                  <a:lnTo>
                    <a:pt x="255" y="37"/>
                  </a:lnTo>
                  <a:lnTo>
                    <a:pt x="219" y="58"/>
                  </a:lnTo>
                  <a:lnTo>
                    <a:pt x="185" y="80"/>
                  </a:lnTo>
                  <a:lnTo>
                    <a:pt x="152" y="107"/>
                  </a:lnTo>
                  <a:lnTo>
                    <a:pt x="122" y="137"/>
                  </a:lnTo>
                  <a:lnTo>
                    <a:pt x="94" y="168"/>
                  </a:lnTo>
                  <a:lnTo>
                    <a:pt x="70" y="204"/>
                  </a:lnTo>
                  <a:lnTo>
                    <a:pt x="48" y="241"/>
                  </a:lnTo>
                  <a:lnTo>
                    <a:pt x="33" y="281"/>
                  </a:lnTo>
                  <a:lnTo>
                    <a:pt x="18" y="323"/>
                  </a:lnTo>
                  <a:lnTo>
                    <a:pt x="9" y="366"/>
                  </a:lnTo>
                  <a:lnTo>
                    <a:pt x="3" y="412"/>
                  </a:lnTo>
                  <a:lnTo>
                    <a:pt x="0" y="457"/>
                  </a:lnTo>
                  <a:lnTo>
                    <a:pt x="0" y="457"/>
                  </a:lnTo>
                  <a:lnTo>
                    <a:pt x="3" y="503"/>
                  </a:lnTo>
                  <a:lnTo>
                    <a:pt x="9" y="549"/>
                  </a:lnTo>
                  <a:lnTo>
                    <a:pt x="21" y="591"/>
                  </a:lnTo>
                  <a:lnTo>
                    <a:pt x="33" y="631"/>
                  </a:lnTo>
                  <a:lnTo>
                    <a:pt x="51" y="670"/>
                  </a:lnTo>
                  <a:lnTo>
                    <a:pt x="73" y="707"/>
                  </a:lnTo>
                  <a:lnTo>
                    <a:pt x="100" y="743"/>
                  </a:lnTo>
                  <a:lnTo>
                    <a:pt x="128" y="774"/>
                  </a:lnTo>
                  <a:lnTo>
                    <a:pt x="158" y="804"/>
                  </a:lnTo>
                  <a:lnTo>
                    <a:pt x="188" y="829"/>
                  </a:lnTo>
                  <a:lnTo>
                    <a:pt x="225" y="853"/>
                  </a:lnTo>
                  <a:lnTo>
                    <a:pt x="262" y="871"/>
                  </a:lnTo>
                  <a:lnTo>
                    <a:pt x="301" y="887"/>
                  </a:lnTo>
                  <a:lnTo>
                    <a:pt x="341" y="896"/>
                  </a:lnTo>
                  <a:lnTo>
                    <a:pt x="383" y="902"/>
                  </a:lnTo>
                  <a:lnTo>
                    <a:pt x="429" y="905"/>
                  </a:lnTo>
                  <a:lnTo>
                    <a:pt x="429" y="905"/>
                  </a:lnTo>
                  <a:lnTo>
                    <a:pt x="472" y="902"/>
                  </a:lnTo>
                  <a:lnTo>
                    <a:pt x="514" y="896"/>
                  </a:lnTo>
                  <a:lnTo>
                    <a:pt x="554" y="884"/>
                  </a:lnTo>
                  <a:lnTo>
                    <a:pt x="593" y="868"/>
                  </a:lnTo>
                  <a:lnTo>
                    <a:pt x="630" y="850"/>
                  </a:lnTo>
                  <a:lnTo>
                    <a:pt x="663" y="826"/>
                  </a:lnTo>
                  <a:lnTo>
                    <a:pt x="697" y="798"/>
                  </a:lnTo>
                  <a:lnTo>
                    <a:pt x="727" y="771"/>
                  </a:lnTo>
                  <a:lnTo>
                    <a:pt x="755" y="737"/>
                  </a:lnTo>
                  <a:lnTo>
                    <a:pt x="779" y="704"/>
                  </a:lnTo>
                  <a:lnTo>
                    <a:pt x="800" y="664"/>
                  </a:lnTo>
                  <a:lnTo>
                    <a:pt x="819" y="625"/>
                  </a:lnTo>
                  <a:lnTo>
                    <a:pt x="831" y="585"/>
                  </a:lnTo>
                  <a:lnTo>
                    <a:pt x="843" y="539"/>
                  </a:lnTo>
                  <a:lnTo>
                    <a:pt x="849" y="497"/>
                  </a:lnTo>
                  <a:lnTo>
                    <a:pt x="849" y="448"/>
                  </a:lnTo>
                  <a:lnTo>
                    <a:pt x="849" y="448"/>
                  </a:lnTo>
                  <a:lnTo>
                    <a:pt x="846" y="402"/>
                  </a:lnTo>
                  <a:lnTo>
                    <a:pt x="840" y="360"/>
                  </a:lnTo>
                  <a:lnTo>
                    <a:pt x="831" y="314"/>
                  </a:lnTo>
                  <a:lnTo>
                    <a:pt x="816" y="275"/>
                  </a:lnTo>
                  <a:lnTo>
                    <a:pt x="797" y="235"/>
                  </a:lnTo>
                  <a:lnTo>
                    <a:pt x="776" y="198"/>
                  </a:lnTo>
                  <a:lnTo>
                    <a:pt x="752" y="162"/>
                  </a:lnTo>
                  <a:lnTo>
                    <a:pt x="721" y="131"/>
                  </a:lnTo>
                  <a:lnTo>
                    <a:pt x="694" y="101"/>
                  </a:lnTo>
                  <a:lnTo>
                    <a:pt x="660" y="77"/>
                  </a:lnTo>
                  <a:lnTo>
                    <a:pt x="624" y="55"/>
                  </a:lnTo>
                  <a:lnTo>
                    <a:pt x="587" y="34"/>
                  </a:lnTo>
                  <a:lnTo>
                    <a:pt x="548" y="22"/>
                  </a:lnTo>
                  <a:lnTo>
                    <a:pt x="508" y="10"/>
                  </a:lnTo>
                  <a:lnTo>
                    <a:pt x="466" y="4"/>
                  </a:lnTo>
                  <a:lnTo>
                    <a:pt x="423" y="0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FFD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616467" y="7888325"/>
              <a:ext cx="1314504" cy="1392288"/>
            </a:xfrm>
            <a:custGeom>
              <a:avLst/>
              <a:gdLst/>
              <a:ahLst/>
              <a:cxnLst>
                <a:cxn ang="0">
                  <a:pos x="408" y="0"/>
                </a:cxn>
                <a:cxn ang="0">
                  <a:pos x="326" y="9"/>
                </a:cxn>
                <a:cxn ang="0">
                  <a:pos x="247" y="36"/>
                </a:cxn>
                <a:cxn ang="0">
                  <a:pos x="180" y="76"/>
                </a:cxn>
                <a:cxn ang="0">
                  <a:pos x="119" y="131"/>
                </a:cxn>
                <a:cxn ang="0">
                  <a:pos x="67" y="198"/>
                </a:cxn>
                <a:cxn ang="0">
                  <a:pos x="30" y="271"/>
                </a:cxn>
                <a:cxn ang="0">
                  <a:pos x="6" y="356"/>
                </a:cxn>
                <a:cxn ang="0">
                  <a:pos x="0" y="444"/>
                </a:cxn>
                <a:cxn ang="0">
                  <a:pos x="3" y="487"/>
                </a:cxn>
                <a:cxn ang="0">
                  <a:pos x="18" y="572"/>
                </a:cxn>
                <a:cxn ang="0">
                  <a:pos x="52" y="651"/>
                </a:cxn>
                <a:cxn ang="0">
                  <a:pos x="97" y="721"/>
                </a:cxn>
                <a:cxn ang="0">
                  <a:pos x="152" y="779"/>
                </a:cxn>
                <a:cxn ang="0">
                  <a:pos x="219" y="825"/>
                </a:cxn>
                <a:cxn ang="0">
                  <a:pos x="295" y="858"/>
                </a:cxn>
                <a:cxn ang="0">
                  <a:pos x="374" y="874"/>
                </a:cxn>
                <a:cxn ang="0">
                  <a:pos x="417" y="877"/>
                </a:cxn>
                <a:cxn ang="0">
                  <a:pos x="499" y="867"/>
                </a:cxn>
                <a:cxn ang="0">
                  <a:pos x="578" y="840"/>
                </a:cxn>
                <a:cxn ang="0">
                  <a:pos x="648" y="797"/>
                </a:cxn>
                <a:cxn ang="0">
                  <a:pos x="709" y="743"/>
                </a:cxn>
                <a:cxn ang="0">
                  <a:pos x="758" y="679"/>
                </a:cxn>
                <a:cxn ang="0">
                  <a:pos x="795" y="603"/>
                </a:cxn>
                <a:cxn ang="0">
                  <a:pos x="819" y="520"/>
                </a:cxn>
                <a:cxn ang="0">
                  <a:pos x="828" y="432"/>
                </a:cxn>
                <a:cxn ang="0">
                  <a:pos x="825" y="386"/>
                </a:cxn>
                <a:cxn ang="0">
                  <a:pos x="807" y="301"/>
                </a:cxn>
                <a:cxn ang="0">
                  <a:pos x="773" y="225"/>
                </a:cxn>
                <a:cxn ang="0">
                  <a:pos x="731" y="155"/>
                </a:cxn>
                <a:cxn ang="0">
                  <a:pos x="673" y="97"/>
                </a:cxn>
                <a:cxn ang="0">
                  <a:pos x="606" y="48"/>
                </a:cxn>
                <a:cxn ang="0">
                  <a:pos x="533" y="18"/>
                </a:cxn>
                <a:cxn ang="0">
                  <a:pos x="451" y="0"/>
                </a:cxn>
                <a:cxn ang="0">
                  <a:pos x="408" y="0"/>
                </a:cxn>
              </a:cxnLst>
              <a:rect l="0" t="0" r="r" b="b"/>
              <a:pathLst>
                <a:path w="828" h="877">
                  <a:moveTo>
                    <a:pt x="408" y="0"/>
                  </a:moveTo>
                  <a:lnTo>
                    <a:pt x="408" y="0"/>
                  </a:lnTo>
                  <a:lnTo>
                    <a:pt x="365" y="3"/>
                  </a:lnTo>
                  <a:lnTo>
                    <a:pt x="326" y="9"/>
                  </a:lnTo>
                  <a:lnTo>
                    <a:pt x="286" y="21"/>
                  </a:lnTo>
                  <a:lnTo>
                    <a:pt x="247" y="36"/>
                  </a:lnTo>
                  <a:lnTo>
                    <a:pt x="213" y="54"/>
                  </a:lnTo>
                  <a:lnTo>
                    <a:pt x="180" y="76"/>
                  </a:lnTo>
                  <a:lnTo>
                    <a:pt x="146" y="103"/>
                  </a:lnTo>
                  <a:lnTo>
                    <a:pt x="119" y="131"/>
                  </a:lnTo>
                  <a:lnTo>
                    <a:pt x="91" y="164"/>
                  </a:lnTo>
                  <a:lnTo>
                    <a:pt x="67" y="198"/>
                  </a:lnTo>
                  <a:lnTo>
                    <a:pt x="46" y="234"/>
                  </a:lnTo>
                  <a:lnTo>
                    <a:pt x="30" y="271"/>
                  </a:lnTo>
                  <a:lnTo>
                    <a:pt x="15" y="313"/>
                  </a:lnTo>
                  <a:lnTo>
                    <a:pt x="6" y="356"/>
                  </a:lnTo>
                  <a:lnTo>
                    <a:pt x="0" y="399"/>
                  </a:lnTo>
                  <a:lnTo>
                    <a:pt x="0" y="444"/>
                  </a:lnTo>
                  <a:lnTo>
                    <a:pt x="0" y="444"/>
                  </a:lnTo>
                  <a:lnTo>
                    <a:pt x="3" y="487"/>
                  </a:lnTo>
                  <a:lnTo>
                    <a:pt x="9" y="529"/>
                  </a:lnTo>
                  <a:lnTo>
                    <a:pt x="18" y="572"/>
                  </a:lnTo>
                  <a:lnTo>
                    <a:pt x="33" y="612"/>
                  </a:lnTo>
                  <a:lnTo>
                    <a:pt x="52" y="651"/>
                  </a:lnTo>
                  <a:lnTo>
                    <a:pt x="73" y="688"/>
                  </a:lnTo>
                  <a:lnTo>
                    <a:pt x="97" y="721"/>
                  </a:lnTo>
                  <a:lnTo>
                    <a:pt x="125" y="752"/>
                  </a:lnTo>
                  <a:lnTo>
                    <a:pt x="152" y="779"/>
                  </a:lnTo>
                  <a:lnTo>
                    <a:pt x="186" y="804"/>
                  </a:lnTo>
                  <a:lnTo>
                    <a:pt x="219" y="825"/>
                  </a:lnTo>
                  <a:lnTo>
                    <a:pt x="256" y="843"/>
                  </a:lnTo>
                  <a:lnTo>
                    <a:pt x="295" y="858"/>
                  </a:lnTo>
                  <a:lnTo>
                    <a:pt x="335" y="867"/>
                  </a:lnTo>
                  <a:lnTo>
                    <a:pt x="374" y="874"/>
                  </a:lnTo>
                  <a:lnTo>
                    <a:pt x="417" y="877"/>
                  </a:lnTo>
                  <a:lnTo>
                    <a:pt x="417" y="877"/>
                  </a:lnTo>
                  <a:lnTo>
                    <a:pt x="460" y="874"/>
                  </a:lnTo>
                  <a:lnTo>
                    <a:pt x="499" y="867"/>
                  </a:lnTo>
                  <a:lnTo>
                    <a:pt x="539" y="855"/>
                  </a:lnTo>
                  <a:lnTo>
                    <a:pt x="578" y="840"/>
                  </a:lnTo>
                  <a:lnTo>
                    <a:pt x="615" y="822"/>
                  </a:lnTo>
                  <a:lnTo>
                    <a:pt x="648" y="797"/>
                  </a:lnTo>
                  <a:lnTo>
                    <a:pt x="679" y="773"/>
                  </a:lnTo>
                  <a:lnTo>
                    <a:pt x="709" y="743"/>
                  </a:lnTo>
                  <a:lnTo>
                    <a:pt x="734" y="712"/>
                  </a:lnTo>
                  <a:lnTo>
                    <a:pt x="758" y="679"/>
                  </a:lnTo>
                  <a:lnTo>
                    <a:pt x="779" y="642"/>
                  </a:lnTo>
                  <a:lnTo>
                    <a:pt x="795" y="603"/>
                  </a:lnTo>
                  <a:lnTo>
                    <a:pt x="810" y="563"/>
                  </a:lnTo>
                  <a:lnTo>
                    <a:pt x="819" y="520"/>
                  </a:lnTo>
                  <a:lnTo>
                    <a:pt x="825" y="478"/>
                  </a:lnTo>
                  <a:lnTo>
                    <a:pt x="828" y="432"/>
                  </a:lnTo>
                  <a:lnTo>
                    <a:pt x="828" y="432"/>
                  </a:lnTo>
                  <a:lnTo>
                    <a:pt x="825" y="386"/>
                  </a:lnTo>
                  <a:lnTo>
                    <a:pt x="816" y="344"/>
                  </a:lnTo>
                  <a:lnTo>
                    <a:pt x="807" y="301"/>
                  </a:lnTo>
                  <a:lnTo>
                    <a:pt x="792" y="261"/>
                  </a:lnTo>
                  <a:lnTo>
                    <a:pt x="773" y="225"/>
                  </a:lnTo>
                  <a:lnTo>
                    <a:pt x="752" y="188"/>
                  </a:lnTo>
                  <a:lnTo>
                    <a:pt x="731" y="155"/>
                  </a:lnTo>
                  <a:lnTo>
                    <a:pt x="703" y="124"/>
                  </a:lnTo>
                  <a:lnTo>
                    <a:pt x="673" y="97"/>
                  </a:lnTo>
                  <a:lnTo>
                    <a:pt x="639" y="73"/>
                  </a:lnTo>
                  <a:lnTo>
                    <a:pt x="606" y="48"/>
                  </a:lnTo>
                  <a:lnTo>
                    <a:pt x="569" y="30"/>
                  </a:lnTo>
                  <a:lnTo>
                    <a:pt x="533" y="18"/>
                  </a:lnTo>
                  <a:lnTo>
                    <a:pt x="493" y="6"/>
                  </a:lnTo>
                  <a:lnTo>
                    <a:pt x="451" y="0"/>
                  </a:lnTo>
                  <a:lnTo>
                    <a:pt x="408" y="0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FFD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640281" y="7897851"/>
              <a:ext cx="1276402" cy="1352600"/>
            </a:xfrm>
            <a:custGeom>
              <a:avLst/>
              <a:gdLst/>
              <a:ahLst/>
              <a:cxnLst>
                <a:cxn ang="0">
                  <a:pos x="396" y="0"/>
                </a:cxn>
                <a:cxn ang="0">
                  <a:pos x="314" y="12"/>
                </a:cxn>
                <a:cxn ang="0">
                  <a:pos x="241" y="36"/>
                </a:cxn>
                <a:cxn ang="0">
                  <a:pos x="171" y="79"/>
                </a:cxn>
                <a:cxn ang="0">
                  <a:pos x="113" y="131"/>
                </a:cxn>
                <a:cxn ang="0">
                  <a:pos x="64" y="195"/>
                </a:cxn>
                <a:cxn ang="0">
                  <a:pos x="28" y="268"/>
                </a:cxn>
                <a:cxn ang="0">
                  <a:pos x="6" y="347"/>
                </a:cxn>
                <a:cxn ang="0">
                  <a:pos x="0" y="432"/>
                </a:cxn>
                <a:cxn ang="0">
                  <a:pos x="0" y="478"/>
                </a:cxn>
                <a:cxn ang="0">
                  <a:pos x="18" y="560"/>
                </a:cxn>
                <a:cxn ang="0">
                  <a:pos x="49" y="633"/>
                </a:cxn>
                <a:cxn ang="0">
                  <a:pos x="95" y="700"/>
                </a:cxn>
                <a:cxn ang="0">
                  <a:pos x="149" y="758"/>
                </a:cxn>
                <a:cxn ang="0">
                  <a:pos x="216" y="804"/>
                </a:cxn>
                <a:cxn ang="0">
                  <a:pos x="286" y="834"/>
                </a:cxn>
                <a:cxn ang="0">
                  <a:pos x="366" y="849"/>
                </a:cxn>
                <a:cxn ang="0">
                  <a:pos x="408" y="852"/>
                </a:cxn>
                <a:cxn ang="0">
                  <a:pos x="487" y="840"/>
                </a:cxn>
                <a:cxn ang="0">
                  <a:pos x="563" y="816"/>
                </a:cxn>
                <a:cxn ang="0">
                  <a:pos x="630" y="773"/>
                </a:cxn>
                <a:cxn ang="0">
                  <a:pos x="691" y="721"/>
                </a:cxn>
                <a:cxn ang="0">
                  <a:pos x="737" y="657"/>
                </a:cxn>
                <a:cxn ang="0">
                  <a:pos x="774" y="584"/>
                </a:cxn>
                <a:cxn ang="0">
                  <a:pos x="798" y="505"/>
                </a:cxn>
                <a:cxn ang="0">
                  <a:pos x="804" y="420"/>
                </a:cxn>
                <a:cxn ang="0">
                  <a:pos x="801" y="374"/>
                </a:cxn>
                <a:cxn ang="0">
                  <a:pos x="783" y="292"/>
                </a:cxn>
                <a:cxn ang="0">
                  <a:pos x="752" y="219"/>
                </a:cxn>
                <a:cxn ang="0">
                  <a:pos x="707" y="152"/>
                </a:cxn>
                <a:cxn ang="0">
                  <a:pos x="652" y="94"/>
                </a:cxn>
                <a:cxn ang="0">
                  <a:pos x="588" y="48"/>
                </a:cxn>
                <a:cxn ang="0">
                  <a:pos x="515" y="18"/>
                </a:cxn>
                <a:cxn ang="0">
                  <a:pos x="436" y="3"/>
                </a:cxn>
                <a:cxn ang="0">
                  <a:pos x="396" y="0"/>
                </a:cxn>
              </a:cxnLst>
              <a:rect l="0" t="0" r="r" b="b"/>
              <a:pathLst>
                <a:path w="804" h="852">
                  <a:moveTo>
                    <a:pt x="396" y="0"/>
                  </a:moveTo>
                  <a:lnTo>
                    <a:pt x="396" y="0"/>
                  </a:lnTo>
                  <a:lnTo>
                    <a:pt x="353" y="3"/>
                  </a:lnTo>
                  <a:lnTo>
                    <a:pt x="314" y="12"/>
                  </a:lnTo>
                  <a:lnTo>
                    <a:pt x="277" y="21"/>
                  </a:lnTo>
                  <a:lnTo>
                    <a:pt x="241" y="36"/>
                  </a:lnTo>
                  <a:lnTo>
                    <a:pt x="204" y="55"/>
                  </a:lnTo>
                  <a:lnTo>
                    <a:pt x="171" y="79"/>
                  </a:lnTo>
                  <a:lnTo>
                    <a:pt x="140" y="103"/>
                  </a:lnTo>
                  <a:lnTo>
                    <a:pt x="113" y="131"/>
                  </a:lnTo>
                  <a:lnTo>
                    <a:pt x="88" y="161"/>
                  </a:lnTo>
                  <a:lnTo>
                    <a:pt x="64" y="195"/>
                  </a:lnTo>
                  <a:lnTo>
                    <a:pt x="46" y="231"/>
                  </a:lnTo>
                  <a:lnTo>
                    <a:pt x="28" y="268"/>
                  </a:lnTo>
                  <a:lnTo>
                    <a:pt x="15" y="307"/>
                  </a:lnTo>
                  <a:lnTo>
                    <a:pt x="6" y="347"/>
                  </a:lnTo>
                  <a:lnTo>
                    <a:pt x="0" y="389"/>
                  </a:lnTo>
                  <a:lnTo>
                    <a:pt x="0" y="432"/>
                  </a:lnTo>
                  <a:lnTo>
                    <a:pt x="0" y="432"/>
                  </a:lnTo>
                  <a:lnTo>
                    <a:pt x="0" y="478"/>
                  </a:lnTo>
                  <a:lnTo>
                    <a:pt x="9" y="517"/>
                  </a:lnTo>
                  <a:lnTo>
                    <a:pt x="18" y="560"/>
                  </a:lnTo>
                  <a:lnTo>
                    <a:pt x="34" y="597"/>
                  </a:lnTo>
                  <a:lnTo>
                    <a:pt x="49" y="633"/>
                  </a:lnTo>
                  <a:lnTo>
                    <a:pt x="70" y="670"/>
                  </a:lnTo>
                  <a:lnTo>
                    <a:pt x="95" y="700"/>
                  </a:lnTo>
                  <a:lnTo>
                    <a:pt x="122" y="731"/>
                  </a:lnTo>
                  <a:lnTo>
                    <a:pt x="149" y="758"/>
                  </a:lnTo>
                  <a:lnTo>
                    <a:pt x="183" y="782"/>
                  </a:lnTo>
                  <a:lnTo>
                    <a:pt x="216" y="804"/>
                  </a:lnTo>
                  <a:lnTo>
                    <a:pt x="250" y="819"/>
                  </a:lnTo>
                  <a:lnTo>
                    <a:pt x="286" y="834"/>
                  </a:lnTo>
                  <a:lnTo>
                    <a:pt x="326" y="843"/>
                  </a:lnTo>
                  <a:lnTo>
                    <a:pt x="366" y="849"/>
                  </a:lnTo>
                  <a:lnTo>
                    <a:pt x="408" y="852"/>
                  </a:lnTo>
                  <a:lnTo>
                    <a:pt x="408" y="852"/>
                  </a:lnTo>
                  <a:lnTo>
                    <a:pt x="448" y="849"/>
                  </a:lnTo>
                  <a:lnTo>
                    <a:pt x="487" y="840"/>
                  </a:lnTo>
                  <a:lnTo>
                    <a:pt x="527" y="831"/>
                  </a:lnTo>
                  <a:lnTo>
                    <a:pt x="563" y="816"/>
                  </a:lnTo>
                  <a:lnTo>
                    <a:pt x="597" y="798"/>
                  </a:lnTo>
                  <a:lnTo>
                    <a:pt x="630" y="773"/>
                  </a:lnTo>
                  <a:lnTo>
                    <a:pt x="661" y="749"/>
                  </a:lnTo>
                  <a:lnTo>
                    <a:pt x="691" y="721"/>
                  </a:lnTo>
                  <a:lnTo>
                    <a:pt x="716" y="691"/>
                  </a:lnTo>
                  <a:lnTo>
                    <a:pt x="737" y="657"/>
                  </a:lnTo>
                  <a:lnTo>
                    <a:pt x="758" y="621"/>
                  </a:lnTo>
                  <a:lnTo>
                    <a:pt x="774" y="584"/>
                  </a:lnTo>
                  <a:lnTo>
                    <a:pt x="789" y="545"/>
                  </a:lnTo>
                  <a:lnTo>
                    <a:pt x="798" y="505"/>
                  </a:lnTo>
                  <a:lnTo>
                    <a:pt x="801" y="463"/>
                  </a:lnTo>
                  <a:lnTo>
                    <a:pt x="804" y="420"/>
                  </a:lnTo>
                  <a:lnTo>
                    <a:pt x="804" y="420"/>
                  </a:lnTo>
                  <a:lnTo>
                    <a:pt x="801" y="374"/>
                  </a:lnTo>
                  <a:lnTo>
                    <a:pt x="795" y="335"/>
                  </a:lnTo>
                  <a:lnTo>
                    <a:pt x="783" y="292"/>
                  </a:lnTo>
                  <a:lnTo>
                    <a:pt x="770" y="255"/>
                  </a:lnTo>
                  <a:lnTo>
                    <a:pt x="752" y="219"/>
                  </a:lnTo>
                  <a:lnTo>
                    <a:pt x="731" y="182"/>
                  </a:lnTo>
                  <a:lnTo>
                    <a:pt x="707" y="152"/>
                  </a:lnTo>
                  <a:lnTo>
                    <a:pt x="682" y="121"/>
                  </a:lnTo>
                  <a:lnTo>
                    <a:pt x="652" y="94"/>
                  </a:lnTo>
                  <a:lnTo>
                    <a:pt x="621" y="70"/>
                  </a:lnTo>
                  <a:lnTo>
                    <a:pt x="588" y="48"/>
                  </a:lnTo>
                  <a:lnTo>
                    <a:pt x="551" y="33"/>
                  </a:lnTo>
                  <a:lnTo>
                    <a:pt x="515" y="18"/>
                  </a:lnTo>
                  <a:lnTo>
                    <a:pt x="475" y="9"/>
                  </a:lnTo>
                  <a:lnTo>
                    <a:pt x="436" y="3"/>
                  </a:lnTo>
                  <a:lnTo>
                    <a:pt x="396" y="0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FD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4659332" y="7912139"/>
              <a:ext cx="1243064" cy="1304973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308" y="9"/>
                </a:cxn>
                <a:cxn ang="0">
                  <a:pos x="235" y="36"/>
                </a:cxn>
                <a:cxn ang="0">
                  <a:pos x="168" y="76"/>
                </a:cxn>
                <a:cxn ang="0">
                  <a:pos x="110" y="128"/>
                </a:cxn>
                <a:cxn ang="0">
                  <a:pos x="64" y="189"/>
                </a:cxn>
                <a:cxn ang="0">
                  <a:pos x="28" y="259"/>
                </a:cxn>
                <a:cxn ang="0">
                  <a:pos x="6" y="338"/>
                </a:cxn>
                <a:cxn ang="0">
                  <a:pos x="0" y="420"/>
                </a:cxn>
                <a:cxn ang="0">
                  <a:pos x="3" y="463"/>
                </a:cxn>
                <a:cxn ang="0">
                  <a:pos x="22" y="542"/>
                </a:cxn>
                <a:cxn ang="0">
                  <a:pos x="52" y="615"/>
                </a:cxn>
                <a:cxn ang="0">
                  <a:pos x="95" y="679"/>
                </a:cxn>
                <a:cxn ang="0">
                  <a:pos x="150" y="734"/>
                </a:cxn>
                <a:cxn ang="0">
                  <a:pos x="213" y="776"/>
                </a:cxn>
                <a:cxn ang="0">
                  <a:pos x="284" y="807"/>
                </a:cxn>
                <a:cxn ang="0">
                  <a:pos x="360" y="822"/>
                </a:cxn>
                <a:cxn ang="0">
                  <a:pos x="399" y="822"/>
                </a:cxn>
                <a:cxn ang="0">
                  <a:pos x="478" y="813"/>
                </a:cxn>
                <a:cxn ang="0">
                  <a:pos x="551" y="789"/>
                </a:cxn>
                <a:cxn ang="0">
                  <a:pos x="618" y="749"/>
                </a:cxn>
                <a:cxn ang="0">
                  <a:pos x="673" y="697"/>
                </a:cxn>
                <a:cxn ang="0">
                  <a:pos x="722" y="633"/>
                </a:cxn>
                <a:cxn ang="0">
                  <a:pos x="755" y="563"/>
                </a:cxn>
                <a:cxn ang="0">
                  <a:pos x="777" y="487"/>
                </a:cxn>
                <a:cxn ang="0">
                  <a:pos x="783" y="402"/>
                </a:cxn>
                <a:cxn ang="0">
                  <a:pos x="780" y="362"/>
                </a:cxn>
                <a:cxn ang="0">
                  <a:pos x="765" y="280"/>
                </a:cxn>
                <a:cxn ang="0">
                  <a:pos x="734" y="207"/>
                </a:cxn>
                <a:cxn ang="0">
                  <a:pos x="688" y="143"/>
                </a:cxn>
                <a:cxn ang="0">
                  <a:pos x="637" y="88"/>
                </a:cxn>
                <a:cxn ang="0">
                  <a:pos x="573" y="46"/>
                </a:cxn>
                <a:cxn ang="0">
                  <a:pos x="503" y="15"/>
                </a:cxn>
                <a:cxn ang="0">
                  <a:pos x="424" y="0"/>
                </a:cxn>
                <a:cxn ang="0">
                  <a:pos x="384" y="0"/>
                </a:cxn>
              </a:cxnLst>
              <a:rect l="0" t="0" r="r" b="b"/>
              <a:pathLst>
                <a:path w="783" h="822">
                  <a:moveTo>
                    <a:pt x="384" y="0"/>
                  </a:moveTo>
                  <a:lnTo>
                    <a:pt x="384" y="0"/>
                  </a:lnTo>
                  <a:lnTo>
                    <a:pt x="344" y="3"/>
                  </a:lnTo>
                  <a:lnTo>
                    <a:pt x="308" y="9"/>
                  </a:lnTo>
                  <a:lnTo>
                    <a:pt x="268" y="21"/>
                  </a:lnTo>
                  <a:lnTo>
                    <a:pt x="235" y="36"/>
                  </a:lnTo>
                  <a:lnTo>
                    <a:pt x="198" y="55"/>
                  </a:lnTo>
                  <a:lnTo>
                    <a:pt x="168" y="76"/>
                  </a:lnTo>
                  <a:lnTo>
                    <a:pt x="137" y="100"/>
                  </a:lnTo>
                  <a:lnTo>
                    <a:pt x="110" y="128"/>
                  </a:lnTo>
                  <a:lnTo>
                    <a:pt x="86" y="155"/>
                  </a:lnTo>
                  <a:lnTo>
                    <a:pt x="64" y="189"/>
                  </a:lnTo>
                  <a:lnTo>
                    <a:pt x="46" y="222"/>
                  </a:lnTo>
                  <a:lnTo>
                    <a:pt x="28" y="259"/>
                  </a:lnTo>
                  <a:lnTo>
                    <a:pt x="16" y="298"/>
                  </a:lnTo>
                  <a:lnTo>
                    <a:pt x="6" y="338"/>
                  </a:lnTo>
                  <a:lnTo>
                    <a:pt x="3" y="377"/>
                  </a:lnTo>
                  <a:lnTo>
                    <a:pt x="0" y="420"/>
                  </a:lnTo>
                  <a:lnTo>
                    <a:pt x="0" y="420"/>
                  </a:lnTo>
                  <a:lnTo>
                    <a:pt x="3" y="463"/>
                  </a:lnTo>
                  <a:lnTo>
                    <a:pt x="9" y="502"/>
                  </a:lnTo>
                  <a:lnTo>
                    <a:pt x="22" y="542"/>
                  </a:lnTo>
                  <a:lnTo>
                    <a:pt x="34" y="578"/>
                  </a:lnTo>
                  <a:lnTo>
                    <a:pt x="52" y="615"/>
                  </a:lnTo>
                  <a:lnTo>
                    <a:pt x="73" y="648"/>
                  </a:lnTo>
                  <a:lnTo>
                    <a:pt x="95" y="679"/>
                  </a:lnTo>
                  <a:lnTo>
                    <a:pt x="122" y="709"/>
                  </a:lnTo>
                  <a:lnTo>
                    <a:pt x="150" y="734"/>
                  </a:lnTo>
                  <a:lnTo>
                    <a:pt x="180" y="758"/>
                  </a:lnTo>
                  <a:lnTo>
                    <a:pt x="213" y="776"/>
                  </a:lnTo>
                  <a:lnTo>
                    <a:pt x="247" y="795"/>
                  </a:lnTo>
                  <a:lnTo>
                    <a:pt x="284" y="807"/>
                  </a:lnTo>
                  <a:lnTo>
                    <a:pt x="320" y="816"/>
                  </a:lnTo>
                  <a:lnTo>
                    <a:pt x="360" y="822"/>
                  </a:lnTo>
                  <a:lnTo>
                    <a:pt x="399" y="822"/>
                  </a:lnTo>
                  <a:lnTo>
                    <a:pt x="399" y="822"/>
                  </a:lnTo>
                  <a:lnTo>
                    <a:pt x="439" y="819"/>
                  </a:lnTo>
                  <a:lnTo>
                    <a:pt x="478" y="813"/>
                  </a:lnTo>
                  <a:lnTo>
                    <a:pt x="515" y="801"/>
                  </a:lnTo>
                  <a:lnTo>
                    <a:pt x="551" y="789"/>
                  </a:lnTo>
                  <a:lnTo>
                    <a:pt x="585" y="770"/>
                  </a:lnTo>
                  <a:lnTo>
                    <a:pt x="618" y="749"/>
                  </a:lnTo>
                  <a:lnTo>
                    <a:pt x="646" y="725"/>
                  </a:lnTo>
                  <a:lnTo>
                    <a:pt x="673" y="697"/>
                  </a:lnTo>
                  <a:lnTo>
                    <a:pt x="698" y="667"/>
                  </a:lnTo>
                  <a:lnTo>
                    <a:pt x="722" y="633"/>
                  </a:lnTo>
                  <a:lnTo>
                    <a:pt x="740" y="600"/>
                  </a:lnTo>
                  <a:lnTo>
                    <a:pt x="755" y="563"/>
                  </a:lnTo>
                  <a:lnTo>
                    <a:pt x="768" y="527"/>
                  </a:lnTo>
                  <a:lnTo>
                    <a:pt x="777" y="487"/>
                  </a:lnTo>
                  <a:lnTo>
                    <a:pt x="783" y="444"/>
                  </a:lnTo>
                  <a:lnTo>
                    <a:pt x="783" y="402"/>
                  </a:lnTo>
                  <a:lnTo>
                    <a:pt x="783" y="402"/>
                  </a:lnTo>
                  <a:lnTo>
                    <a:pt x="780" y="362"/>
                  </a:lnTo>
                  <a:lnTo>
                    <a:pt x="774" y="320"/>
                  </a:lnTo>
                  <a:lnTo>
                    <a:pt x="765" y="280"/>
                  </a:lnTo>
                  <a:lnTo>
                    <a:pt x="749" y="243"/>
                  </a:lnTo>
                  <a:lnTo>
                    <a:pt x="734" y="207"/>
                  </a:lnTo>
                  <a:lnTo>
                    <a:pt x="713" y="173"/>
                  </a:lnTo>
                  <a:lnTo>
                    <a:pt x="688" y="143"/>
                  </a:lnTo>
                  <a:lnTo>
                    <a:pt x="664" y="116"/>
                  </a:lnTo>
                  <a:lnTo>
                    <a:pt x="637" y="88"/>
                  </a:lnTo>
                  <a:lnTo>
                    <a:pt x="606" y="67"/>
                  </a:lnTo>
                  <a:lnTo>
                    <a:pt x="573" y="46"/>
                  </a:lnTo>
                  <a:lnTo>
                    <a:pt x="536" y="30"/>
                  </a:lnTo>
                  <a:lnTo>
                    <a:pt x="503" y="15"/>
                  </a:lnTo>
                  <a:lnTo>
                    <a:pt x="463" y="6"/>
                  </a:lnTo>
                  <a:lnTo>
                    <a:pt x="424" y="0"/>
                  </a:lnTo>
                  <a:lnTo>
                    <a:pt x="384" y="0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FD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4684733" y="7926427"/>
              <a:ext cx="1208137" cy="1262109"/>
            </a:xfrm>
            <a:custGeom>
              <a:avLst/>
              <a:gdLst/>
              <a:ahLst/>
              <a:cxnLst>
                <a:cxn ang="0">
                  <a:pos x="371" y="0"/>
                </a:cxn>
                <a:cxn ang="0">
                  <a:pos x="295" y="9"/>
                </a:cxn>
                <a:cxn ang="0">
                  <a:pos x="225" y="33"/>
                </a:cxn>
                <a:cxn ang="0">
                  <a:pos x="161" y="73"/>
                </a:cxn>
                <a:cxn ang="0">
                  <a:pos x="106" y="122"/>
                </a:cxn>
                <a:cxn ang="0">
                  <a:pos x="60" y="183"/>
                </a:cxn>
                <a:cxn ang="0">
                  <a:pos x="27" y="253"/>
                </a:cxn>
                <a:cxn ang="0">
                  <a:pos x="6" y="326"/>
                </a:cxn>
                <a:cxn ang="0">
                  <a:pos x="0" y="408"/>
                </a:cxn>
                <a:cxn ang="0">
                  <a:pos x="3" y="448"/>
                </a:cxn>
                <a:cxn ang="0">
                  <a:pos x="21" y="524"/>
                </a:cxn>
                <a:cxn ang="0">
                  <a:pos x="51" y="597"/>
                </a:cxn>
                <a:cxn ang="0">
                  <a:pos x="94" y="658"/>
                </a:cxn>
                <a:cxn ang="0">
                  <a:pos x="146" y="709"/>
                </a:cxn>
                <a:cxn ang="0">
                  <a:pos x="207" y="752"/>
                </a:cxn>
                <a:cxn ang="0">
                  <a:pos x="277" y="780"/>
                </a:cxn>
                <a:cxn ang="0">
                  <a:pos x="350" y="795"/>
                </a:cxn>
                <a:cxn ang="0">
                  <a:pos x="389" y="795"/>
                </a:cxn>
                <a:cxn ang="0">
                  <a:pos x="465" y="786"/>
                </a:cxn>
                <a:cxn ang="0">
                  <a:pos x="535" y="758"/>
                </a:cxn>
                <a:cxn ang="0">
                  <a:pos x="599" y="722"/>
                </a:cxn>
                <a:cxn ang="0">
                  <a:pos x="654" y="670"/>
                </a:cxn>
                <a:cxn ang="0">
                  <a:pos x="700" y="612"/>
                </a:cxn>
                <a:cxn ang="0">
                  <a:pos x="733" y="542"/>
                </a:cxn>
                <a:cxn ang="0">
                  <a:pos x="755" y="466"/>
                </a:cxn>
                <a:cxn ang="0">
                  <a:pos x="761" y="387"/>
                </a:cxn>
                <a:cxn ang="0">
                  <a:pos x="758" y="347"/>
                </a:cxn>
                <a:cxn ang="0">
                  <a:pos x="739" y="268"/>
                </a:cxn>
                <a:cxn ang="0">
                  <a:pos x="709" y="198"/>
                </a:cxn>
                <a:cxn ang="0">
                  <a:pos x="666" y="137"/>
                </a:cxn>
                <a:cxn ang="0">
                  <a:pos x="615" y="82"/>
                </a:cxn>
                <a:cxn ang="0">
                  <a:pos x="554" y="43"/>
                </a:cxn>
                <a:cxn ang="0">
                  <a:pos x="484" y="12"/>
                </a:cxn>
                <a:cxn ang="0">
                  <a:pos x="411" y="0"/>
                </a:cxn>
                <a:cxn ang="0">
                  <a:pos x="371" y="0"/>
                </a:cxn>
              </a:cxnLst>
              <a:rect l="0" t="0" r="r" b="b"/>
              <a:pathLst>
                <a:path w="761" h="795">
                  <a:moveTo>
                    <a:pt x="371" y="0"/>
                  </a:moveTo>
                  <a:lnTo>
                    <a:pt x="371" y="0"/>
                  </a:lnTo>
                  <a:lnTo>
                    <a:pt x="331" y="3"/>
                  </a:lnTo>
                  <a:lnTo>
                    <a:pt x="295" y="9"/>
                  </a:lnTo>
                  <a:lnTo>
                    <a:pt x="258" y="18"/>
                  </a:lnTo>
                  <a:lnTo>
                    <a:pt x="225" y="33"/>
                  </a:lnTo>
                  <a:lnTo>
                    <a:pt x="191" y="52"/>
                  </a:lnTo>
                  <a:lnTo>
                    <a:pt x="161" y="73"/>
                  </a:lnTo>
                  <a:lnTo>
                    <a:pt x="130" y="97"/>
                  </a:lnTo>
                  <a:lnTo>
                    <a:pt x="106" y="122"/>
                  </a:lnTo>
                  <a:lnTo>
                    <a:pt x="82" y="152"/>
                  </a:lnTo>
                  <a:lnTo>
                    <a:pt x="60" y="183"/>
                  </a:lnTo>
                  <a:lnTo>
                    <a:pt x="42" y="216"/>
                  </a:lnTo>
                  <a:lnTo>
                    <a:pt x="27" y="253"/>
                  </a:lnTo>
                  <a:lnTo>
                    <a:pt x="15" y="289"/>
                  </a:lnTo>
                  <a:lnTo>
                    <a:pt x="6" y="326"/>
                  </a:lnTo>
                  <a:lnTo>
                    <a:pt x="0" y="365"/>
                  </a:lnTo>
                  <a:lnTo>
                    <a:pt x="0" y="408"/>
                  </a:lnTo>
                  <a:lnTo>
                    <a:pt x="0" y="408"/>
                  </a:lnTo>
                  <a:lnTo>
                    <a:pt x="3" y="448"/>
                  </a:lnTo>
                  <a:lnTo>
                    <a:pt x="9" y="487"/>
                  </a:lnTo>
                  <a:lnTo>
                    <a:pt x="21" y="524"/>
                  </a:lnTo>
                  <a:lnTo>
                    <a:pt x="33" y="560"/>
                  </a:lnTo>
                  <a:lnTo>
                    <a:pt x="51" y="597"/>
                  </a:lnTo>
                  <a:lnTo>
                    <a:pt x="70" y="627"/>
                  </a:lnTo>
                  <a:lnTo>
                    <a:pt x="94" y="658"/>
                  </a:lnTo>
                  <a:lnTo>
                    <a:pt x="118" y="685"/>
                  </a:lnTo>
                  <a:lnTo>
                    <a:pt x="146" y="709"/>
                  </a:lnTo>
                  <a:lnTo>
                    <a:pt x="176" y="734"/>
                  </a:lnTo>
                  <a:lnTo>
                    <a:pt x="207" y="752"/>
                  </a:lnTo>
                  <a:lnTo>
                    <a:pt x="240" y="767"/>
                  </a:lnTo>
                  <a:lnTo>
                    <a:pt x="277" y="780"/>
                  </a:lnTo>
                  <a:lnTo>
                    <a:pt x="313" y="789"/>
                  </a:lnTo>
                  <a:lnTo>
                    <a:pt x="350" y="795"/>
                  </a:lnTo>
                  <a:lnTo>
                    <a:pt x="389" y="795"/>
                  </a:lnTo>
                  <a:lnTo>
                    <a:pt x="389" y="795"/>
                  </a:lnTo>
                  <a:lnTo>
                    <a:pt x="429" y="792"/>
                  </a:lnTo>
                  <a:lnTo>
                    <a:pt x="465" y="786"/>
                  </a:lnTo>
                  <a:lnTo>
                    <a:pt x="502" y="773"/>
                  </a:lnTo>
                  <a:lnTo>
                    <a:pt x="535" y="758"/>
                  </a:lnTo>
                  <a:lnTo>
                    <a:pt x="569" y="743"/>
                  </a:lnTo>
                  <a:lnTo>
                    <a:pt x="599" y="722"/>
                  </a:lnTo>
                  <a:lnTo>
                    <a:pt x="627" y="697"/>
                  </a:lnTo>
                  <a:lnTo>
                    <a:pt x="654" y="670"/>
                  </a:lnTo>
                  <a:lnTo>
                    <a:pt x="679" y="642"/>
                  </a:lnTo>
                  <a:lnTo>
                    <a:pt x="700" y="612"/>
                  </a:lnTo>
                  <a:lnTo>
                    <a:pt x="718" y="579"/>
                  </a:lnTo>
                  <a:lnTo>
                    <a:pt x="733" y="542"/>
                  </a:lnTo>
                  <a:lnTo>
                    <a:pt x="746" y="505"/>
                  </a:lnTo>
                  <a:lnTo>
                    <a:pt x="755" y="466"/>
                  </a:lnTo>
                  <a:lnTo>
                    <a:pt x="758" y="426"/>
                  </a:lnTo>
                  <a:lnTo>
                    <a:pt x="761" y="387"/>
                  </a:lnTo>
                  <a:lnTo>
                    <a:pt x="761" y="387"/>
                  </a:lnTo>
                  <a:lnTo>
                    <a:pt x="758" y="347"/>
                  </a:lnTo>
                  <a:lnTo>
                    <a:pt x="752" y="308"/>
                  </a:lnTo>
                  <a:lnTo>
                    <a:pt x="739" y="268"/>
                  </a:lnTo>
                  <a:lnTo>
                    <a:pt x="727" y="231"/>
                  </a:lnTo>
                  <a:lnTo>
                    <a:pt x="709" y="198"/>
                  </a:lnTo>
                  <a:lnTo>
                    <a:pt x="691" y="164"/>
                  </a:lnTo>
                  <a:lnTo>
                    <a:pt x="666" y="137"/>
                  </a:lnTo>
                  <a:lnTo>
                    <a:pt x="642" y="110"/>
                  </a:lnTo>
                  <a:lnTo>
                    <a:pt x="615" y="82"/>
                  </a:lnTo>
                  <a:lnTo>
                    <a:pt x="584" y="61"/>
                  </a:lnTo>
                  <a:lnTo>
                    <a:pt x="554" y="43"/>
                  </a:lnTo>
                  <a:lnTo>
                    <a:pt x="520" y="27"/>
                  </a:lnTo>
                  <a:lnTo>
                    <a:pt x="484" y="12"/>
                  </a:lnTo>
                  <a:lnTo>
                    <a:pt x="447" y="6"/>
                  </a:lnTo>
                  <a:lnTo>
                    <a:pt x="411" y="0"/>
                  </a:lnTo>
                  <a:lnTo>
                    <a:pt x="371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D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4708546" y="7935952"/>
              <a:ext cx="1170036" cy="1222420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283" y="12"/>
                </a:cxn>
                <a:cxn ang="0">
                  <a:pos x="216" y="37"/>
                </a:cxn>
                <a:cxn ang="0">
                  <a:pos x="155" y="73"/>
                </a:cxn>
                <a:cxn ang="0">
                  <a:pos x="100" y="122"/>
                </a:cxn>
                <a:cxn ang="0">
                  <a:pos x="58" y="180"/>
                </a:cxn>
                <a:cxn ang="0">
                  <a:pos x="24" y="247"/>
                </a:cxn>
                <a:cxn ang="0">
                  <a:pos x="6" y="320"/>
                </a:cxn>
                <a:cxn ang="0">
                  <a:pos x="0" y="399"/>
                </a:cxn>
                <a:cxn ang="0">
                  <a:pos x="3" y="435"/>
                </a:cxn>
                <a:cxn ang="0">
                  <a:pos x="18" y="512"/>
                </a:cxn>
                <a:cxn ang="0">
                  <a:pos x="49" y="579"/>
                </a:cxn>
                <a:cxn ang="0">
                  <a:pos x="91" y="640"/>
                </a:cxn>
                <a:cxn ang="0">
                  <a:pos x="143" y="688"/>
                </a:cxn>
                <a:cxn ang="0">
                  <a:pos x="201" y="728"/>
                </a:cxn>
                <a:cxn ang="0">
                  <a:pos x="268" y="755"/>
                </a:cxn>
                <a:cxn ang="0">
                  <a:pos x="341" y="770"/>
                </a:cxn>
                <a:cxn ang="0">
                  <a:pos x="377" y="770"/>
                </a:cxn>
                <a:cxn ang="0">
                  <a:pos x="453" y="758"/>
                </a:cxn>
                <a:cxn ang="0">
                  <a:pos x="520" y="734"/>
                </a:cxn>
                <a:cxn ang="0">
                  <a:pos x="581" y="697"/>
                </a:cxn>
                <a:cxn ang="0">
                  <a:pos x="636" y="649"/>
                </a:cxn>
                <a:cxn ang="0">
                  <a:pos x="679" y="591"/>
                </a:cxn>
                <a:cxn ang="0">
                  <a:pos x="712" y="524"/>
                </a:cxn>
                <a:cxn ang="0">
                  <a:pos x="731" y="451"/>
                </a:cxn>
                <a:cxn ang="0">
                  <a:pos x="737" y="375"/>
                </a:cxn>
                <a:cxn ang="0">
                  <a:pos x="734" y="335"/>
                </a:cxn>
                <a:cxn ang="0">
                  <a:pos x="718" y="259"/>
                </a:cxn>
                <a:cxn ang="0">
                  <a:pos x="688" y="192"/>
                </a:cxn>
                <a:cxn ang="0">
                  <a:pos x="645" y="131"/>
                </a:cxn>
                <a:cxn ang="0">
                  <a:pos x="594" y="82"/>
                </a:cxn>
                <a:cxn ang="0">
                  <a:pos x="536" y="43"/>
                </a:cxn>
                <a:cxn ang="0">
                  <a:pos x="469" y="15"/>
                </a:cxn>
                <a:cxn ang="0">
                  <a:pos x="396" y="0"/>
                </a:cxn>
                <a:cxn ang="0">
                  <a:pos x="359" y="0"/>
                </a:cxn>
              </a:cxnLst>
              <a:rect l="0" t="0" r="r" b="b"/>
              <a:pathLst>
                <a:path w="737" h="770">
                  <a:moveTo>
                    <a:pt x="359" y="0"/>
                  </a:moveTo>
                  <a:lnTo>
                    <a:pt x="359" y="0"/>
                  </a:lnTo>
                  <a:lnTo>
                    <a:pt x="319" y="3"/>
                  </a:lnTo>
                  <a:lnTo>
                    <a:pt x="283" y="12"/>
                  </a:lnTo>
                  <a:lnTo>
                    <a:pt x="249" y="21"/>
                  </a:lnTo>
                  <a:lnTo>
                    <a:pt x="216" y="37"/>
                  </a:lnTo>
                  <a:lnTo>
                    <a:pt x="182" y="52"/>
                  </a:lnTo>
                  <a:lnTo>
                    <a:pt x="155" y="73"/>
                  </a:lnTo>
                  <a:lnTo>
                    <a:pt x="125" y="97"/>
                  </a:lnTo>
                  <a:lnTo>
                    <a:pt x="100" y="122"/>
                  </a:lnTo>
                  <a:lnTo>
                    <a:pt x="76" y="149"/>
                  </a:lnTo>
                  <a:lnTo>
                    <a:pt x="58" y="180"/>
                  </a:lnTo>
                  <a:lnTo>
                    <a:pt x="39" y="213"/>
                  </a:lnTo>
                  <a:lnTo>
                    <a:pt x="24" y="247"/>
                  </a:lnTo>
                  <a:lnTo>
                    <a:pt x="12" y="283"/>
                  </a:lnTo>
                  <a:lnTo>
                    <a:pt x="6" y="320"/>
                  </a:lnTo>
                  <a:lnTo>
                    <a:pt x="0" y="359"/>
                  </a:lnTo>
                  <a:lnTo>
                    <a:pt x="0" y="399"/>
                  </a:lnTo>
                  <a:lnTo>
                    <a:pt x="0" y="399"/>
                  </a:lnTo>
                  <a:lnTo>
                    <a:pt x="3" y="435"/>
                  </a:lnTo>
                  <a:lnTo>
                    <a:pt x="9" y="475"/>
                  </a:lnTo>
                  <a:lnTo>
                    <a:pt x="18" y="512"/>
                  </a:lnTo>
                  <a:lnTo>
                    <a:pt x="33" y="545"/>
                  </a:lnTo>
                  <a:lnTo>
                    <a:pt x="49" y="579"/>
                  </a:lnTo>
                  <a:lnTo>
                    <a:pt x="70" y="609"/>
                  </a:lnTo>
                  <a:lnTo>
                    <a:pt x="91" y="640"/>
                  </a:lnTo>
                  <a:lnTo>
                    <a:pt x="115" y="667"/>
                  </a:lnTo>
                  <a:lnTo>
                    <a:pt x="143" y="688"/>
                  </a:lnTo>
                  <a:lnTo>
                    <a:pt x="170" y="710"/>
                  </a:lnTo>
                  <a:lnTo>
                    <a:pt x="201" y="728"/>
                  </a:lnTo>
                  <a:lnTo>
                    <a:pt x="234" y="743"/>
                  </a:lnTo>
                  <a:lnTo>
                    <a:pt x="268" y="755"/>
                  </a:lnTo>
                  <a:lnTo>
                    <a:pt x="304" y="764"/>
                  </a:lnTo>
                  <a:lnTo>
                    <a:pt x="341" y="770"/>
                  </a:lnTo>
                  <a:lnTo>
                    <a:pt x="377" y="770"/>
                  </a:lnTo>
                  <a:lnTo>
                    <a:pt x="377" y="770"/>
                  </a:lnTo>
                  <a:lnTo>
                    <a:pt x="417" y="767"/>
                  </a:lnTo>
                  <a:lnTo>
                    <a:pt x="453" y="758"/>
                  </a:lnTo>
                  <a:lnTo>
                    <a:pt x="487" y="749"/>
                  </a:lnTo>
                  <a:lnTo>
                    <a:pt x="520" y="734"/>
                  </a:lnTo>
                  <a:lnTo>
                    <a:pt x="554" y="719"/>
                  </a:lnTo>
                  <a:lnTo>
                    <a:pt x="581" y="697"/>
                  </a:lnTo>
                  <a:lnTo>
                    <a:pt x="612" y="673"/>
                  </a:lnTo>
                  <a:lnTo>
                    <a:pt x="636" y="649"/>
                  </a:lnTo>
                  <a:lnTo>
                    <a:pt x="660" y="621"/>
                  </a:lnTo>
                  <a:lnTo>
                    <a:pt x="679" y="591"/>
                  </a:lnTo>
                  <a:lnTo>
                    <a:pt x="697" y="557"/>
                  </a:lnTo>
                  <a:lnTo>
                    <a:pt x="712" y="524"/>
                  </a:lnTo>
                  <a:lnTo>
                    <a:pt x="724" y="487"/>
                  </a:lnTo>
                  <a:lnTo>
                    <a:pt x="731" y="451"/>
                  </a:lnTo>
                  <a:lnTo>
                    <a:pt x="737" y="411"/>
                  </a:lnTo>
                  <a:lnTo>
                    <a:pt x="737" y="375"/>
                  </a:lnTo>
                  <a:lnTo>
                    <a:pt x="737" y="375"/>
                  </a:lnTo>
                  <a:lnTo>
                    <a:pt x="734" y="335"/>
                  </a:lnTo>
                  <a:lnTo>
                    <a:pt x="727" y="295"/>
                  </a:lnTo>
                  <a:lnTo>
                    <a:pt x="718" y="259"/>
                  </a:lnTo>
                  <a:lnTo>
                    <a:pt x="703" y="225"/>
                  </a:lnTo>
                  <a:lnTo>
                    <a:pt x="688" y="192"/>
                  </a:lnTo>
                  <a:lnTo>
                    <a:pt x="667" y="161"/>
                  </a:lnTo>
                  <a:lnTo>
                    <a:pt x="645" y="131"/>
                  </a:lnTo>
                  <a:lnTo>
                    <a:pt x="621" y="104"/>
                  </a:lnTo>
                  <a:lnTo>
                    <a:pt x="594" y="82"/>
                  </a:lnTo>
                  <a:lnTo>
                    <a:pt x="566" y="61"/>
                  </a:lnTo>
                  <a:lnTo>
                    <a:pt x="536" y="43"/>
                  </a:lnTo>
                  <a:lnTo>
                    <a:pt x="502" y="27"/>
                  </a:lnTo>
                  <a:lnTo>
                    <a:pt x="469" y="15"/>
                  </a:lnTo>
                  <a:lnTo>
                    <a:pt x="432" y="6"/>
                  </a:lnTo>
                  <a:lnTo>
                    <a:pt x="396" y="0"/>
                  </a:lnTo>
                  <a:lnTo>
                    <a:pt x="359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FFE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4732360" y="7950240"/>
              <a:ext cx="1130346" cy="1179556"/>
            </a:xfrm>
            <a:custGeom>
              <a:avLst/>
              <a:gdLst/>
              <a:ahLst/>
              <a:cxnLst>
                <a:cxn ang="0">
                  <a:pos x="344" y="0"/>
                </a:cxn>
                <a:cxn ang="0">
                  <a:pos x="274" y="9"/>
                </a:cxn>
                <a:cxn ang="0">
                  <a:pos x="207" y="34"/>
                </a:cxn>
                <a:cxn ang="0">
                  <a:pos x="146" y="70"/>
                </a:cxn>
                <a:cxn ang="0">
                  <a:pos x="94" y="119"/>
                </a:cxn>
                <a:cxn ang="0">
                  <a:pos x="55" y="174"/>
                </a:cxn>
                <a:cxn ang="0">
                  <a:pos x="21" y="241"/>
                </a:cxn>
                <a:cxn ang="0">
                  <a:pos x="3" y="311"/>
                </a:cxn>
                <a:cxn ang="0">
                  <a:pos x="0" y="384"/>
                </a:cxn>
                <a:cxn ang="0">
                  <a:pos x="3" y="423"/>
                </a:cxn>
                <a:cxn ang="0">
                  <a:pos x="18" y="493"/>
                </a:cxn>
                <a:cxn ang="0">
                  <a:pos x="49" y="560"/>
                </a:cxn>
                <a:cxn ang="0">
                  <a:pos x="88" y="618"/>
                </a:cxn>
                <a:cxn ang="0">
                  <a:pos x="140" y="667"/>
                </a:cxn>
                <a:cxn ang="0">
                  <a:pos x="198" y="704"/>
                </a:cxn>
                <a:cxn ang="0">
                  <a:pos x="262" y="728"/>
                </a:cxn>
                <a:cxn ang="0">
                  <a:pos x="332" y="740"/>
                </a:cxn>
                <a:cxn ang="0">
                  <a:pos x="368" y="743"/>
                </a:cxn>
                <a:cxn ang="0">
                  <a:pos x="441" y="731"/>
                </a:cxn>
                <a:cxn ang="0">
                  <a:pos x="505" y="707"/>
                </a:cxn>
                <a:cxn ang="0">
                  <a:pos x="566" y="670"/>
                </a:cxn>
                <a:cxn ang="0">
                  <a:pos x="618" y="624"/>
                </a:cxn>
                <a:cxn ang="0">
                  <a:pos x="661" y="567"/>
                </a:cxn>
                <a:cxn ang="0">
                  <a:pos x="691" y="503"/>
                </a:cxn>
                <a:cxn ang="0">
                  <a:pos x="709" y="433"/>
                </a:cxn>
                <a:cxn ang="0">
                  <a:pos x="712" y="356"/>
                </a:cxn>
                <a:cxn ang="0">
                  <a:pos x="709" y="320"/>
                </a:cxn>
                <a:cxn ang="0">
                  <a:pos x="694" y="247"/>
                </a:cxn>
                <a:cxn ang="0">
                  <a:pos x="664" y="183"/>
                </a:cxn>
                <a:cxn ang="0">
                  <a:pos x="624" y="125"/>
                </a:cxn>
                <a:cxn ang="0">
                  <a:pos x="575" y="76"/>
                </a:cxn>
                <a:cxn ang="0">
                  <a:pos x="518" y="37"/>
                </a:cxn>
                <a:cxn ang="0">
                  <a:pos x="451" y="12"/>
                </a:cxn>
                <a:cxn ang="0">
                  <a:pos x="381" y="0"/>
                </a:cxn>
                <a:cxn ang="0">
                  <a:pos x="344" y="0"/>
                </a:cxn>
              </a:cxnLst>
              <a:rect l="0" t="0" r="r" b="b"/>
              <a:pathLst>
                <a:path w="712" h="743">
                  <a:moveTo>
                    <a:pt x="344" y="0"/>
                  </a:moveTo>
                  <a:lnTo>
                    <a:pt x="344" y="0"/>
                  </a:lnTo>
                  <a:lnTo>
                    <a:pt x="308" y="3"/>
                  </a:lnTo>
                  <a:lnTo>
                    <a:pt x="274" y="9"/>
                  </a:lnTo>
                  <a:lnTo>
                    <a:pt x="238" y="22"/>
                  </a:lnTo>
                  <a:lnTo>
                    <a:pt x="207" y="34"/>
                  </a:lnTo>
                  <a:lnTo>
                    <a:pt x="177" y="52"/>
                  </a:lnTo>
                  <a:lnTo>
                    <a:pt x="146" y="70"/>
                  </a:lnTo>
                  <a:lnTo>
                    <a:pt x="119" y="95"/>
                  </a:lnTo>
                  <a:lnTo>
                    <a:pt x="94" y="119"/>
                  </a:lnTo>
                  <a:lnTo>
                    <a:pt x="73" y="146"/>
                  </a:lnTo>
                  <a:lnTo>
                    <a:pt x="55" y="174"/>
                  </a:lnTo>
                  <a:lnTo>
                    <a:pt x="37" y="207"/>
                  </a:lnTo>
                  <a:lnTo>
                    <a:pt x="21" y="241"/>
                  </a:lnTo>
                  <a:lnTo>
                    <a:pt x="12" y="274"/>
                  </a:lnTo>
                  <a:lnTo>
                    <a:pt x="3" y="311"/>
                  </a:lnTo>
                  <a:lnTo>
                    <a:pt x="0" y="347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3" y="423"/>
                  </a:lnTo>
                  <a:lnTo>
                    <a:pt x="9" y="460"/>
                  </a:lnTo>
                  <a:lnTo>
                    <a:pt x="18" y="493"/>
                  </a:lnTo>
                  <a:lnTo>
                    <a:pt x="30" y="527"/>
                  </a:lnTo>
                  <a:lnTo>
                    <a:pt x="49" y="560"/>
                  </a:lnTo>
                  <a:lnTo>
                    <a:pt x="67" y="591"/>
                  </a:lnTo>
                  <a:lnTo>
                    <a:pt x="88" y="618"/>
                  </a:lnTo>
                  <a:lnTo>
                    <a:pt x="113" y="643"/>
                  </a:lnTo>
                  <a:lnTo>
                    <a:pt x="140" y="667"/>
                  </a:lnTo>
                  <a:lnTo>
                    <a:pt x="167" y="685"/>
                  </a:lnTo>
                  <a:lnTo>
                    <a:pt x="198" y="704"/>
                  </a:lnTo>
                  <a:lnTo>
                    <a:pt x="228" y="719"/>
                  </a:lnTo>
                  <a:lnTo>
                    <a:pt x="262" y="728"/>
                  </a:lnTo>
                  <a:lnTo>
                    <a:pt x="295" y="737"/>
                  </a:lnTo>
                  <a:lnTo>
                    <a:pt x="332" y="740"/>
                  </a:lnTo>
                  <a:lnTo>
                    <a:pt x="368" y="743"/>
                  </a:lnTo>
                  <a:lnTo>
                    <a:pt x="368" y="743"/>
                  </a:lnTo>
                  <a:lnTo>
                    <a:pt x="405" y="740"/>
                  </a:lnTo>
                  <a:lnTo>
                    <a:pt x="441" y="731"/>
                  </a:lnTo>
                  <a:lnTo>
                    <a:pt x="475" y="722"/>
                  </a:lnTo>
                  <a:lnTo>
                    <a:pt x="505" y="707"/>
                  </a:lnTo>
                  <a:lnTo>
                    <a:pt x="536" y="691"/>
                  </a:lnTo>
                  <a:lnTo>
                    <a:pt x="566" y="670"/>
                  </a:lnTo>
                  <a:lnTo>
                    <a:pt x="594" y="649"/>
                  </a:lnTo>
                  <a:lnTo>
                    <a:pt x="618" y="624"/>
                  </a:lnTo>
                  <a:lnTo>
                    <a:pt x="639" y="597"/>
                  </a:lnTo>
                  <a:lnTo>
                    <a:pt x="661" y="567"/>
                  </a:lnTo>
                  <a:lnTo>
                    <a:pt x="676" y="536"/>
                  </a:lnTo>
                  <a:lnTo>
                    <a:pt x="691" y="503"/>
                  </a:lnTo>
                  <a:lnTo>
                    <a:pt x="700" y="469"/>
                  </a:lnTo>
                  <a:lnTo>
                    <a:pt x="709" y="433"/>
                  </a:lnTo>
                  <a:lnTo>
                    <a:pt x="712" y="396"/>
                  </a:lnTo>
                  <a:lnTo>
                    <a:pt x="712" y="356"/>
                  </a:lnTo>
                  <a:lnTo>
                    <a:pt x="712" y="356"/>
                  </a:lnTo>
                  <a:lnTo>
                    <a:pt x="709" y="320"/>
                  </a:lnTo>
                  <a:lnTo>
                    <a:pt x="703" y="283"/>
                  </a:lnTo>
                  <a:lnTo>
                    <a:pt x="694" y="247"/>
                  </a:lnTo>
                  <a:lnTo>
                    <a:pt x="682" y="213"/>
                  </a:lnTo>
                  <a:lnTo>
                    <a:pt x="664" y="183"/>
                  </a:lnTo>
                  <a:lnTo>
                    <a:pt x="645" y="152"/>
                  </a:lnTo>
                  <a:lnTo>
                    <a:pt x="624" y="125"/>
                  </a:lnTo>
                  <a:lnTo>
                    <a:pt x="600" y="98"/>
                  </a:lnTo>
                  <a:lnTo>
                    <a:pt x="575" y="76"/>
                  </a:lnTo>
                  <a:lnTo>
                    <a:pt x="545" y="55"/>
                  </a:lnTo>
                  <a:lnTo>
                    <a:pt x="518" y="37"/>
                  </a:lnTo>
                  <a:lnTo>
                    <a:pt x="484" y="25"/>
                  </a:lnTo>
                  <a:lnTo>
                    <a:pt x="451" y="12"/>
                  </a:lnTo>
                  <a:lnTo>
                    <a:pt x="417" y="3"/>
                  </a:lnTo>
                  <a:lnTo>
                    <a:pt x="381" y="0"/>
                  </a:lnTo>
                  <a:lnTo>
                    <a:pt x="344" y="0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4751411" y="7959765"/>
              <a:ext cx="1101770" cy="1136692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265" y="12"/>
                </a:cxn>
                <a:cxn ang="0">
                  <a:pos x="201" y="37"/>
                </a:cxn>
                <a:cxn ang="0">
                  <a:pos x="143" y="70"/>
                </a:cxn>
                <a:cxn ang="0">
                  <a:pos x="95" y="116"/>
                </a:cxn>
                <a:cxn ang="0">
                  <a:pos x="52" y="171"/>
                </a:cxn>
                <a:cxn ang="0">
                  <a:pos x="25" y="235"/>
                </a:cxn>
                <a:cxn ang="0">
                  <a:pos x="6" y="302"/>
                </a:cxn>
                <a:cxn ang="0">
                  <a:pos x="0" y="375"/>
                </a:cxn>
                <a:cxn ang="0">
                  <a:pos x="3" y="411"/>
                </a:cxn>
                <a:cxn ang="0">
                  <a:pos x="22" y="481"/>
                </a:cxn>
                <a:cxn ang="0">
                  <a:pos x="49" y="542"/>
                </a:cxn>
                <a:cxn ang="0">
                  <a:pos x="88" y="600"/>
                </a:cxn>
                <a:cxn ang="0">
                  <a:pos x="137" y="646"/>
                </a:cxn>
                <a:cxn ang="0">
                  <a:pos x="195" y="682"/>
                </a:cxn>
                <a:cxn ang="0">
                  <a:pos x="259" y="707"/>
                </a:cxn>
                <a:cxn ang="0">
                  <a:pos x="326" y="716"/>
                </a:cxn>
                <a:cxn ang="0">
                  <a:pos x="363" y="716"/>
                </a:cxn>
                <a:cxn ang="0">
                  <a:pos x="429" y="707"/>
                </a:cxn>
                <a:cxn ang="0">
                  <a:pos x="493" y="682"/>
                </a:cxn>
                <a:cxn ang="0">
                  <a:pos x="551" y="646"/>
                </a:cxn>
                <a:cxn ang="0">
                  <a:pos x="603" y="600"/>
                </a:cxn>
                <a:cxn ang="0">
                  <a:pos x="643" y="545"/>
                </a:cxn>
                <a:cxn ang="0">
                  <a:pos x="673" y="484"/>
                </a:cxn>
                <a:cxn ang="0">
                  <a:pos x="688" y="414"/>
                </a:cxn>
                <a:cxn ang="0">
                  <a:pos x="694" y="344"/>
                </a:cxn>
                <a:cxn ang="0">
                  <a:pos x="691" y="308"/>
                </a:cxn>
                <a:cxn ang="0">
                  <a:pos x="673" y="238"/>
                </a:cxn>
                <a:cxn ang="0">
                  <a:pos x="646" y="174"/>
                </a:cxn>
                <a:cxn ang="0">
                  <a:pos x="606" y="119"/>
                </a:cxn>
                <a:cxn ang="0">
                  <a:pos x="557" y="73"/>
                </a:cxn>
                <a:cxn ang="0">
                  <a:pos x="500" y="37"/>
                </a:cxn>
                <a:cxn ang="0">
                  <a:pos x="439" y="12"/>
                </a:cxn>
                <a:cxn ang="0">
                  <a:pos x="369" y="0"/>
                </a:cxn>
                <a:cxn ang="0">
                  <a:pos x="335" y="0"/>
                </a:cxn>
              </a:cxnLst>
              <a:rect l="0" t="0" r="r" b="b"/>
              <a:pathLst>
                <a:path w="694" h="716">
                  <a:moveTo>
                    <a:pt x="335" y="0"/>
                  </a:moveTo>
                  <a:lnTo>
                    <a:pt x="335" y="0"/>
                  </a:lnTo>
                  <a:lnTo>
                    <a:pt x="299" y="3"/>
                  </a:lnTo>
                  <a:lnTo>
                    <a:pt x="265" y="12"/>
                  </a:lnTo>
                  <a:lnTo>
                    <a:pt x="232" y="22"/>
                  </a:lnTo>
                  <a:lnTo>
                    <a:pt x="201" y="37"/>
                  </a:lnTo>
                  <a:lnTo>
                    <a:pt x="171" y="52"/>
                  </a:lnTo>
                  <a:lnTo>
                    <a:pt x="143" y="70"/>
                  </a:lnTo>
                  <a:lnTo>
                    <a:pt x="116" y="95"/>
                  </a:lnTo>
                  <a:lnTo>
                    <a:pt x="95" y="116"/>
                  </a:lnTo>
                  <a:lnTo>
                    <a:pt x="73" y="143"/>
                  </a:lnTo>
                  <a:lnTo>
                    <a:pt x="52" y="171"/>
                  </a:lnTo>
                  <a:lnTo>
                    <a:pt x="37" y="201"/>
                  </a:lnTo>
                  <a:lnTo>
                    <a:pt x="25" y="235"/>
                  </a:lnTo>
                  <a:lnTo>
                    <a:pt x="12" y="268"/>
                  </a:lnTo>
                  <a:lnTo>
                    <a:pt x="6" y="302"/>
                  </a:lnTo>
                  <a:lnTo>
                    <a:pt x="3" y="338"/>
                  </a:lnTo>
                  <a:lnTo>
                    <a:pt x="0" y="375"/>
                  </a:lnTo>
                  <a:lnTo>
                    <a:pt x="0" y="375"/>
                  </a:lnTo>
                  <a:lnTo>
                    <a:pt x="3" y="411"/>
                  </a:lnTo>
                  <a:lnTo>
                    <a:pt x="12" y="448"/>
                  </a:lnTo>
                  <a:lnTo>
                    <a:pt x="22" y="481"/>
                  </a:lnTo>
                  <a:lnTo>
                    <a:pt x="34" y="512"/>
                  </a:lnTo>
                  <a:lnTo>
                    <a:pt x="49" y="542"/>
                  </a:lnTo>
                  <a:lnTo>
                    <a:pt x="67" y="573"/>
                  </a:lnTo>
                  <a:lnTo>
                    <a:pt x="88" y="600"/>
                  </a:lnTo>
                  <a:lnTo>
                    <a:pt x="113" y="625"/>
                  </a:lnTo>
                  <a:lnTo>
                    <a:pt x="137" y="646"/>
                  </a:lnTo>
                  <a:lnTo>
                    <a:pt x="165" y="664"/>
                  </a:lnTo>
                  <a:lnTo>
                    <a:pt x="195" y="682"/>
                  </a:lnTo>
                  <a:lnTo>
                    <a:pt x="226" y="695"/>
                  </a:lnTo>
                  <a:lnTo>
                    <a:pt x="259" y="707"/>
                  </a:lnTo>
                  <a:lnTo>
                    <a:pt x="292" y="713"/>
                  </a:lnTo>
                  <a:lnTo>
                    <a:pt x="326" y="716"/>
                  </a:lnTo>
                  <a:lnTo>
                    <a:pt x="363" y="716"/>
                  </a:lnTo>
                  <a:lnTo>
                    <a:pt x="363" y="716"/>
                  </a:lnTo>
                  <a:lnTo>
                    <a:pt x="396" y="713"/>
                  </a:lnTo>
                  <a:lnTo>
                    <a:pt x="429" y="707"/>
                  </a:lnTo>
                  <a:lnTo>
                    <a:pt x="463" y="698"/>
                  </a:lnTo>
                  <a:lnTo>
                    <a:pt x="493" y="682"/>
                  </a:lnTo>
                  <a:lnTo>
                    <a:pt x="524" y="667"/>
                  </a:lnTo>
                  <a:lnTo>
                    <a:pt x="551" y="646"/>
                  </a:lnTo>
                  <a:lnTo>
                    <a:pt x="579" y="625"/>
                  </a:lnTo>
                  <a:lnTo>
                    <a:pt x="603" y="600"/>
                  </a:lnTo>
                  <a:lnTo>
                    <a:pt x="624" y="576"/>
                  </a:lnTo>
                  <a:lnTo>
                    <a:pt x="643" y="545"/>
                  </a:lnTo>
                  <a:lnTo>
                    <a:pt x="658" y="515"/>
                  </a:lnTo>
                  <a:lnTo>
                    <a:pt x="673" y="484"/>
                  </a:lnTo>
                  <a:lnTo>
                    <a:pt x="682" y="451"/>
                  </a:lnTo>
                  <a:lnTo>
                    <a:pt x="688" y="414"/>
                  </a:lnTo>
                  <a:lnTo>
                    <a:pt x="694" y="381"/>
                  </a:lnTo>
                  <a:lnTo>
                    <a:pt x="694" y="344"/>
                  </a:lnTo>
                  <a:lnTo>
                    <a:pt x="694" y="344"/>
                  </a:lnTo>
                  <a:lnTo>
                    <a:pt x="691" y="308"/>
                  </a:lnTo>
                  <a:lnTo>
                    <a:pt x="685" y="271"/>
                  </a:lnTo>
                  <a:lnTo>
                    <a:pt x="673" y="238"/>
                  </a:lnTo>
                  <a:lnTo>
                    <a:pt x="661" y="204"/>
                  </a:lnTo>
                  <a:lnTo>
                    <a:pt x="646" y="174"/>
                  </a:lnTo>
                  <a:lnTo>
                    <a:pt x="627" y="146"/>
                  </a:lnTo>
                  <a:lnTo>
                    <a:pt x="606" y="119"/>
                  </a:lnTo>
                  <a:lnTo>
                    <a:pt x="582" y="95"/>
                  </a:lnTo>
                  <a:lnTo>
                    <a:pt x="557" y="73"/>
                  </a:lnTo>
                  <a:lnTo>
                    <a:pt x="530" y="55"/>
                  </a:lnTo>
                  <a:lnTo>
                    <a:pt x="500" y="37"/>
                  </a:lnTo>
                  <a:lnTo>
                    <a:pt x="469" y="25"/>
                  </a:lnTo>
                  <a:lnTo>
                    <a:pt x="439" y="12"/>
                  </a:lnTo>
                  <a:lnTo>
                    <a:pt x="405" y="6"/>
                  </a:lnTo>
                  <a:lnTo>
                    <a:pt x="369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4775224" y="7974053"/>
              <a:ext cx="1063669" cy="1093828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253" y="10"/>
                </a:cxn>
                <a:cxn ang="0">
                  <a:pos x="192" y="34"/>
                </a:cxn>
                <a:cxn ang="0">
                  <a:pos x="137" y="67"/>
                </a:cxn>
                <a:cxn ang="0">
                  <a:pos x="89" y="113"/>
                </a:cxn>
                <a:cxn ang="0">
                  <a:pos x="49" y="168"/>
                </a:cxn>
                <a:cxn ang="0">
                  <a:pos x="22" y="226"/>
                </a:cxn>
                <a:cxn ang="0">
                  <a:pos x="3" y="293"/>
                </a:cxn>
                <a:cxn ang="0">
                  <a:pos x="0" y="363"/>
                </a:cxn>
                <a:cxn ang="0">
                  <a:pos x="3" y="396"/>
                </a:cxn>
                <a:cxn ang="0">
                  <a:pos x="22" y="463"/>
                </a:cxn>
                <a:cxn ang="0">
                  <a:pos x="49" y="524"/>
                </a:cxn>
                <a:cxn ang="0">
                  <a:pos x="89" y="576"/>
                </a:cxn>
                <a:cxn ang="0">
                  <a:pos x="134" y="622"/>
                </a:cxn>
                <a:cxn ang="0">
                  <a:pos x="189" y="655"/>
                </a:cxn>
                <a:cxn ang="0">
                  <a:pos x="250" y="679"/>
                </a:cxn>
                <a:cxn ang="0">
                  <a:pos x="317" y="689"/>
                </a:cxn>
                <a:cxn ang="0">
                  <a:pos x="351" y="689"/>
                </a:cxn>
                <a:cxn ang="0">
                  <a:pos x="418" y="679"/>
                </a:cxn>
                <a:cxn ang="0">
                  <a:pos x="481" y="655"/>
                </a:cxn>
                <a:cxn ang="0">
                  <a:pos x="536" y="622"/>
                </a:cxn>
                <a:cxn ang="0">
                  <a:pos x="582" y="576"/>
                </a:cxn>
                <a:cxn ang="0">
                  <a:pos x="622" y="521"/>
                </a:cxn>
                <a:cxn ang="0">
                  <a:pos x="652" y="463"/>
                </a:cxn>
                <a:cxn ang="0">
                  <a:pos x="667" y="396"/>
                </a:cxn>
                <a:cxn ang="0">
                  <a:pos x="670" y="326"/>
                </a:cxn>
                <a:cxn ang="0">
                  <a:pos x="667" y="293"/>
                </a:cxn>
                <a:cxn ang="0">
                  <a:pos x="652" y="226"/>
                </a:cxn>
                <a:cxn ang="0">
                  <a:pos x="625" y="165"/>
                </a:cxn>
                <a:cxn ang="0">
                  <a:pos x="585" y="113"/>
                </a:cxn>
                <a:cxn ang="0">
                  <a:pos x="536" y="67"/>
                </a:cxn>
                <a:cxn ang="0">
                  <a:pos x="481" y="34"/>
                </a:cxn>
                <a:cxn ang="0">
                  <a:pos x="421" y="10"/>
                </a:cxn>
                <a:cxn ang="0">
                  <a:pos x="357" y="0"/>
                </a:cxn>
                <a:cxn ang="0">
                  <a:pos x="320" y="0"/>
                </a:cxn>
              </a:cxnLst>
              <a:rect l="0" t="0" r="r" b="b"/>
              <a:pathLst>
                <a:path w="670" h="689">
                  <a:moveTo>
                    <a:pt x="320" y="0"/>
                  </a:moveTo>
                  <a:lnTo>
                    <a:pt x="320" y="0"/>
                  </a:lnTo>
                  <a:lnTo>
                    <a:pt x="287" y="3"/>
                  </a:lnTo>
                  <a:lnTo>
                    <a:pt x="253" y="10"/>
                  </a:lnTo>
                  <a:lnTo>
                    <a:pt x="223" y="22"/>
                  </a:lnTo>
                  <a:lnTo>
                    <a:pt x="192" y="34"/>
                  </a:lnTo>
                  <a:lnTo>
                    <a:pt x="165" y="49"/>
                  </a:lnTo>
                  <a:lnTo>
                    <a:pt x="137" y="67"/>
                  </a:lnTo>
                  <a:lnTo>
                    <a:pt x="113" y="89"/>
                  </a:lnTo>
                  <a:lnTo>
                    <a:pt x="89" y="113"/>
                  </a:lnTo>
                  <a:lnTo>
                    <a:pt x="67" y="140"/>
                  </a:lnTo>
                  <a:lnTo>
                    <a:pt x="49" y="168"/>
                  </a:lnTo>
                  <a:lnTo>
                    <a:pt x="34" y="195"/>
                  </a:lnTo>
                  <a:lnTo>
                    <a:pt x="22" y="226"/>
                  </a:lnTo>
                  <a:lnTo>
                    <a:pt x="13" y="259"/>
                  </a:lnTo>
                  <a:lnTo>
                    <a:pt x="3" y="293"/>
                  </a:lnTo>
                  <a:lnTo>
                    <a:pt x="0" y="326"/>
                  </a:lnTo>
                  <a:lnTo>
                    <a:pt x="0" y="363"/>
                  </a:lnTo>
                  <a:lnTo>
                    <a:pt x="0" y="363"/>
                  </a:lnTo>
                  <a:lnTo>
                    <a:pt x="3" y="396"/>
                  </a:lnTo>
                  <a:lnTo>
                    <a:pt x="10" y="430"/>
                  </a:lnTo>
                  <a:lnTo>
                    <a:pt x="22" y="463"/>
                  </a:lnTo>
                  <a:lnTo>
                    <a:pt x="34" y="494"/>
                  </a:lnTo>
                  <a:lnTo>
                    <a:pt x="49" y="524"/>
                  </a:lnTo>
                  <a:lnTo>
                    <a:pt x="67" y="552"/>
                  </a:lnTo>
                  <a:lnTo>
                    <a:pt x="89" y="576"/>
                  </a:lnTo>
                  <a:lnTo>
                    <a:pt x="110" y="600"/>
                  </a:lnTo>
                  <a:lnTo>
                    <a:pt x="134" y="622"/>
                  </a:lnTo>
                  <a:lnTo>
                    <a:pt x="162" y="640"/>
                  </a:lnTo>
                  <a:lnTo>
                    <a:pt x="189" y="655"/>
                  </a:lnTo>
                  <a:lnTo>
                    <a:pt x="220" y="667"/>
                  </a:lnTo>
                  <a:lnTo>
                    <a:pt x="250" y="679"/>
                  </a:lnTo>
                  <a:lnTo>
                    <a:pt x="284" y="686"/>
                  </a:lnTo>
                  <a:lnTo>
                    <a:pt x="317" y="689"/>
                  </a:lnTo>
                  <a:lnTo>
                    <a:pt x="351" y="689"/>
                  </a:lnTo>
                  <a:lnTo>
                    <a:pt x="351" y="689"/>
                  </a:lnTo>
                  <a:lnTo>
                    <a:pt x="384" y="686"/>
                  </a:lnTo>
                  <a:lnTo>
                    <a:pt x="418" y="679"/>
                  </a:lnTo>
                  <a:lnTo>
                    <a:pt x="451" y="667"/>
                  </a:lnTo>
                  <a:lnTo>
                    <a:pt x="481" y="655"/>
                  </a:lnTo>
                  <a:lnTo>
                    <a:pt x="509" y="640"/>
                  </a:lnTo>
                  <a:lnTo>
                    <a:pt x="536" y="622"/>
                  </a:lnTo>
                  <a:lnTo>
                    <a:pt x="561" y="600"/>
                  </a:lnTo>
                  <a:lnTo>
                    <a:pt x="582" y="576"/>
                  </a:lnTo>
                  <a:lnTo>
                    <a:pt x="603" y="549"/>
                  </a:lnTo>
                  <a:lnTo>
                    <a:pt x="622" y="521"/>
                  </a:lnTo>
                  <a:lnTo>
                    <a:pt x="637" y="494"/>
                  </a:lnTo>
                  <a:lnTo>
                    <a:pt x="652" y="463"/>
                  </a:lnTo>
                  <a:lnTo>
                    <a:pt x="661" y="430"/>
                  </a:lnTo>
                  <a:lnTo>
                    <a:pt x="667" y="396"/>
                  </a:lnTo>
                  <a:lnTo>
                    <a:pt x="670" y="363"/>
                  </a:lnTo>
                  <a:lnTo>
                    <a:pt x="670" y="326"/>
                  </a:lnTo>
                  <a:lnTo>
                    <a:pt x="670" y="326"/>
                  </a:lnTo>
                  <a:lnTo>
                    <a:pt x="667" y="293"/>
                  </a:lnTo>
                  <a:lnTo>
                    <a:pt x="661" y="259"/>
                  </a:lnTo>
                  <a:lnTo>
                    <a:pt x="652" y="226"/>
                  </a:lnTo>
                  <a:lnTo>
                    <a:pt x="640" y="195"/>
                  </a:lnTo>
                  <a:lnTo>
                    <a:pt x="625" y="165"/>
                  </a:lnTo>
                  <a:lnTo>
                    <a:pt x="606" y="137"/>
                  </a:lnTo>
                  <a:lnTo>
                    <a:pt x="585" y="113"/>
                  </a:lnTo>
                  <a:lnTo>
                    <a:pt x="561" y="89"/>
                  </a:lnTo>
                  <a:lnTo>
                    <a:pt x="536" y="67"/>
                  </a:lnTo>
                  <a:lnTo>
                    <a:pt x="512" y="49"/>
                  </a:lnTo>
                  <a:lnTo>
                    <a:pt x="481" y="34"/>
                  </a:lnTo>
                  <a:lnTo>
                    <a:pt x="451" y="22"/>
                  </a:lnTo>
                  <a:lnTo>
                    <a:pt x="421" y="10"/>
                  </a:lnTo>
                  <a:lnTo>
                    <a:pt x="390" y="3"/>
                  </a:lnTo>
                  <a:lnTo>
                    <a:pt x="357" y="0"/>
                  </a:lnTo>
                  <a:lnTo>
                    <a:pt x="320" y="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FFE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4800625" y="7985166"/>
              <a:ext cx="1028742" cy="1052551"/>
            </a:xfrm>
            <a:custGeom>
              <a:avLst/>
              <a:gdLst/>
              <a:ahLst/>
              <a:cxnLst>
                <a:cxn ang="0">
                  <a:pos x="307" y="3"/>
                </a:cxn>
                <a:cxn ang="0">
                  <a:pos x="243" y="12"/>
                </a:cxn>
                <a:cxn ang="0">
                  <a:pos x="182" y="36"/>
                </a:cxn>
                <a:cxn ang="0">
                  <a:pos x="128" y="70"/>
                </a:cxn>
                <a:cxn ang="0">
                  <a:pos x="82" y="112"/>
                </a:cxn>
                <a:cxn ang="0">
                  <a:pos x="45" y="164"/>
                </a:cxn>
                <a:cxn ang="0">
                  <a:pos x="18" y="222"/>
                </a:cxn>
                <a:cxn ang="0">
                  <a:pos x="3" y="286"/>
                </a:cxn>
                <a:cxn ang="0">
                  <a:pos x="0" y="350"/>
                </a:cxn>
                <a:cxn ang="0">
                  <a:pos x="3" y="386"/>
                </a:cxn>
                <a:cxn ang="0">
                  <a:pos x="18" y="447"/>
                </a:cxn>
                <a:cxn ang="0">
                  <a:pos x="45" y="505"/>
                </a:cxn>
                <a:cxn ang="0">
                  <a:pos x="85" y="557"/>
                </a:cxn>
                <a:cxn ang="0">
                  <a:pos x="131" y="599"/>
                </a:cxn>
                <a:cxn ang="0">
                  <a:pos x="182" y="633"/>
                </a:cxn>
                <a:cxn ang="0">
                  <a:pos x="243" y="654"/>
                </a:cxn>
                <a:cxn ang="0">
                  <a:pos x="307" y="663"/>
                </a:cxn>
                <a:cxn ang="0">
                  <a:pos x="341" y="663"/>
                </a:cxn>
                <a:cxn ang="0">
                  <a:pos x="405" y="651"/>
                </a:cxn>
                <a:cxn ang="0">
                  <a:pos x="465" y="630"/>
                </a:cxn>
                <a:cxn ang="0">
                  <a:pos x="517" y="596"/>
                </a:cxn>
                <a:cxn ang="0">
                  <a:pos x="563" y="554"/>
                </a:cxn>
                <a:cxn ang="0">
                  <a:pos x="599" y="502"/>
                </a:cxn>
                <a:cxn ang="0">
                  <a:pos x="627" y="444"/>
                </a:cxn>
                <a:cxn ang="0">
                  <a:pos x="645" y="380"/>
                </a:cxn>
                <a:cxn ang="0">
                  <a:pos x="648" y="313"/>
                </a:cxn>
                <a:cxn ang="0">
                  <a:pos x="645" y="280"/>
                </a:cxn>
                <a:cxn ang="0">
                  <a:pos x="627" y="216"/>
                </a:cxn>
                <a:cxn ang="0">
                  <a:pos x="599" y="158"/>
                </a:cxn>
                <a:cxn ang="0">
                  <a:pos x="563" y="106"/>
                </a:cxn>
                <a:cxn ang="0">
                  <a:pos x="517" y="63"/>
                </a:cxn>
                <a:cxn ang="0">
                  <a:pos x="462" y="33"/>
                </a:cxn>
                <a:cxn ang="0">
                  <a:pos x="405" y="12"/>
                </a:cxn>
                <a:cxn ang="0">
                  <a:pos x="341" y="0"/>
                </a:cxn>
                <a:cxn ang="0">
                  <a:pos x="307" y="3"/>
                </a:cxn>
              </a:cxnLst>
              <a:rect l="0" t="0" r="r" b="b"/>
              <a:pathLst>
                <a:path w="648" h="663">
                  <a:moveTo>
                    <a:pt x="307" y="3"/>
                  </a:moveTo>
                  <a:lnTo>
                    <a:pt x="307" y="3"/>
                  </a:lnTo>
                  <a:lnTo>
                    <a:pt x="274" y="6"/>
                  </a:lnTo>
                  <a:lnTo>
                    <a:pt x="243" y="12"/>
                  </a:lnTo>
                  <a:lnTo>
                    <a:pt x="213" y="21"/>
                  </a:lnTo>
                  <a:lnTo>
                    <a:pt x="182" y="36"/>
                  </a:lnTo>
                  <a:lnTo>
                    <a:pt x="155" y="51"/>
                  </a:lnTo>
                  <a:lnTo>
                    <a:pt x="128" y="70"/>
                  </a:lnTo>
                  <a:lnTo>
                    <a:pt x="106" y="88"/>
                  </a:lnTo>
                  <a:lnTo>
                    <a:pt x="82" y="112"/>
                  </a:lnTo>
                  <a:lnTo>
                    <a:pt x="64" y="137"/>
                  </a:lnTo>
                  <a:lnTo>
                    <a:pt x="45" y="164"/>
                  </a:lnTo>
                  <a:lnTo>
                    <a:pt x="30" y="191"/>
                  </a:lnTo>
                  <a:lnTo>
                    <a:pt x="18" y="222"/>
                  </a:lnTo>
                  <a:lnTo>
                    <a:pt x="9" y="252"/>
                  </a:lnTo>
                  <a:lnTo>
                    <a:pt x="3" y="286"/>
                  </a:lnTo>
                  <a:lnTo>
                    <a:pt x="0" y="316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3" y="386"/>
                  </a:lnTo>
                  <a:lnTo>
                    <a:pt x="9" y="417"/>
                  </a:lnTo>
                  <a:lnTo>
                    <a:pt x="18" y="447"/>
                  </a:lnTo>
                  <a:lnTo>
                    <a:pt x="33" y="478"/>
                  </a:lnTo>
                  <a:lnTo>
                    <a:pt x="45" y="505"/>
                  </a:lnTo>
                  <a:lnTo>
                    <a:pt x="64" y="532"/>
                  </a:lnTo>
                  <a:lnTo>
                    <a:pt x="85" y="557"/>
                  </a:lnTo>
                  <a:lnTo>
                    <a:pt x="106" y="578"/>
                  </a:lnTo>
                  <a:lnTo>
                    <a:pt x="131" y="599"/>
                  </a:lnTo>
                  <a:lnTo>
                    <a:pt x="155" y="618"/>
                  </a:lnTo>
                  <a:lnTo>
                    <a:pt x="182" y="633"/>
                  </a:lnTo>
                  <a:lnTo>
                    <a:pt x="213" y="645"/>
                  </a:lnTo>
                  <a:lnTo>
                    <a:pt x="243" y="654"/>
                  </a:lnTo>
                  <a:lnTo>
                    <a:pt x="274" y="660"/>
                  </a:lnTo>
                  <a:lnTo>
                    <a:pt x="307" y="663"/>
                  </a:lnTo>
                  <a:lnTo>
                    <a:pt x="341" y="663"/>
                  </a:lnTo>
                  <a:lnTo>
                    <a:pt x="341" y="663"/>
                  </a:lnTo>
                  <a:lnTo>
                    <a:pt x="374" y="660"/>
                  </a:lnTo>
                  <a:lnTo>
                    <a:pt x="405" y="651"/>
                  </a:lnTo>
                  <a:lnTo>
                    <a:pt x="435" y="642"/>
                  </a:lnTo>
                  <a:lnTo>
                    <a:pt x="465" y="630"/>
                  </a:lnTo>
                  <a:lnTo>
                    <a:pt x="493" y="615"/>
                  </a:lnTo>
                  <a:lnTo>
                    <a:pt x="517" y="596"/>
                  </a:lnTo>
                  <a:lnTo>
                    <a:pt x="542" y="575"/>
                  </a:lnTo>
                  <a:lnTo>
                    <a:pt x="563" y="554"/>
                  </a:lnTo>
                  <a:lnTo>
                    <a:pt x="584" y="526"/>
                  </a:lnTo>
                  <a:lnTo>
                    <a:pt x="599" y="502"/>
                  </a:lnTo>
                  <a:lnTo>
                    <a:pt x="615" y="471"/>
                  </a:lnTo>
                  <a:lnTo>
                    <a:pt x="627" y="444"/>
                  </a:lnTo>
                  <a:lnTo>
                    <a:pt x="636" y="411"/>
                  </a:lnTo>
                  <a:lnTo>
                    <a:pt x="645" y="380"/>
                  </a:lnTo>
                  <a:lnTo>
                    <a:pt x="648" y="347"/>
                  </a:lnTo>
                  <a:lnTo>
                    <a:pt x="648" y="313"/>
                  </a:lnTo>
                  <a:lnTo>
                    <a:pt x="648" y="313"/>
                  </a:lnTo>
                  <a:lnTo>
                    <a:pt x="645" y="280"/>
                  </a:lnTo>
                  <a:lnTo>
                    <a:pt x="636" y="246"/>
                  </a:lnTo>
                  <a:lnTo>
                    <a:pt x="627" y="216"/>
                  </a:lnTo>
                  <a:lnTo>
                    <a:pt x="615" y="185"/>
                  </a:lnTo>
                  <a:lnTo>
                    <a:pt x="599" y="158"/>
                  </a:lnTo>
                  <a:lnTo>
                    <a:pt x="581" y="130"/>
                  </a:lnTo>
                  <a:lnTo>
                    <a:pt x="563" y="106"/>
                  </a:lnTo>
                  <a:lnTo>
                    <a:pt x="542" y="85"/>
                  </a:lnTo>
                  <a:lnTo>
                    <a:pt x="517" y="63"/>
                  </a:lnTo>
                  <a:lnTo>
                    <a:pt x="490" y="48"/>
                  </a:lnTo>
                  <a:lnTo>
                    <a:pt x="462" y="33"/>
                  </a:lnTo>
                  <a:lnTo>
                    <a:pt x="435" y="21"/>
                  </a:lnTo>
                  <a:lnTo>
                    <a:pt x="405" y="12"/>
                  </a:lnTo>
                  <a:lnTo>
                    <a:pt x="371" y="3"/>
                  </a:lnTo>
                  <a:lnTo>
                    <a:pt x="341" y="0"/>
                  </a:lnTo>
                  <a:lnTo>
                    <a:pt x="307" y="3"/>
                  </a:lnTo>
                  <a:lnTo>
                    <a:pt x="307" y="3"/>
                  </a:lnTo>
                  <a:close/>
                </a:path>
              </a:pathLst>
            </a:custGeom>
            <a:solidFill>
              <a:srgbClr val="FFF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4824439" y="7999454"/>
              <a:ext cx="990641" cy="1009687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231" y="12"/>
                </a:cxn>
                <a:cxn ang="0">
                  <a:pos x="173" y="33"/>
                </a:cxn>
                <a:cxn ang="0">
                  <a:pos x="122" y="67"/>
                </a:cxn>
                <a:cxn ang="0">
                  <a:pos x="79" y="109"/>
                </a:cxn>
                <a:cxn ang="0">
                  <a:pos x="42" y="158"/>
                </a:cxn>
                <a:cxn ang="0">
                  <a:pos x="18" y="213"/>
                </a:cxn>
                <a:cxn ang="0">
                  <a:pos x="3" y="274"/>
                </a:cxn>
                <a:cxn ang="0">
                  <a:pos x="0" y="338"/>
                </a:cxn>
                <a:cxn ang="0">
                  <a:pos x="3" y="371"/>
                </a:cxn>
                <a:cxn ang="0">
                  <a:pos x="18" y="432"/>
                </a:cxn>
                <a:cxn ang="0">
                  <a:pos x="46" y="487"/>
                </a:cxn>
                <a:cxn ang="0">
                  <a:pos x="82" y="536"/>
                </a:cxn>
                <a:cxn ang="0">
                  <a:pos x="128" y="575"/>
                </a:cxn>
                <a:cxn ang="0">
                  <a:pos x="180" y="606"/>
                </a:cxn>
                <a:cxn ang="0">
                  <a:pos x="237" y="627"/>
                </a:cxn>
                <a:cxn ang="0">
                  <a:pos x="298" y="636"/>
                </a:cxn>
                <a:cxn ang="0">
                  <a:pos x="329" y="636"/>
                </a:cxn>
                <a:cxn ang="0">
                  <a:pos x="393" y="624"/>
                </a:cxn>
                <a:cxn ang="0">
                  <a:pos x="450" y="603"/>
                </a:cxn>
                <a:cxn ang="0">
                  <a:pos x="502" y="569"/>
                </a:cxn>
                <a:cxn ang="0">
                  <a:pos x="545" y="526"/>
                </a:cxn>
                <a:cxn ang="0">
                  <a:pos x="581" y="478"/>
                </a:cxn>
                <a:cxn ang="0">
                  <a:pos x="606" y="423"/>
                </a:cxn>
                <a:cxn ang="0">
                  <a:pos x="621" y="362"/>
                </a:cxn>
                <a:cxn ang="0">
                  <a:pos x="624" y="298"/>
                </a:cxn>
                <a:cxn ang="0">
                  <a:pos x="621" y="265"/>
                </a:cxn>
                <a:cxn ang="0">
                  <a:pos x="606" y="204"/>
                </a:cxn>
                <a:cxn ang="0">
                  <a:pos x="578" y="149"/>
                </a:cxn>
                <a:cxn ang="0">
                  <a:pos x="542" y="100"/>
                </a:cxn>
                <a:cxn ang="0">
                  <a:pos x="496" y="61"/>
                </a:cxn>
                <a:cxn ang="0">
                  <a:pos x="444" y="27"/>
                </a:cxn>
                <a:cxn ang="0">
                  <a:pos x="387" y="9"/>
                </a:cxn>
                <a:cxn ang="0">
                  <a:pos x="326" y="0"/>
                </a:cxn>
                <a:cxn ang="0">
                  <a:pos x="295" y="0"/>
                </a:cxn>
              </a:cxnLst>
              <a:rect l="0" t="0" r="r" b="b"/>
              <a:pathLst>
                <a:path w="624" h="636">
                  <a:moveTo>
                    <a:pt x="295" y="0"/>
                  </a:moveTo>
                  <a:lnTo>
                    <a:pt x="295" y="0"/>
                  </a:lnTo>
                  <a:lnTo>
                    <a:pt x="262" y="3"/>
                  </a:lnTo>
                  <a:lnTo>
                    <a:pt x="231" y="12"/>
                  </a:lnTo>
                  <a:lnTo>
                    <a:pt x="201" y="21"/>
                  </a:lnTo>
                  <a:lnTo>
                    <a:pt x="173" y="33"/>
                  </a:lnTo>
                  <a:lnTo>
                    <a:pt x="146" y="48"/>
                  </a:lnTo>
                  <a:lnTo>
                    <a:pt x="122" y="67"/>
                  </a:lnTo>
                  <a:lnTo>
                    <a:pt x="100" y="85"/>
                  </a:lnTo>
                  <a:lnTo>
                    <a:pt x="79" y="109"/>
                  </a:lnTo>
                  <a:lnTo>
                    <a:pt x="61" y="131"/>
                  </a:lnTo>
                  <a:lnTo>
                    <a:pt x="42" y="158"/>
                  </a:lnTo>
                  <a:lnTo>
                    <a:pt x="27" y="185"/>
                  </a:lnTo>
                  <a:lnTo>
                    <a:pt x="18" y="213"/>
                  </a:lnTo>
                  <a:lnTo>
                    <a:pt x="9" y="243"/>
                  </a:lnTo>
                  <a:lnTo>
                    <a:pt x="3" y="274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0" y="338"/>
                  </a:lnTo>
                  <a:lnTo>
                    <a:pt x="3" y="371"/>
                  </a:lnTo>
                  <a:lnTo>
                    <a:pt x="9" y="402"/>
                  </a:lnTo>
                  <a:lnTo>
                    <a:pt x="18" y="432"/>
                  </a:lnTo>
                  <a:lnTo>
                    <a:pt x="30" y="459"/>
                  </a:lnTo>
                  <a:lnTo>
                    <a:pt x="46" y="487"/>
                  </a:lnTo>
                  <a:lnTo>
                    <a:pt x="64" y="511"/>
                  </a:lnTo>
                  <a:lnTo>
                    <a:pt x="82" y="536"/>
                  </a:lnTo>
                  <a:lnTo>
                    <a:pt x="103" y="557"/>
                  </a:lnTo>
                  <a:lnTo>
                    <a:pt x="128" y="575"/>
                  </a:lnTo>
                  <a:lnTo>
                    <a:pt x="152" y="593"/>
                  </a:lnTo>
                  <a:lnTo>
                    <a:pt x="180" y="606"/>
                  </a:lnTo>
                  <a:lnTo>
                    <a:pt x="207" y="618"/>
                  </a:lnTo>
                  <a:lnTo>
                    <a:pt x="237" y="627"/>
                  </a:lnTo>
                  <a:lnTo>
                    <a:pt x="268" y="633"/>
                  </a:lnTo>
                  <a:lnTo>
                    <a:pt x="298" y="636"/>
                  </a:lnTo>
                  <a:lnTo>
                    <a:pt x="329" y="636"/>
                  </a:lnTo>
                  <a:lnTo>
                    <a:pt x="329" y="636"/>
                  </a:lnTo>
                  <a:lnTo>
                    <a:pt x="362" y="630"/>
                  </a:lnTo>
                  <a:lnTo>
                    <a:pt x="393" y="624"/>
                  </a:lnTo>
                  <a:lnTo>
                    <a:pt x="423" y="615"/>
                  </a:lnTo>
                  <a:lnTo>
                    <a:pt x="450" y="603"/>
                  </a:lnTo>
                  <a:lnTo>
                    <a:pt x="475" y="587"/>
                  </a:lnTo>
                  <a:lnTo>
                    <a:pt x="502" y="569"/>
                  </a:lnTo>
                  <a:lnTo>
                    <a:pt x="524" y="548"/>
                  </a:lnTo>
                  <a:lnTo>
                    <a:pt x="545" y="526"/>
                  </a:lnTo>
                  <a:lnTo>
                    <a:pt x="563" y="502"/>
                  </a:lnTo>
                  <a:lnTo>
                    <a:pt x="581" y="478"/>
                  </a:lnTo>
                  <a:lnTo>
                    <a:pt x="594" y="450"/>
                  </a:lnTo>
                  <a:lnTo>
                    <a:pt x="606" y="423"/>
                  </a:lnTo>
                  <a:lnTo>
                    <a:pt x="615" y="392"/>
                  </a:lnTo>
                  <a:lnTo>
                    <a:pt x="621" y="362"/>
                  </a:lnTo>
                  <a:lnTo>
                    <a:pt x="624" y="329"/>
                  </a:lnTo>
                  <a:lnTo>
                    <a:pt x="624" y="298"/>
                  </a:lnTo>
                  <a:lnTo>
                    <a:pt x="624" y="298"/>
                  </a:lnTo>
                  <a:lnTo>
                    <a:pt x="621" y="265"/>
                  </a:lnTo>
                  <a:lnTo>
                    <a:pt x="615" y="234"/>
                  </a:lnTo>
                  <a:lnTo>
                    <a:pt x="606" y="204"/>
                  </a:lnTo>
                  <a:lnTo>
                    <a:pt x="594" y="176"/>
                  </a:lnTo>
                  <a:lnTo>
                    <a:pt x="578" y="149"/>
                  </a:lnTo>
                  <a:lnTo>
                    <a:pt x="560" y="121"/>
                  </a:lnTo>
                  <a:lnTo>
                    <a:pt x="542" y="100"/>
                  </a:lnTo>
                  <a:lnTo>
                    <a:pt x="521" y="79"/>
                  </a:lnTo>
                  <a:lnTo>
                    <a:pt x="496" y="61"/>
                  </a:lnTo>
                  <a:lnTo>
                    <a:pt x="472" y="42"/>
                  </a:lnTo>
                  <a:lnTo>
                    <a:pt x="444" y="27"/>
                  </a:lnTo>
                  <a:lnTo>
                    <a:pt x="417" y="18"/>
                  </a:lnTo>
                  <a:lnTo>
                    <a:pt x="387" y="9"/>
                  </a:lnTo>
                  <a:lnTo>
                    <a:pt x="356" y="3"/>
                  </a:lnTo>
                  <a:lnTo>
                    <a:pt x="326" y="0"/>
                  </a:lnTo>
                  <a:lnTo>
                    <a:pt x="295" y="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4843489" y="8008980"/>
              <a:ext cx="962065" cy="971586"/>
            </a:xfrm>
            <a:custGeom>
              <a:avLst/>
              <a:gdLst/>
              <a:ahLst/>
              <a:cxnLst>
                <a:cxn ang="0">
                  <a:pos x="283" y="3"/>
                </a:cxn>
                <a:cxn ang="0">
                  <a:pos x="222" y="12"/>
                </a:cxn>
                <a:cxn ang="0">
                  <a:pos x="168" y="33"/>
                </a:cxn>
                <a:cxn ang="0">
                  <a:pos x="119" y="67"/>
                </a:cxn>
                <a:cxn ang="0">
                  <a:pos x="76" y="106"/>
                </a:cxn>
                <a:cxn ang="0">
                  <a:pos x="43" y="155"/>
                </a:cxn>
                <a:cxn ang="0">
                  <a:pos x="18" y="210"/>
                </a:cxn>
                <a:cxn ang="0">
                  <a:pos x="3" y="268"/>
                </a:cxn>
                <a:cxn ang="0">
                  <a:pos x="3" y="329"/>
                </a:cxn>
                <a:cxn ang="0">
                  <a:pos x="6" y="359"/>
                </a:cxn>
                <a:cxn ang="0">
                  <a:pos x="21" y="417"/>
                </a:cxn>
                <a:cxn ang="0">
                  <a:pos x="49" y="472"/>
                </a:cxn>
                <a:cxn ang="0">
                  <a:pos x="82" y="517"/>
                </a:cxn>
                <a:cxn ang="0">
                  <a:pos x="128" y="554"/>
                </a:cxn>
                <a:cxn ang="0">
                  <a:pos x="177" y="584"/>
                </a:cxn>
                <a:cxn ang="0">
                  <a:pos x="231" y="603"/>
                </a:cxn>
                <a:cxn ang="0">
                  <a:pos x="292" y="612"/>
                </a:cxn>
                <a:cxn ang="0">
                  <a:pos x="323" y="609"/>
                </a:cxn>
                <a:cxn ang="0">
                  <a:pos x="384" y="600"/>
                </a:cxn>
                <a:cxn ang="0">
                  <a:pos x="438" y="578"/>
                </a:cxn>
                <a:cxn ang="0">
                  <a:pos x="487" y="545"/>
                </a:cxn>
                <a:cxn ang="0">
                  <a:pos x="530" y="505"/>
                </a:cxn>
                <a:cxn ang="0">
                  <a:pos x="563" y="456"/>
                </a:cxn>
                <a:cxn ang="0">
                  <a:pos x="588" y="405"/>
                </a:cxn>
                <a:cxn ang="0">
                  <a:pos x="603" y="344"/>
                </a:cxn>
                <a:cxn ang="0">
                  <a:pos x="603" y="283"/>
                </a:cxn>
                <a:cxn ang="0">
                  <a:pos x="600" y="252"/>
                </a:cxn>
                <a:cxn ang="0">
                  <a:pos x="585" y="195"/>
                </a:cxn>
                <a:cxn ang="0">
                  <a:pos x="557" y="140"/>
                </a:cxn>
                <a:cxn ang="0">
                  <a:pos x="524" y="94"/>
                </a:cxn>
                <a:cxn ang="0">
                  <a:pos x="478" y="58"/>
                </a:cxn>
                <a:cxn ang="0">
                  <a:pos x="429" y="27"/>
                </a:cxn>
                <a:cxn ang="0">
                  <a:pos x="375" y="9"/>
                </a:cxn>
                <a:cxn ang="0">
                  <a:pos x="314" y="0"/>
                </a:cxn>
                <a:cxn ang="0">
                  <a:pos x="283" y="3"/>
                </a:cxn>
              </a:cxnLst>
              <a:rect l="0" t="0" r="r" b="b"/>
              <a:pathLst>
                <a:path w="606" h="612">
                  <a:moveTo>
                    <a:pt x="283" y="3"/>
                  </a:moveTo>
                  <a:lnTo>
                    <a:pt x="283" y="3"/>
                  </a:lnTo>
                  <a:lnTo>
                    <a:pt x="253" y="6"/>
                  </a:lnTo>
                  <a:lnTo>
                    <a:pt x="222" y="12"/>
                  </a:lnTo>
                  <a:lnTo>
                    <a:pt x="195" y="21"/>
                  </a:lnTo>
                  <a:lnTo>
                    <a:pt x="168" y="33"/>
                  </a:lnTo>
                  <a:lnTo>
                    <a:pt x="143" y="48"/>
                  </a:lnTo>
                  <a:lnTo>
                    <a:pt x="119" y="67"/>
                  </a:lnTo>
                  <a:lnTo>
                    <a:pt x="97" y="85"/>
                  </a:lnTo>
                  <a:lnTo>
                    <a:pt x="76" y="106"/>
                  </a:lnTo>
                  <a:lnTo>
                    <a:pt x="58" y="131"/>
                  </a:lnTo>
                  <a:lnTo>
                    <a:pt x="43" y="155"/>
                  </a:lnTo>
                  <a:lnTo>
                    <a:pt x="30" y="182"/>
                  </a:lnTo>
                  <a:lnTo>
                    <a:pt x="18" y="210"/>
                  </a:lnTo>
                  <a:lnTo>
                    <a:pt x="9" y="237"/>
                  </a:lnTo>
                  <a:lnTo>
                    <a:pt x="3" y="268"/>
                  </a:lnTo>
                  <a:lnTo>
                    <a:pt x="0" y="298"/>
                  </a:lnTo>
                  <a:lnTo>
                    <a:pt x="3" y="329"/>
                  </a:lnTo>
                  <a:lnTo>
                    <a:pt x="3" y="329"/>
                  </a:lnTo>
                  <a:lnTo>
                    <a:pt x="6" y="359"/>
                  </a:lnTo>
                  <a:lnTo>
                    <a:pt x="12" y="389"/>
                  </a:lnTo>
                  <a:lnTo>
                    <a:pt x="21" y="417"/>
                  </a:lnTo>
                  <a:lnTo>
                    <a:pt x="34" y="444"/>
                  </a:lnTo>
                  <a:lnTo>
                    <a:pt x="49" y="472"/>
                  </a:lnTo>
                  <a:lnTo>
                    <a:pt x="64" y="493"/>
                  </a:lnTo>
                  <a:lnTo>
                    <a:pt x="82" y="517"/>
                  </a:lnTo>
                  <a:lnTo>
                    <a:pt x="104" y="536"/>
                  </a:lnTo>
                  <a:lnTo>
                    <a:pt x="128" y="554"/>
                  </a:lnTo>
                  <a:lnTo>
                    <a:pt x="152" y="569"/>
                  </a:lnTo>
                  <a:lnTo>
                    <a:pt x="177" y="584"/>
                  </a:lnTo>
                  <a:lnTo>
                    <a:pt x="204" y="594"/>
                  </a:lnTo>
                  <a:lnTo>
                    <a:pt x="231" y="603"/>
                  </a:lnTo>
                  <a:lnTo>
                    <a:pt x="262" y="609"/>
                  </a:lnTo>
                  <a:lnTo>
                    <a:pt x="292" y="612"/>
                  </a:lnTo>
                  <a:lnTo>
                    <a:pt x="323" y="609"/>
                  </a:lnTo>
                  <a:lnTo>
                    <a:pt x="323" y="609"/>
                  </a:lnTo>
                  <a:lnTo>
                    <a:pt x="353" y="606"/>
                  </a:lnTo>
                  <a:lnTo>
                    <a:pt x="384" y="600"/>
                  </a:lnTo>
                  <a:lnTo>
                    <a:pt x="411" y="590"/>
                  </a:lnTo>
                  <a:lnTo>
                    <a:pt x="438" y="578"/>
                  </a:lnTo>
                  <a:lnTo>
                    <a:pt x="463" y="563"/>
                  </a:lnTo>
                  <a:lnTo>
                    <a:pt x="487" y="545"/>
                  </a:lnTo>
                  <a:lnTo>
                    <a:pt x="509" y="527"/>
                  </a:lnTo>
                  <a:lnTo>
                    <a:pt x="530" y="505"/>
                  </a:lnTo>
                  <a:lnTo>
                    <a:pt x="548" y="481"/>
                  </a:lnTo>
                  <a:lnTo>
                    <a:pt x="563" y="456"/>
                  </a:lnTo>
                  <a:lnTo>
                    <a:pt x="575" y="432"/>
                  </a:lnTo>
                  <a:lnTo>
                    <a:pt x="588" y="405"/>
                  </a:lnTo>
                  <a:lnTo>
                    <a:pt x="597" y="374"/>
                  </a:lnTo>
                  <a:lnTo>
                    <a:pt x="603" y="344"/>
                  </a:lnTo>
                  <a:lnTo>
                    <a:pt x="606" y="313"/>
                  </a:lnTo>
                  <a:lnTo>
                    <a:pt x="603" y="283"/>
                  </a:lnTo>
                  <a:lnTo>
                    <a:pt x="603" y="283"/>
                  </a:lnTo>
                  <a:lnTo>
                    <a:pt x="600" y="252"/>
                  </a:lnTo>
                  <a:lnTo>
                    <a:pt x="594" y="222"/>
                  </a:lnTo>
                  <a:lnTo>
                    <a:pt x="585" y="195"/>
                  </a:lnTo>
                  <a:lnTo>
                    <a:pt x="572" y="167"/>
                  </a:lnTo>
                  <a:lnTo>
                    <a:pt x="557" y="140"/>
                  </a:lnTo>
                  <a:lnTo>
                    <a:pt x="542" y="118"/>
                  </a:lnTo>
                  <a:lnTo>
                    <a:pt x="524" y="94"/>
                  </a:lnTo>
                  <a:lnTo>
                    <a:pt x="502" y="76"/>
                  </a:lnTo>
                  <a:lnTo>
                    <a:pt x="478" y="58"/>
                  </a:lnTo>
                  <a:lnTo>
                    <a:pt x="454" y="42"/>
                  </a:lnTo>
                  <a:lnTo>
                    <a:pt x="429" y="27"/>
                  </a:lnTo>
                  <a:lnTo>
                    <a:pt x="402" y="18"/>
                  </a:lnTo>
                  <a:lnTo>
                    <a:pt x="375" y="9"/>
                  </a:lnTo>
                  <a:lnTo>
                    <a:pt x="344" y="3"/>
                  </a:lnTo>
                  <a:lnTo>
                    <a:pt x="314" y="0"/>
                  </a:lnTo>
                  <a:lnTo>
                    <a:pt x="283" y="3"/>
                  </a:lnTo>
                  <a:lnTo>
                    <a:pt x="283" y="3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4867303" y="8023268"/>
              <a:ext cx="923963" cy="928721"/>
            </a:xfrm>
            <a:custGeom>
              <a:avLst/>
              <a:gdLst/>
              <a:ahLst/>
              <a:cxnLst>
                <a:cxn ang="0">
                  <a:pos x="271" y="0"/>
                </a:cxn>
                <a:cxn ang="0">
                  <a:pos x="213" y="12"/>
                </a:cxn>
                <a:cxn ang="0">
                  <a:pos x="159" y="33"/>
                </a:cxn>
                <a:cxn ang="0">
                  <a:pos x="113" y="64"/>
                </a:cxn>
                <a:cxn ang="0">
                  <a:pos x="70" y="103"/>
                </a:cxn>
                <a:cxn ang="0">
                  <a:pos x="40" y="149"/>
                </a:cxn>
                <a:cxn ang="0">
                  <a:pos x="15" y="201"/>
                </a:cxn>
                <a:cxn ang="0">
                  <a:pos x="3" y="256"/>
                </a:cxn>
                <a:cxn ang="0">
                  <a:pos x="0" y="317"/>
                </a:cxn>
                <a:cxn ang="0">
                  <a:pos x="6" y="344"/>
                </a:cxn>
                <a:cxn ang="0">
                  <a:pos x="22" y="402"/>
                </a:cxn>
                <a:cxn ang="0">
                  <a:pos x="46" y="451"/>
                </a:cxn>
                <a:cxn ang="0">
                  <a:pos x="82" y="496"/>
                </a:cxn>
                <a:cxn ang="0">
                  <a:pos x="122" y="530"/>
                </a:cxn>
                <a:cxn ang="0">
                  <a:pos x="171" y="557"/>
                </a:cxn>
                <a:cxn ang="0">
                  <a:pos x="226" y="575"/>
                </a:cxn>
                <a:cxn ang="0">
                  <a:pos x="283" y="585"/>
                </a:cxn>
                <a:cxn ang="0">
                  <a:pos x="311" y="581"/>
                </a:cxn>
                <a:cxn ang="0">
                  <a:pos x="369" y="572"/>
                </a:cxn>
                <a:cxn ang="0">
                  <a:pos x="423" y="551"/>
                </a:cxn>
                <a:cxn ang="0">
                  <a:pos x="469" y="518"/>
                </a:cxn>
                <a:cxn ang="0">
                  <a:pos x="512" y="481"/>
                </a:cxn>
                <a:cxn ang="0">
                  <a:pos x="542" y="432"/>
                </a:cxn>
                <a:cxn ang="0">
                  <a:pos x="567" y="380"/>
                </a:cxn>
                <a:cxn ang="0">
                  <a:pos x="579" y="326"/>
                </a:cxn>
                <a:cxn ang="0">
                  <a:pos x="582" y="268"/>
                </a:cxn>
                <a:cxn ang="0">
                  <a:pos x="579" y="237"/>
                </a:cxn>
                <a:cxn ang="0">
                  <a:pos x="560" y="183"/>
                </a:cxn>
                <a:cxn ang="0">
                  <a:pos x="536" y="131"/>
                </a:cxn>
                <a:cxn ang="0">
                  <a:pos x="503" y="88"/>
                </a:cxn>
                <a:cxn ang="0">
                  <a:pos x="460" y="52"/>
                </a:cxn>
                <a:cxn ang="0">
                  <a:pos x="411" y="24"/>
                </a:cxn>
                <a:cxn ang="0">
                  <a:pos x="356" y="6"/>
                </a:cxn>
                <a:cxn ang="0">
                  <a:pos x="299" y="0"/>
                </a:cxn>
                <a:cxn ang="0">
                  <a:pos x="271" y="0"/>
                </a:cxn>
              </a:cxnLst>
              <a:rect l="0" t="0" r="r" b="b"/>
              <a:pathLst>
                <a:path w="582" h="585">
                  <a:moveTo>
                    <a:pt x="271" y="0"/>
                  </a:moveTo>
                  <a:lnTo>
                    <a:pt x="271" y="0"/>
                  </a:lnTo>
                  <a:lnTo>
                    <a:pt x="241" y="6"/>
                  </a:lnTo>
                  <a:lnTo>
                    <a:pt x="213" y="12"/>
                  </a:lnTo>
                  <a:lnTo>
                    <a:pt x="186" y="21"/>
                  </a:lnTo>
                  <a:lnTo>
                    <a:pt x="159" y="33"/>
                  </a:lnTo>
                  <a:lnTo>
                    <a:pt x="134" y="49"/>
                  </a:lnTo>
                  <a:lnTo>
                    <a:pt x="113" y="64"/>
                  </a:lnTo>
                  <a:lnTo>
                    <a:pt x="92" y="82"/>
                  </a:lnTo>
                  <a:lnTo>
                    <a:pt x="70" y="103"/>
                  </a:lnTo>
                  <a:lnTo>
                    <a:pt x="55" y="125"/>
                  </a:lnTo>
                  <a:lnTo>
                    <a:pt x="40" y="149"/>
                  </a:lnTo>
                  <a:lnTo>
                    <a:pt x="28" y="173"/>
                  </a:lnTo>
                  <a:lnTo>
                    <a:pt x="15" y="201"/>
                  </a:lnTo>
                  <a:lnTo>
                    <a:pt x="9" y="228"/>
                  </a:lnTo>
                  <a:lnTo>
                    <a:pt x="3" y="256"/>
                  </a:lnTo>
                  <a:lnTo>
                    <a:pt x="0" y="286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6" y="344"/>
                  </a:lnTo>
                  <a:lnTo>
                    <a:pt x="12" y="374"/>
                  </a:lnTo>
                  <a:lnTo>
                    <a:pt x="22" y="402"/>
                  </a:lnTo>
                  <a:lnTo>
                    <a:pt x="34" y="426"/>
                  </a:lnTo>
                  <a:lnTo>
                    <a:pt x="46" y="451"/>
                  </a:lnTo>
                  <a:lnTo>
                    <a:pt x="64" y="475"/>
                  </a:lnTo>
                  <a:lnTo>
                    <a:pt x="82" y="496"/>
                  </a:lnTo>
                  <a:lnTo>
                    <a:pt x="101" y="514"/>
                  </a:lnTo>
                  <a:lnTo>
                    <a:pt x="122" y="530"/>
                  </a:lnTo>
                  <a:lnTo>
                    <a:pt x="146" y="545"/>
                  </a:lnTo>
                  <a:lnTo>
                    <a:pt x="171" y="557"/>
                  </a:lnTo>
                  <a:lnTo>
                    <a:pt x="198" y="569"/>
                  </a:lnTo>
                  <a:lnTo>
                    <a:pt x="226" y="575"/>
                  </a:lnTo>
                  <a:lnTo>
                    <a:pt x="253" y="581"/>
                  </a:lnTo>
                  <a:lnTo>
                    <a:pt x="283" y="585"/>
                  </a:lnTo>
                  <a:lnTo>
                    <a:pt x="311" y="581"/>
                  </a:lnTo>
                  <a:lnTo>
                    <a:pt x="311" y="581"/>
                  </a:lnTo>
                  <a:lnTo>
                    <a:pt x="341" y="578"/>
                  </a:lnTo>
                  <a:lnTo>
                    <a:pt x="369" y="572"/>
                  </a:lnTo>
                  <a:lnTo>
                    <a:pt x="396" y="563"/>
                  </a:lnTo>
                  <a:lnTo>
                    <a:pt x="423" y="551"/>
                  </a:lnTo>
                  <a:lnTo>
                    <a:pt x="448" y="536"/>
                  </a:lnTo>
                  <a:lnTo>
                    <a:pt x="469" y="518"/>
                  </a:lnTo>
                  <a:lnTo>
                    <a:pt x="490" y="499"/>
                  </a:lnTo>
                  <a:lnTo>
                    <a:pt x="512" y="481"/>
                  </a:lnTo>
                  <a:lnTo>
                    <a:pt x="527" y="457"/>
                  </a:lnTo>
                  <a:lnTo>
                    <a:pt x="542" y="432"/>
                  </a:lnTo>
                  <a:lnTo>
                    <a:pt x="557" y="408"/>
                  </a:lnTo>
                  <a:lnTo>
                    <a:pt x="567" y="380"/>
                  </a:lnTo>
                  <a:lnTo>
                    <a:pt x="576" y="353"/>
                  </a:lnTo>
                  <a:lnTo>
                    <a:pt x="579" y="326"/>
                  </a:lnTo>
                  <a:lnTo>
                    <a:pt x="582" y="295"/>
                  </a:lnTo>
                  <a:lnTo>
                    <a:pt x="582" y="268"/>
                  </a:lnTo>
                  <a:lnTo>
                    <a:pt x="582" y="268"/>
                  </a:lnTo>
                  <a:lnTo>
                    <a:pt x="579" y="237"/>
                  </a:lnTo>
                  <a:lnTo>
                    <a:pt x="570" y="210"/>
                  </a:lnTo>
                  <a:lnTo>
                    <a:pt x="560" y="183"/>
                  </a:lnTo>
                  <a:lnTo>
                    <a:pt x="551" y="155"/>
                  </a:lnTo>
                  <a:lnTo>
                    <a:pt x="536" y="131"/>
                  </a:lnTo>
                  <a:lnTo>
                    <a:pt x="521" y="109"/>
                  </a:lnTo>
                  <a:lnTo>
                    <a:pt x="503" y="88"/>
                  </a:lnTo>
                  <a:lnTo>
                    <a:pt x="481" y="70"/>
                  </a:lnTo>
                  <a:lnTo>
                    <a:pt x="460" y="52"/>
                  </a:lnTo>
                  <a:lnTo>
                    <a:pt x="436" y="36"/>
                  </a:lnTo>
                  <a:lnTo>
                    <a:pt x="411" y="24"/>
                  </a:lnTo>
                  <a:lnTo>
                    <a:pt x="384" y="15"/>
                  </a:lnTo>
                  <a:lnTo>
                    <a:pt x="356" y="6"/>
                  </a:lnTo>
                  <a:lnTo>
                    <a:pt x="329" y="3"/>
                  </a:lnTo>
                  <a:lnTo>
                    <a:pt x="299" y="0"/>
                  </a:lnTo>
                  <a:lnTo>
                    <a:pt x="271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F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4891116" y="8032793"/>
              <a:ext cx="885861" cy="884270"/>
            </a:xfrm>
            <a:custGeom>
              <a:avLst/>
              <a:gdLst/>
              <a:ahLst/>
              <a:cxnLst>
                <a:cxn ang="0">
                  <a:pos x="256" y="3"/>
                </a:cxn>
                <a:cxn ang="0">
                  <a:pos x="201" y="12"/>
                </a:cxn>
                <a:cxn ang="0">
                  <a:pos x="150" y="33"/>
                </a:cxn>
                <a:cxn ang="0">
                  <a:pos x="104" y="64"/>
                </a:cxn>
                <a:cxn ang="0">
                  <a:pos x="67" y="103"/>
                </a:cxn>
                <a:cxn ang="0">
                  <a:pos x="37" y="146"/>
                </a:cxn>
                <a:cxn ang="0">
                  <a:pos x="16" y="195"/>
                </a:cxn>
                <a:cxn ang="0">
                  <a:pos x="4" y="250"/>
                </a:cxn>
                <a:cxn ang="0">
                  <a:pos x="0" y="304"/>
                </a:cxn>
                <a:cxn ang="0">
                  <a:pos x="4" y="335"/>
                </a:cxn>
                <a:cxn ang="0">
                  <a:pos x="19" y="387"/>
                </a:cxn>
                <a:cxn ang="0">
                  <a:pos x="46" y="435"/>
                </a:cxn>
                <a:cxn ang="0">
                  <a:pos x="80" y="475"/>
                </a:cxn>
                <a:cxn ang="0">
                  <a:pos x="119" y="512"/>
                </a:cxn>
                <a:cxn ang="0">
                  <a:pos x="168" y="536"/>
                </a:cxn>
                <a:cxn ang="0">
                  <a:pos x="220" y="551"/>
                </a:cxn>
                <a:cxn ang="0">
                  <a:pos x="275" y="557"/>
                </a:cxn>
                <a:cxn ang="0">
                  <a:pos x="302" y="557"/>
                </a:cxn>
                <a:cxn ang="0">
                  <a:pos x="357" y="545"/>
                </a:cxn>
                <a:cxn ang="0">
                  <a:pos x="408" y="524"/>
                </a:cxn>
                <a:cxn ang="0">
                  <a:pos x="454" y="496"/>
                </a:cxn>
                <a:cxn ang="0">
                  <a:pos x="494" y="457"/>
                </a:cxn>
                <a:cxn ang="0">
                  <a:pos x="524" y="414"/>
                </a:cxn>
                <a:cxn ang="0">
                  <a:pos x="545" y="362"/>
                </a:cxn>
                <a:cxn ang="0">
                  <a:pos x="558" y="311"/>
                </a:cxn>
                <a:cxn ang="0">
                  <a:pos x="558" y="253"/>
                </a:cxn>
                <a:cxn ang="0">
                  <a:pos x="555" y="225"/>
                </a:cxn>
                <a:cxn ang="0">
                  <a:pos x="539" y="174"/>
                </a:cxn>
                <a:cxn ang="0">
                  <a:pos x="515" y="125"/>
                </a:cxn>
                <a:cxn ang="0">
                  <a:pos x="482" y="82"/>
                </a:cxn>
                <a:cxn ang="0">
                  <a:pos x="439" y="49"/>
                </a:cxn>
                <a:cxn ang="0">
                  <a:pos x="393" y="24"/>
                </a:cxn>
                <a:cxn ang="0">
                  <a:pos x="341" y="6"/>
                </a:cxn>
                <a:cxn ang="0">
                  <a:pos x="287" y="0"/>
                </a:cxn>
                <a:cxn ang="0">
                  <a:pos x="256" y="3"/>
                </a:cxn>
              </a:cxnLst>
              <a:rect l="0" t="0" r="r" b="b"/>
              <a:pathLst>
                <a:path w="558" h="557">
                  <a:moveTo>
                    <a:pt x="256" y="3"/>
                  </a:moveTo>
                  <a:lnTo>
                    <a:pt x="256" y="3"/>
                  </a:lnTo>
                  <a:lnTo>
                    <a:pt x="229" y="6"/>
                  </a:lnTo>
                  <a:lnTo>
                    <a:pt x="201" y="12"/>
                  </a:lnTo>
                  <a:lnTo>
                    <a:pt x="174" y="24"/>
                  </a:lnTo>
                  <a:lnTo>
                    <a:pt x="150" y="33"/>
                  </a:lnTo>
                  <a:lnTo>
                    <a:pt x="128" y="49"/>
                  </a:lnTo>
                  <a:lnTo>
                    <a:pt x="104" y="64"/>
                  </a:lnTo>
                  <a:lnTo>
                    <a:pt x="86" y="82"/>
                  </a:lnTo>
                  <a:lnTo>
                    <a:pt x="67" y="103"/>
                  </a:lnTo>
                  <a:lnTo>
                    <a:pt x="49" y="125"/>
                  </a:lnTo>
                  <a:lnTo>
                    <a:pt x="37" y="146"/>
                  </a:lnTo>
                  <a:lnTo>
                    <a:pt x="25" y="170"/>
                  </a:lnTo>
                  <a:lnTo>
                    <a:pt x="16" y="195"/>
                  </a:lnTo>
                  <a:lnTo>
                    <a:pt x="7" y="222"/>
                  </a:lnTo>
                  <a:lnTo>
                    <a:pt x="4" y="250"/>
                  </a:lnTo>
                  <a:lnTo>
                    <a:pt x="0" y="277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4" y="335"/>
                  </a:lnTo>
                  <a:lnTo>
                    <a:pt x="13" y="362"/>
                  </a:lnTo>
                  <a:lnTo>
                    <a:pt x="19" y="387"/>
                  </a:lnTo>
                  <a:lnTo>
                    <a:pt x="31" y="411"/>
                  </a:lnTo>
                  <a:lnTo>
                    <a:pt x="46" y="435"/>
                  </a:lnTo>
                  <a:lnTo>
                    <a:pt x="61" y="457"/>
                  </a:lnTo>
                  <a:lnTo>
                    <a:pt x="80" y="475"/>
                  </a:lnTo>
                  <a:lnTo>
                    <a:pt x="98" y="493"/>
                  </a:lnTo>
                  <a:lnTo>
                    <a:pt x="119" y="512"/>
                  </a:lnTo>
                  <a:lnTo>
                    <a:pt x="144" y="524"/>
                  </a:lnTo>
                  <a:lnTo>
                    <a:pt x="168" y="536"/>
                  </a:lnTo>
                  <a:lnTo>
                    <a:pt x="192" y="545"/>
                  </a:lnTo>
                  <a:lnTo>
                    <a:pt x="220" y="551"/>
                  </a:lnTo>
                  <a:lnTo>
                    <a:pt x="247" y="557"/>
                  </a:lnTo>
                  <a:lnTo>
                    <a:pt x="275" y="557"/>
                  </a:lnTo>
                  <a:lnTo>
                    <a:pt x="302" y="557"/>
                  </a:lnTo>
                  <a:lnTo>
                    <a:pt x="302" y="557"/>
                  </a:lnTo>
                  <a:lnTo>
                    <a:pt x="329" y="554"/>
                  </a:lnTo>
                  <a:lnTo>
                    <a:pt x="357" y="545"/>
                  </a:lnTo>
                  <a:lnTo>
                    <a:pt x="384" y="536"/>
                  </a:lnTo>
                  <a:lnTo>
                    <a:pt x="408" y="524"/>
                  </a:lnTo>
                  <a:lnTo>
                    <a:pt x="433" y="512"/>
                  </a:lnTo>
                  <a:lnTo>
                    <a:pt x="454" y="496"/>
                  </a:lnTo>
                  <a:lnTo>
                    <a:pt x="475" y="478"/>
                  </a:lnTo>
                  <a:lnTo>
                    <a:pt x="494" y="457"/>
                  </a:lnTo>
                  <a:lnTo>
                    <a:pt x="509" y="435"/>
                  </a:lnTo>
                  <a:lnTo>
                    <a:pt x="524" y="414"/>
                  </a:lnTo>
                  <a:lnTo>
                    <a:pt x="536" y="390"/>
                  </a:lnTo>
                  <a:lnTo>
                    <a:pt x="545" y="362"/>
                  </a:lnTo>
                  <a:lnTo>
                    <a:pt x="552" y="338"/>
                  </a:lnTo>
                  <a:lnTo>
                    <a:pt x="558" y="311"/>
                  </a:lnTo>
                  <a:lnTo>
                    <a:pt x="558" y="283"/>
                  </a:lnTo>
                  <a:lnTo>
                    <a:pt x="558" y="253"/>
                  </a:lnTo>
                  <a:lnTo>
                    <a:pt x="558" y="253"/>
                  </a:lnTo>
                  <a:lnTo>
                    <a:pt x="555" y="225"/>
                  </a:lnTo>
                  <a:lnTo>
                    <a:pt x="549" y="198"/>
                  </a:lnTo>
                  <a:lnTo>
                    <a:pt x="539" y="174"/>
                  </a:lnTo>
                  <a:lnTo>
                    <a:pt x="527" y="149"/>
                  </a:lnTo>
                  <a:lnTo>
                    <a:pt x="515" y="125"/>
                  </a:lnTo>
                  <a:lnTo>
                    <a:pt x="497" y="103"/>
                  </a:lnTo>
                  <a:lnTo>
                    <a:pt x="482" y="82"/>
                  </a:lnTo>
                  <a:lnTo>
                    <a:pt x="460" y="67"/>
                  </a:lnTo>
                  <a:lnTo>
                    <a:pt x="439" y="49"/>
                  </a:lnTo>
                  <a:lnTo>
                    <a:pt x="418" y="36"/>
                  </a:lnTo>
                  <a:lnTo>
                    <a:pt x="393" y="24"/>
                  </a:lnTo>
                  <a:lnTo>
                    <a:pt x="366" y="15"/>
                  </a:lnTo>
                  <a:lnTo>
                    <a:pt x="341" y="6"/>
                  </a:lnTo>
                  <a:lnTo>
                    <a:pt x="314" y="3"/>
                  </a:lnTo>
                  <a:lnTo>
                    <a:pt x="287" y="0"/>
                  </a:lnTo>
                  <a:lnTo>
                    <a:pt x="256" y="3"/>
                  </a:lnTo>
                  <a:lnTo>
                    <a:pt x="256" y="3"/>
                  </a:lnTo>
                  <a:close/>
                </a:path>
              </a:pathLst>
            </a:custGeom>
            <a:solidFill>
              <a:srgbClr val="FFF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4668857" y="9082169"/>
              <a:ext cx="730280" cy="662012"/>
            </a:xfrm>
            <a:custGeom>
              <a:avLst/>
              <a:gdLst/>
              <a:ahLst/>
              <a:cxnLst>
                <a:cxn ang="0">
                  <a:pos x="460" y="338"/>
                </a:cxn>
                <a:cxn ang="0">
                  <a:pos x="460" y="338"/>
                </a:cxn>
                <a:cxn ang="0">
                  <a:pos x="457" y="344"/>
                </a:cxn>
                <a:cxn ang="0">
                  <a:pos x="445" y="356"/>
                </a:cxn>
                <a:cxn ang="0">
                  <a:pos x="427" y="371"/>
                </a:cxn>
                <a:cxn ang="0">
                  <a:pos x="399" y="390"/>
                </a:cxn>
                <a:cxn ang="0">
                  <a:pos x="369" y="402"/>
                </a:cxn>
                <a:cxn ang="0">
                  <a:pos x="329" y="414"/>
                </a:cxn>
                <a:cxn ang="0">
                  <a:pos x="308" y="417"/>
                </a:cxn>
                <a:cxn ang="0">
                  <a:pos x="287" y="417"/>
                </a:cxn>
                <a:cxn ang="0">
                  <a:pos x="262" y="417"/>
                </a:cxn>
                <a:cxn ang="0">
                  <a:pos x="238" y="411"/>
                </a:cxn>
                <a:cxn ang="0">
                  <a:pos x="238" y="411"/>
                </a:cxn>
                <a:cxn ang="0">
                  <a:pos x="198" y="402"/>
                </a:cxn>
                <a:cxn ang="0">
                  <a:pos x="162" y="386"/>
                </a:cxn>
                <a:cxn ang="0">
                  <a:pos x="131" y="365"/>
                </a:cxn>
                <a:cxn ang="0">
                  <a:pos x="104" y="344"/>
                </a:cxn>
                <a:cxn ang="0">
                  <a:pos x="83" y="316"/>
                </a:cxn>
                <a:cxn ang="0">
                  <a:pos x="61" y="289"/>
                </a:cxn>
                <a:cxn ang="0">
                  <a:pos x="46" y="259"/>
                </a:cxn>
                <a:cxn ang="0">
                  <a:pos x="31" y="228"/>
                </a:cxn>
                <a:cxn ang="0">
                  <a:pos x="22" y="198"/>
                </a:cxn>
                <a:cxn ang="0">
                  <a:pos x="13" y="164"/>
                </a:cxn>
                <a:cxn ang="0">
                  <a:pos x="7" y="134"/>
                </a:cxn>
                <a:cxn ang="0">
                  <a:pos x="3" y="103"/>
                </a:cxn>
                <a:cxn ang="0">
                  <a:pos x="0" y="45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4" y="39"/>
                </a:cxn>
                <a:cxn ang="0">
                  <a:pos x="67" y="79"/>
                </a:cxn>
                <a:cxn ang="0">
                  <a:pos x="67" y="79"/>
                </a:cxn>
                <a:cxn ang="0">
                  <a:pos x="80" y="140"/>
                </a:cxn>
                <a:cxn ang="0">
                  <a:pos x="92" y="195"/>
                </a:cxn>
                <a:cxn ang="0">
                  <a:pos x="101" y="216"/>
                </a:cxn>
                <a:cxn ang="0">
                  <a:pos x="113" y="237"/>
                </a:cxn>
                <a:cxn ang="0">
                  <a:pos x="122" y="256"/>
                </a:cxn>
                <a:cxn ang="0">
                  <a:pos x="134" y="274"/>
                </a:cxn>
                <a:cxn ang="0">
                  <a:pos x="150" y="289"/>
                </a:cxn>
                <a:cxn ang="0">
                  <a:pos x="165" y="301"/>
                </a:cxn>
                <a:cxn ang="0">
                  <a:pos x="180" y="313"/>
                </a:cxn>
                <a:cxn ang="0">
                  <a:pos x="198" y="319"/>
                </a:cxn>
                <a:cxn ang="0">
                  <a:pos x="217" y="329"/>
                </a:cxn>
                <a:cxn ang="0">
                  <a:pos x="235" y="332"/>
                </a:cxn>
                <a:cxn ang="0">
                  <a:pos x="256" y="335"/>
                </a:cxn>
                <a:cxn ang="0">
                  <a:pos x="281" y="335"/>
                </a:cxn>
                <a:cxn ang="0">
                  <a:pos x="281" y="335"/>
                </a:cxn>
                <a:cxn ang="0">
                  <a:pos x="296" y="332"/>
                </a:cxn>
                <a:cxn ang="0">
                  <a:pos x="311" y="323"/>
                </a:cxn>
                <a:cxn ang="0">
                  <a:pos x="329" y="316"/>
                </a:cxn>
                <a:cxn ang="0">
                  <a:pos x="348" y="310"/>
                </a:cxn>
                <a:cxn ang="0">
                  <a:pos x="348" y="310"/>
                </a:cxn>
                <a:cxn ang="0">
                  <a:pos x="387" y="304"/>
                </a:cxn>
                <a:cxn ang="0">
                  <a:pos x="411" y="304"/>
                </a:cxn>
                <a:cxn ang="0">
                  <a:pos x="427" y="304"/>
                </a:cxn>
                <a:cxn ang="0">
                  <a:pos x="427" y="304"/>
                </a:cxn>
                <a:cxn ang="0">
                  <a:pos x="439" y="313"/>
                </a:cxn>
                <a:cxn ang="0">
                  <a:pos x="448" y="323"/>
                </a:cxn>
                <a:cxn ang="0">
                  <a:pos x="460" y="338"/>
                </a:cxn>
                <a:cxn ang="0">
                  <a:pos x="460" y="338"/>
                </a:cxn>
              </a:cxnLst>
              <a:rect l="0" t="0" r="r" b="b"/>
              <a:pathLst>
                <a:path w="460" h="417">
                  <a:moveTo>
                    <a:pt x="460" y="338"/>
                  </a:moveTo>
                  <a:lnTo>
                    <a:pt x="460" y="338"/>
                  </a:lnTo>
                  <a:lnTo>
                    <a:pt x="457" y="344"/>
                  </a:lnTo>
                  <a:lnTo>
                    <a:pt x="445" y="356"/>
                  </a:lnTo>
                  <a:lnTo>
                    <a:pt x="427" y="371"/>
                  </a:lnTo>
                  <a:lnTo>
                    <a:pt x="399" y="390"/>
                  </a:lnTo>
                  <a:lnTo>
                    <a:pt x="369" y="402"/>
                  </a:lnTo>
                  <a:lnTo>
                    <a:pt x="329" y="414"/>
                  </a:lnTo>
                  <a:lnTo>
                    <a:pt x="308" y="417"/>
                  </a:lnTo>
                  <a:lnTo>
                    <a:pt x="287" y="417"/>
                  </a:lnTo>
                  <a:lnTo>
                    <a:pt x="262" y="417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198" y="402"/>
                  </a:lnTo>
                  <a:lnTo>
                    <a:pt x="162" y="386"/>
                  </a:lnTo>
                  <a:lnTo>
                    <a:pt x="131" y="365"/>
                  </a:lnTo>
                  <a:lnTo>
                    <a:pt x="104" y="344"/>
                  </a:lnTo>
                  <a:lnTo>
                    <a:pt x="83" y="316"/>
                  </a:lnTo>
                  <a:lnTo>
                    <a:pt x="61" y="289"/>
                  </a:lnTo>
                  <a:lnTo>
                    <a:pt x="46" y="259"/>
                  </a:lnTo>
                  <a:lnTo>
                    <a:pt x="31" y="228"/>
                  </a:lnTo>
                  <a:lnTo>
                    <a:pt x="22" y="198"/>
                  </a:lnTo>
                  <a:lnTo>
                    <a:pt x="13" y="164"/>
                  </a:lnTo>
                  <a:lnTo>
                    <a:pt x="7" y="134"/>
                  </a:lnTo>
                  <a:lnTo>
                    <a:pt x="3" y="103"/>
                  </a:lnTo>
                  <a:lnTo>
                    <a:pt x="0" y="45"/>
                  </a:lnTo>
                  <a:lnTo>
                    <a:pt x="3" y="0"/>
                  </a:lnTo>
                  <a:lnTo>
                    <a:pt x="3" y="0"/>
                  </a:lnTo>
                  <a:lnTo>
                    <a:pt x="34" y="39"/>
                  </a:lnTo>
                  <a:lnTo>
                    <a:pt x="67" y="79"/>
                  </a:lnTo>
                  <a:lnTo>
                    <a:pt x="67" y="79"/>
                  </a:lnTo>
                  <a:lnTo>
                    <a:pt x="80" y="140"/>
                  </a:lnTo>
                  <a:lnTo>
                    <a:pt x="92" y="195"/>
                  </a:lnTo>
                  <a:lnTo>
                    <a:pt x="101" y="216"/>
                  </a:lnTo>
                  <a:lnTo>
                    <a:pt x="113" y="237"/>
                  </a:lnTo>
                  <a:lnTo>
                    <a:pt x="122" y="256"/>
                  </a:lnTo>
                  <a:lnTo>
                    <a:pt x="134" y="274"/>
                  </a:lnTo>
                  <a:lnTo>
                    <a:pt x="150" y="289"/>
                  </a:lnTo>
                  <a:lnTo>
                    <a:pt x="165" y="301"/>
                  </a:lnTo>
                  <a:lnTo>
                    <a:pt x="180" y="313"/>
                  </a:lnTo>
                  <a:lnTo>
                    <a:pt x="198" y="319"/>
                  </a:lnTo>
                  <a:lnTo>
                    <a:pt x="217" y="329"/>
                  </a:lnTo>
                  <a:lnTo>
                    <a:pt x="235" y="332"/>
                  </a:lnTo>
                  <a:lnTo>
                    <a:pt x="256" y="335"/>
                  </a:lnTo>
                  <a:lnTo>
                    <a:pt x="281" y="335"/>
                  </a:lnTo>
                  <a:lnTo>
                    <a:pt x="281" y="335"/>
                  </a:lnTo>
                  <a:lnTo>
                    <a:pt x="296" y="332"/>
                  </a:lnTo>
                  <a:lnTo>
                    <a:pt x="311" y="323"/>
                  </a:lnTo>
                  <a:lnTo>
                    <a:pt x="329" y="316"/>
                  </a:lnTo>
                  <a:lnTo>
                    <a:pt x="348" y="310"/>
                  </a:lnTo>
                  <a:lnTo>
                    <a:pt x="348" y="310"/>
                  </a:lnTo>
                  <a:lnTo>
                    <a:pt x="387" y="304"/>
                  </a:lnTo>
                  <a:lnTo>
                    <a:pt x="411" y="304"/>
                  </a:lnTo>
                  <a:lnTo>
                    <a:pt x="427" y="304"/>
                  </a:lnTo>
                  <a:lnTo>
                    <a:pt x="427" y="304"/>
                  </a:lnTo>
                  <a:lnTo>
                    <a:pt x="439" y="313"/>
                  </a:lnTo>
                  <a:lnTo>
                    <a:pt x="448" y="323"/>
                  </a:lnTo>
                  <a:lnTo>
                    <a:pt x="460" y="338"/>
                  </a:lnTo>
                  <a:lnTo>
                    <a:pt x="460" y="3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5172115" y="9371104"/>
              <a:ext cx="295287" cy="228608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85" y="0"/>
                </a:cxn>
                <a:cxn ang="0">
                  <a:pos x="64" y="7"/>
                </a:cxn>
                <a:cxn ang="0">
                  <a:pos x="49" y="13"/>
                </a:cxn>
                <a:cxn ang="0">
                  <a:pos x="34" y="22"/>
                </a:cxn>
                <a:cxn ang="0">
                  <a:pos x="21" y="31"/>
                </a:cxn>
                <a:cxn ang="0">
                  <a:pos x="9" y="43"/>
                </a:cxn>
                <a:cxn ang="0">
                  <a:pos x="3" y="58"/>
                </a:cxn>
                <a:cxn ang="0">
                  <a:pos x="0" y="70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3" y="101"/>
                </a:cxn>
                <a:cxn ang="0">
                  <a:pos x="9" y="113"/>
                </a:cxn>
                <a:cxn ang="0">
                  <a:pos x="21" y="122"/>
                </a:cxn>
                <a:cxn ang="0">
                  <a:pos x="34" y="131"/>
                </a:cxn>
                <a:cxn ang="0">
                  <a:pos x="49" y="137"/>
                </a:cxn>
                <a:cxn ang="0">
                  <a:pos x="64" y="144"/>
                </a:cxn>
                <a:cxn ang="0">
                  <a:pos x="82" y="144"/>
                </a:cxn>
                <a:cxn ang="0">
                  <a:pos x="101" y="144"/>
                </a:cxn>
                <a:cxn ang="0">
                  <a:pos x="101" y="144"/>
                </a:cxn>
                <a:cxn ang="0">
                  <a:pos x="122" y="137"/>
                </a:cxn>
                <a:cxn ang="0">
                  <a:pos x="137" y="131"/>
                </a:cxn>
                <a:cxn ang="0">
                  <a:pos x="152" y="122"/>
                </a:cxn>
                <a:cxn ang="0">
                  <a:pos x="164" y="110"/>
                </a:cxn>
                <a:cxn ang="0">
                  <a:pos x="177" y="98"/>
                </a:cxn>
                <a:cxn ang="0">
                  <a:pos x="183" y="86"/>
                </a:cxn>
                <a:cxn ang="0">
                  <a:pos x="186" y="74"/>
                </a:cxn>
                <a:cxn ang="0">
                  <a:pos x="186" y="58"/>
                </a:cxn>
                <a:cxn ang="0">
                  <a:pos x="186" y="58"/>
                </a:cxn>
                <a:cxn ang="0">
                  <a:pos x="183" y="43"/>
                </a:cxn>
                <a:cxn ang="0">
                  <a:pos x="177" y="31"/>
                </a:cxn>
                <a:cxn ang="0">
                  <a:pos x="164" y="22"/>
                </a:cxn>
                <a:cxn ang="0">
                  <a:pos x="152" y="13"/>
                </a:cxn>
                <a:cxn ang="0">
                  <a:pos x="137" y="7"/>
                </a:cxn>
                <a:cxn ang="0">
                  <a:pos x="122" y="0"/>
                </a:cxn>
                <a:cxn ang="0">
                  <a:pos x="104" y="0"/>
                </a:cxn>
                <a:cxn ang="0">
                  <a:pos x="85" y="0"/>
                </a:cxn>
                <a:cxn ang="0">
                  <a:pos x="85" y="0"/>
                </a:cxn>
              </a:cxnLst>
              <a:rect l="0" t="0" r="r" b="b"/>
              <a:pathLst>
                <a:path w="186" h="144">
                  <a:moveTo>
                    <a:pt x="85" y="0"/>
                  </a:moveTo>
                  <a:lnTo>
                    <a:pt x="85" y="0"/>
                  </a:lnTo>
                  <a:lnTo>
                    <a:pt x="64" y="7"/>
                  </a:lnTo>
                  <a:lnTo>
                    <a:pt x="49" y="13"/>
                  </a:lnTo>
                  <a:lnTo>
                    <a:pt x="34" y="22"/>
                  </a:lnTo>
                  <a:lnTo>
                    <a:pt x="21" y="31"/>
                  </a:lnTo>
                  <a:lnTo>
                    <a:pt x="9" y="43"/>
                  </a:lnTo>
                  <a:lnTo>
                    <a:pt x="3" y="58"/>
                  </a:lnTo>
                  <a:lnTo>
                    <a:pt x="0" y="7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3" y="101"/>
                  </a:lnTo>
                  <a:lnTo>
                    <a:pt x="9" y="113"/>
                  </a:lnTo>
                  <a:lnTo>
                    <a:pt x="21" y="122"/>
                  </a:lnTo>
                  <a:lnTo>
                    <a:pt x="34" y="131"/>
                  </a:lnTo>
                  <a:lnTo>
                    <a:pt x="49" y="137"/>
                  </a:lnTo>
                  <a:lnTo>
                    <a:pt x="64" y="144"/>
                  </a:lnTo>
                  <a:lnTo>
                    <a:pt x="82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22" y="137"/>
                  </a:lnTo>
                  <a:lnTo>
                    <a:pt x="137" y="131"/>
                  </a:lnTo>
                  <a:lnTo>
                    <a:pt x="152" y="122"/>
                  </a:lnTo>
                  <a:lnTo>
                    <a:pt x="164" y="110"/>
                  </a:lnTo>
                  <a:lnTo>
                    <a:pt x="177" y="98"/>
                  </a:lnTo>
                  <a:lnTo>
                    <a:pt x="183" y="86"/>
                  </a:lnTo>
                  <a:lnTo>
                    <a:pt x="186" y="74"/>
                  </a:lnTo>
                  <a:lnTo>
                    <a:pt x="186" y="58"/>
                  </a:lnTo>
                  <a:lnTo>
                    <a:pt x="186" y="58"/>
                  </a:lnTo>
                  <a:lnTo>
                    <a:pt x="183" y="43"/>
                  </a:lnTo>
                  <a:lnTo>
                    <a:pt x="177" y="31"/>
                  </a:lnTo>
                  <a:lnTo>
                    <a:pt x="164" y="22"/>
                  </a:lnTo>
                  <a:lnTo>
                    <a:pt x="152" y="13"/>
                  </a:lnTo>
                  <a:lnTo>
                    <a:pt x="137" y="7"/>
                  </a:lnTo>
                  <a:lnTo>
                    <a:pt x="122" y="0"/>
                  </a:lnTo>
                  <a:lnTo>
                    <a:pt x="104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5191166" y="9391743"/>
              <a:ext cx="257186" cy="182569"/>
            </a:xfrm>
            <a:custGeom>
              <a:avLst/>
              <a:gdLst/>
              <a:ahLst/>
              <a:cxnLst>
                <a:cxn ang="0">
                  <a:pos x="73" y="3"/>
                </a:cxn>
                <a:cxn ang="0">
                  <a:pos x="73" y="3"/>
                </a:cxn>
                <a:cxn ang="0">
                  <a:pos x="58" y="6"/>
                </a:cxn>
                <a:cxn ang="0">
                  <a:pos x="43" y="12"/>
                </a:cxn>
                <a:cxn ang="0">
                  <a:pos x="28" y="18"/>
                </a:cxn>
                <a:cxn ang="0">
                  <a:pos x="19" y="27"/>
                </a:cxn>
                <a:cxn ang="0">
                  <a:pos x="9" y="36"/>
                </a:cxn>
                <a:cxn ang="0">
                  <a:pos x="3" y="48"/>
                </a:cxn>
                <a:cxn ang="0">
                  <a:pos x="0" y="57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3" y="82"/>
                </a:cxn>
                <a:cxn ang="0">
                  <a:pos x="9" y="91"/>
                </a:cxn>
                <a:cxn ang="0">
                  <a:pos x="19" y="100"/>
                </a:cxn>
                <a:cxn ang="0">
                  <a:pos x="28" y="106"/>
                </a:cxn>
                <a:cxn ang="0">
                  <a:pos x="43" y="112"/>
                </a:cxn>
                <a:cxn ang="0">
                  <a:pos x="55" y="115"/>
                </a:cxn>
                <a:cxn ang="0">
                  <a:pos x="73" y="115"/>
                </a:cxn>
                <a:cxn ang="0">
                  <a:pos x="89" y="115"/>
                </a:cxn>
                <a:cxn ang="0">
                  <a:pos x="89" y="115"/>
                </a:cxn>
                <a:cxn ang="0">
                  <a:pos x="104" y="112"/>
                </a:cxn>
                <a:cxn ang="0">
                  <a:pos x="119" y="106"/>
                </a:cxn>
                <a:cxn ang="0">
                  <a:pos x="134" y="100"/>
                </a:cxn>
                <a:cxn ang="0">
                  <a:pos x="143" y="91"/>
                </a:cxn>
                <a:cxn ang="0">
                  <a:pos x="152" y="82"/>
                </a:cxn>
                <a:cxn ang="0">
                  <a:pos x="159" y="70"/>
                </a:cxn>
                <a:cxn ang="0">
                  <a:pos x="162" y="57"/>
                </a:cxn>
                <a:cxn ang="0">
                  <a:pos x="162" y="48"/>
                </a:cxn>
                <a:cxn ang="0">
                  <a:pos x="162" y="48"/>
                </a:cxn>
                <a:cxn ang="0">
                  <a:pos x="159" y="36"/>
                </a:cxn>
                <a:cxn ang="0">
                  <a:pos x="152" y="27"/>
                </a:cxn>
                <a:cxn ang="0">
                  <a:pos x="143" y="18"/>
                </a:cxn>
                <a:cxn ang="0">
                  <a:pos x="134" y="12"/>
                </a:cxn>
                <a:cxn ang="0">
                  <a:pos x="119" y="6"/>
                </a:cxn>
                <a:cxn ang="0">
                  <a:pos x="107" y="3"/>
                </a:cxn>
                <a:cxn ang="0">
                  <a:pos x="89" y="0"/>
                </a:cxn>
                <a:cxn ang="0">
                  <a:pos x="73" y="3"/>
                </a:cxn>
                <a:cxn ang="0">
                  <a:pos x="73" y="3"/>
                </a:cxn>
              </a:cxnLst>
              <a:rect l="0" t="0" r="r" b="b"/>
              <a:pathLst>
                <a:path w="162" h="115">
                  <a:moveTo>
                    <a:pt x="73" y="3"/>
                  </a:moveTo>
                  <a:lnTo>
                    <a:pt x="73" y="3"/>
                  </a:lnTo>
                  <a:lnTo>
                    <a:pt x="58" y="6"/>
                  </a:lnTo>
                  <a:lnTo>
                    <a:pt x="43" y="12"/>
                  </a:lnTo>
                  <a:lnTo>
                    <a:pt x="28" y="18"/>
                  </a:lnTo>
                  <a:lnTo>
                    <a:pt x="19" y="27"/>
                  </a:lnTo>
                  <a:lnTo>
                    <a:pt x="9" y="36"/>
                  </a:lnTo>
                  <a:lnTo>
                    <a:pt x="3" y="48"/>
                  </a:lnTo>
                  <a:lnTo>
                    <a:pt x="0" y="5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3" y="82"/>
                  </a:lnTo>
                  <a:lnTo>
                    <a:pt x="9" y="91"/>
                  </a:lnTo>
                  <a:lnTo>
                    <a:pt x="19" y="100"/>
                  </a:lnTo>
                  <a:lnTo>
                    <a:pt x="28" y="106"/>
                  </a:lnTo>
                  <a:lnTo>
                    <a:pt x="43" y="112"/>
                  </a:lnTo>
                  <a:lnTo>
                    <a:pt x="55" y="115"/>
                  </a:lnTo>
                  <a:lnTo>
                    <a:pt x="73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104" y="112"/>
                  </a:lnTo>
                  <a:lnTo>
                    <a:pt x="119" y="106"/>
                  </a:lnTo>
                  <a:lnTo>
                    <a:pt x="134" y="100"/>
                  </a:lnTo>
                  <a:lnTo>
                    <a:pt x="143" y="91"/>
                  </a:lnTo>
                  <a:lnTo>
                    <a:pt x="152" y="82"/>
                  </a:lnTo>
                  <a:lnTo>
                    <a:pt x="159" y="70"/>
                  </a:lnTo>
                  <a:lnTo>
                    <a:pt x="162" y="57"/>
                  </a:lnTo>
                  <a:lnTo>
                    <a:pt x="162" y="48"/>
                  </a:lnTo>
                  <a:lnTo>
                    <a:pt x="162" y="48"/>
                  </a:lnTo>
                  <a:lnTo>
                    <a:pt x="159" y="36"/>
                  </a:lnTo>
                  <a:lnTo>
                    <a:pt x="152" y="27"/>
                  </a:lnTo>
                  <a:lnTo>
                    <a:pt x="143" y="18"/>
                  </a:lnTo>
                  <a:lnTo>
                    <a:pt x="134" y="12"/>
                  </a:lnTo>
                  <a:lnTo>
                    <a:pt x="119" y="6"/>
                  </a:lnTo>
                  <a:lnTo>
                    <a:pt x="107" y="3"/>
                  </a:lnTo>
                  <a:lnTo>
                    <a:pt x="89" y="0"/>
                  </a:lnTo>
                  <a:lnTo>
                    <a:pt x="73" y="3"/>
                  </a:lnTo>
                  <a:lnTo>
                    <a:pt x="7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5259431" y="9391743"/>
              <a:ext cx="188920" cy="182569"/>
            </a:xfrm>
            <a:custGeom>
              <a:avLst/>
              <a:gdLst/>
              <a:ahLst/>
              <a:cxnLst>
                <a:cxn ang="0">
                  <a:pos x="119" y="48"/>
                </a:cxn>
                <a:cxn ang="0">
                  <a:pos x="119" y="48"/>
                </a:cxn>
                <a:cxn ang="0">
                  <a:pos x="116" y="36"/>
                </a:cxn>
                <a:cxn ang="0">
                  <a:pos x="113" y="27"/>
                </a:cxn>
                <a:cxn ang="0">
                  <a:pos x="103" y="18"/>
                </a:cxn>
                <a:cxn ang="0">
                  <a:pos x="94" y="12"/>
                </a:cxn>
                <a:cxn ang="0">
                  <a:pos x="82" y="6"/>
                </a:cxn>
                <a:cxn ang="0">
                  <a:pos x="70" y="3"/>
                </a:cxn>
                <a:cxn ang="0">
                  <a:pos x="55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58" y="9"/>
                </a:cxn>
                <a:cxn ang="0">
                  <a:pos x="70" y="18"/>
                </a:cxn>
                <a:cxn ang="0">
                  <a:pos x="79" y="30"/>
                </a:cxn>
                <a:cxn ang="0">
                  <a:pos x="82" y="42"/>
                </a:cxn>
                <a:cxn ang="0">
                  <a:pos x="82" y="42"/>
                </a:cxn>
                <a:cxn ang="0">
                  <a:pos x="82" y="54"/>
                </a:cxn>
                <a:cxn ang="0">
                  <a:pos x="79" y="67"/>
                </a:cxn>
                <a:cxn ang="0">
                  <a:pos x="73" y="76"/>
                </a:cxn>
                <a:cxn ang="0">
                  <a:pos x="64" y="88"/>
                </a:cxn>
                <a:cxn ang="0">
                  <a:pos x="55" y="94"/>
                </a:cxn>
                <a:cxn ang="0">
                  <a:pos x="39" y="103"/>
                </a:cxn>
                <a:cxn ang="0">
                  <a:pos x="24" y="109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21" y="115"/>
                </a:cxn>
                <a:cxn ang="0">
                  <a:pos x="46" y="115"/>
                </a:cxn>
                <a:cxn ang="0">
                  <a:pos x="46" y="115"/>
                </a:cxn>
                <a:cxn ang="0">
                  <a:pos x="61" y="112"/>
                </a:cxn>
                <a:cxn ang="0">
                  <a:pos x="76" y="106"/>
                </a:cxn>
                <a:cxn ang="0">
                  <a:pos x="91" y="100"/>
                </a:cxn>
                <a:cxn ang="0">
                  <a:pos x="100" y="91"/>
                </a:cxn>
                <a:cxn ang="0">
                  <a:pos x="109" y="82"/>
                </a:cxn>
                <a:cxn ang="0">
                  <a:pos x="116" y="70"/>
                </a:cxn>
                <a:cxn ang="0">
                  <a:pos x="119" y="57"/>
                </a:cxn>
                <a:cxn ang="0">
                  <a:pos x="119" y="48"/>
                </a:cxn>
                <a:cxn ang="0">
                  <a:pos x="119" y="48"/>
                </a:cxn>
              </a:cxnLst>
              <a:rect l="0" t="0" r="r" b="b"/>
              <a:pathLst>
                <a:path w="119" h="115">
                  <a:moveTo>
                    <a:pt x="119" y="48"/>
                  </a:moveTo>
                  <a:lnTo>
                    <a:pt x="119" y="48"/>
                  </a:lnTo>
                  <a:lnTo>
                    <a:pt x="116" y="36"/>
                  </a:lnTo>
                  <a:lnTo>
                    <a:pt x="113" y="27"/>
                  </a:lnTo>
                  <a:lnTo>
                    <a:pt x="103" y="18"/>
                  </a:lnTo>
                  <a:lnTo>
                    <a:pt x="94" y="12"/>
                  </a:lnTo>
                  <a:lnTo>
                    <a:pt x="82" y="6"/>
                  </a:lnTo>
                  <a:lnTo>
                    <a:pt x="70" y="3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58" y="9"/>
                  </a:lnTo>
                  <a:lnTo>
                    <a:pt x="70" y="18"/>
                  </a:lnTo>
                  <a:lnTo>
                    <a:pt x="79" y="30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2" y="54"/>
                  </a:lnTo>
                  <a:lnTo>
                    <a:pt x="79" y="67"/>
                  </a:lnTo>
                  <a:lnTo>
                    <a:pt x="73" y="76"/>
                  </a:lnTo>
                  <a:lnTo>
                    <a:pt x="64" y="88"/>
                  </a:lnTo>
                  <a:lnTo>
                    <a:pt x="55" y="94"/>
                  </a:lnTo>
                  <a:lnTo>
                    <a:pt x="39" y="103"/>
                  </a:lnTo>
                  <a:lnTo>
                    <a:pt x="24" y="109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1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61" y="112"/>
                  </a:lnTo>
                  <a:lnTo>
                    <a:pt x="76" y="106"/>
                  </a:lnTo>
                  <a:lnTo>
                    <a:pt x="91" y="100"/>
                  </a:lnTo>
                  <a:lnTo>
                    <a:pt x="100" y="91"/>
                  </a:lnTo>
                  <a:lnTo>
                    <a:pt x="109" y="82"/>
                  </a:lnTo>
                  <a:lnTo>
                    <a:pt x="116" y="70"/>
                  </a:lnTo>
                  <a:lnTo>
                    <a:pt x="119" y="57"/>
                  </a:lnTo>
                  <a:lnTo>
                    <a:pt x="119" y="48"/>
                  </a:lnTo>
                  <a:lnTo>
                    <a:pt x="119" y="48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5008596" y="8820222"/>
              <a:ext cx="627088" cy="682650"/>
            </a:xfrm>
            <a:custGeom>
              <a:avLst/>
              <a:gdLst/>
              <a:ahLst/>
              <a:cxnLst>
                <a:cxn ang="0">
                  <a:pos x="60" y="143"/>
                </a:cxn>
                <a:cxn ang="0">
                  <a:pos x="45" y="116"/>
                </a:cxn>
                <a:cxn ang="0">
                  <a:pos x="18" y="95"/>
                </a:cxn>
                <a:cxn ang="0">
                  <a:pos x="0" y="73"/>
                </a:cxn>
                <a:cxn ang="0">
                  <a:pos x="0" y="61"/>
                </a:cxn>
                <a:cxn ang="0">
                  <a:pos x="9" y="49"/>
                </a:cxn>
                <a:cxn ang="0">
                  <a:pos x="27" y="40"/>
                </a:cxn>
                <a:cxn ang="0">
                  <a:pos x="64" y="46"/>
                </a:cxn>
                <a:cxn ang="0">
                  <a:pos x="88" y="70"/>
                </a:cxn>
                <a:cxn ang="0">
                  <a:pos x="106" y="104"/>
                </a:cxn>
                <a:cxn ang="0">
                  <a:pos x="112" y="122"/>
                </a:cxn>
                <a:cxn ang="0">
                  <a:pos x="121" y="134"/>
                </a:cxn>
                <a:cxn ang="0">
                  <a:pos x="143" y="134"/>
                </a:cxn>
                <a:cxn ang="0">
                  <a:pos x="204" y="113"/>
                </a:cxn>
                <a:cxn ang="0">
                  <a:pos x="261" y="76"/>
                </a:cxn>
                <a:cxn ang="0">
                  <a:pos x="298" y="49"/>
                </a:cxn>
                <a:cxn ang="0">
                  <a:pos x="313" y="28"/>
                </a:cxn>
                <a:cxn ang="0">
                  <a:pos x="338" y="6"/>
                </a:cxn>
                <a:cxn ang="0">
                  <a:pos x="359" y="0"/>
                </a:cxn>
                <a:cxn ang="0">
                  <a:pos x="374" y="3"/>
                </a:cxn>
                <a:cxn ang="0">
                  <a:pos x="392" y="12"/>
                </a:cxn>
                <a:cxn ang="0">
                  <a:pos x="395" y="31"/>
                </a:cxn>
                <a:cxn ang="0">
                  <a:pos x="374" y="70"/>
                </a:cxn>
                <a:cxn ang="0">
                  <a:pos x="359" y="92"/>
                </a:cxn>
                <a:cxn ang="0">
                  <a:pos x="338" y="122"/>
                </a:cxn>
                <a:cxn ang="0">
                  <a:pos x="328" y="131"/>
                </a:cxn>
                <a:cxn ang="0">
                  <a:pos x="338" y="153"/>
                </a:cxn>
                <a:cxn ang="0">
                  <a:pos x="334" y="177"/>
                </a:cxn>
                <a:cxn ang="0">
                  <a:pos x="341" y="189"/>
                </a:cxn>
                <a:cxn ang="0">
                  <a:pos x="347" y="220"/>
                </a:cxn>
                <a:cxn ang="0">
                  <a:pos x="344" y="235"/>
                </a:cxn>
                <a:cxn ang="0">
                  <a:pos x="350" y="262"/>
                </a:cxn>
                <a:cxn ang="0">
                  <a:pos x="347" y="283"/>
                </a:cxn>
                <a:cxn ang="0">
                  <a:pos x="322" y="323"/>
                </a:cxn>
                <a:cxn ang="0">
                  <a:pos x="277" y="381"/>
                </a:cxn>
                <a:cxn ang="0">
                  <a:pos x="267" y="402"/>
                </a:cxn>
                <a:cxn ang="0">
                  <a:pos x="261" y="417"/>
                </a:cxn>
                <a:cxn ang="0">
                  <a:pos x="243" y="424"/>
                </a:cxn>
                <a:cxn ang="0">
                  <a:pos x="194" y="430"/>
                </a:cxn>
                <a:cxn ang="0">
                  <a:pos x="149" y="421"/>
                </a:cxn>
                <a:cxn ang="0">
                  <a:pos x="130" y="408"/>
                </a:cxn>
                <a:cxn ang="0">
                  <a:pos x="130" y="402"/>
                </a:cxn>
                <a:cxn ang="0">
                  <a:pos x="109" y="360"/>
                </a:cxn>
                <a:cxn ang="0">
                  <a:pos x="85" y="314"/>
                </a:cxn>
                <a:cxn ang="0">
                  <a:pos x="76" y="280"/>
                </a:cxn>
                <a:cxn ang="0">
                  <a:pos x="70" y="204"/>
                </a:cxn>
                <a:cxn ang="0">
                  <a:pos x="67" y="168"/>
                </a:cxn>
                <a:cxn ang="0">
                  <a:pos x="60" y="143"/>
                </a:cxn>
              </a:cxnLst>
              <a:rect l="0" t="0" r="r" b="b"/>
              <a:pathLst>
                <a:path w="395" h="430">
                  <a:moveTo>
                    <a:pt x="60" y="143"/>
                  </a:moveTo>
                  <a:lnTo>
                    <a:pt x="60" y="143"/>
                  </a:lnTo>
                  <a:lnTo>
                    <a:pt x="54" y="128"/>
                  </a:lnTo>
                  <a:lnTo>
                    <a:pt x="45" y="116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9" y="83"/>
                  </a:lnTo>
                  <a:lnTo>
                    <a:pt x="0" y="73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3" y="55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27" y="40"/>
                  </a:lnTo>
                  <a:lnTo>
                    <a:pt x="45" y="40"/>
                  </a:lnTo>
                  <a:lnTo>
                    <a:pt x="64" y="46"/>
                  </a:lnTo>
                  <a:lnTo>
                    <a:pt x="76" y="55"/>
                  </a:lnTo>
                  <a:lnTo>
                    <a:pt x="88" y="70"/>
                  </a:lnTo>
                  <a:lnTo>
                    <a:pt x="97" y="86"/>
                  </a:lnTo>
                  <a:lnTo>
                    <a:pt x="106" y="104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5" y="128"/>
                  </a:lnTo>
                  <a:lnTo>
                    <a:pt x="121" y="134"/>
                  </a:lnTo>
                  <a:lnTo>
                    <a:pt x="134" y="137"/>
                  </a:lnTo>
                  <a:lnTo>
                    <a:pt x="143" y="134"/>
                  </a:lnTo>
                  <a:lnTo>
                    <a:pt x="170" y="128"/>
                  </a:lnTo>
                  <a:lnTo>
                    <a:pt x="204" y="113"/>
                  </a:lnTo>
                  <a:lnTo>
                    <a:pt x="234" y="95"/>
                  </a:lnTo>
                  <a:lnTo>
                    <a:pt x="261" y="76"/>
                  </a:lnTo>
                  <a:lnTo>
                    <a:pt x="283" y="61"/>
                  </a:lnTo>
                  <a:lnTo>
                    <a:pt x="298" y="49"/>
                  </a:lnTo>
                  <a:lnTo>
                    <a:pt x="298" y="49"/>
                  </a:lnTo>
                  <a:lnTo>
                    <a:pt x="313" y="28"/>
                  </a:lnTo>
                  <a:lnTo>
                    <a:pt x="328" y="12"/>
                  </a:lnTo>
                  <a:lnTo>
                    <a:pt x="338" y="6"/>
                  </a:lnTo>
                  <a:lnTo>
                    <a:pt x="350" y="3"/>
                  </a:lnTo>
                  <a:lnTo>
                    <a:pt x="359" y="0"/>
                  </a:lnTo>
                  <a:lnTo>
                    <a:pt x="374" y="3"/>
                  </a:lnTo>
                  <a:lnTo>
                    <a:pt x="374" y="3"/>
                  </a:lnTo>
                  <a:lnTo>
                    <a:pt x="389" y="9"/>
                  </a:lnTo>
                  <a:lnTo>
                    <a:pt x="392" y="12"/>
                  </a:lnTo>
                  <a:lnTo>
                    <a:pt x="395" y="19"/>
                  </a:lnTo>
                  <a:lnTo>
                    <a:pt x="395" y="31"/>
                  </a:lnTo>
                  <a:lnTo>
                    <a:pt x="392" y="43"/>
                  </a:lnTo>
                  <a:lnTo>
                    <a:pt x="374" y="70"/>
                  </a:lnTo>
                  <a:lnTo>
                    <a:pt x="359" y="92"/>
                  </a:lnTo>
                  <a:lnTo>
                    <a:pt x="359" y="92"/>
                  </a:lnTo>
                  <a:lnTo>
                    <a:pt x="347" y="113"/>
                  </a:lnTo>
                  <a:lnTo>
                    <a:pt x="338" y="122"/>
                  </a:lnTo>
                  <a:lnTo>
                    <a:pt x="328" y="131"/>
                  </a:lnTo>
                  <a:lnTo>
                    <a:pt x="328" y="131"/>
                  </a:lnTo>
                  <a:lnTo>
                    <a:pt x="334" y="140"/>
                  </a:lnTo>
                  <a:lnTo>
                    <a:pt x="338" y="153"/>
                  </a:lnTo>
                  <a:lnTo>
                    <a:pt x="338" y="165"/>
                  </a:lnTo>
                  <a:lnTo>
                    <a:pt x="334" y="177"/>
                  </a:lnTo>
                  <a:lnTo>
                    <a:pt x="334" y="177"/>
                  </a:lnTo>
                  <a:lnTo>
                    <a:pt x="341" y="189"/>
                  </a:lnTo>
                  <a:lnTo>
                    <a:pt x="344" y="204"/>
                  </a:lnTo>
                  <a:lnTo>
                    <a:pt x="347" y="220"/>
                  </a:lnTo>
                  <a:lnTo>
                    <a:pt x="344" y="235"/>
                  </a:lnTo>
                  <a:lnTo>
                    <a:pt x="344" y="235"/>
                  </a:lnTo>
                  <a:lnTo>
                    <a:pt x="347" y="250"/>
                  </a:lnTo>
                  <a:lnTo>
                    <a:pt x="350" y="262"/>
                  </a:lnTo>
                  <a:lnTo>
                    <a:pt x="350" y="271"/>
                  </a:lnTo>
                  <a:lnTo>
                    <a:pt x="347" y="283"/>
                  </a:lnTo>
                  <a:lnTo>
                    <a:pt x="338" y="305"/>
                  </a:lnTo>
                  <a:lnTo>
                    <a:pt x="322" y="323"/>
                  </a:lnTo>
                  <a:lnTo>
                    <a:pt x="292" y="360"/>
                  </a:lnTo>
                  <a:lnTo>
                    <a:pt x="277" y="381"/>
                  </a:lnTo>
                  <a:lnTo>
                    <a:pt x="267" y="402"/>
                  </a:lnTo>
                  <a:lnTo>
                    <a:pt x="267" y="402"/>
                  </a:lnTo>
                  <a:lnTo>
                    <a:pt x="264" y="411"/>
                  </a:lnTo>
                  <a:lnTo>
                    <a:pt x="261" y="417"/>
                  </a:lnTo>
                  <a:lnTo>
                    <a:pt x="252" y="421"/>
                  </a:lnTo>
                  <a:lnTo>
                    <a:pt x="243" y="424"/>
                  </a:lnTo>
                  <a:lnTo>
                    <a:pt x="219" y="430"/>
                  </a:lnTo>
                  <a:lnTo>
                    <a:pt x="194" y="430"/>
                  </a:lnTo>
                  <a:lnTo>
                    <a:pt x="170" y="427"/>
                  </a:lnTo>
                  <a:lnTo>
                    <a:pt x="149" y="421"/>
                  </a:lnTo>
                  <a:lnTo>
                    <a:pt x="134" y="414"/>
                  </a:lnTo>
                  <a:lnTo>
                    <a:pt x="130" y="408"/>
                  </a:lnTo>
                  <a:lnTo>
                    <a:pt x="130" y="402"/>
                  </a:lnTo>
                  <a:lnTo>
                    <a:pt x="130" y="402"/>
                  </a:lnTo>
                  <a:lnTo>
                    <a:pt x="121" y="381"/>
                  </a:lnTo>
                  <a:lnTo>
                    <a:pt x="109" y="360"/>
                  </a:lnTo>
                  <a:lnTo>
                    <a:pt x="85" y="314"/>
                  </a:lnTo>
                  <a:lnTo>
                    <a:pt x="85" y="314"/>
                  </a:lnTo>
                  <a:lnTo>
                    <a:pt x="79" y="299"/>
                  </a:lnTo>
                  <a:lnTo>
                    <a:pt x="76" y="280"/>
                  </a:lnTo>
                  <a:lnTo>
                    <a:pt x="73" y="241"/>
                  </a:lnTo>
                  <a:lnTo>
                    <a:pt x="70" y="204"/>
                  </a:lnTo>
                  <a:lnTo>
                    <a:pt x="67" y="168"/>
                  </a:lnTo>
                  <a:lnTo>
                    <a:pt x="67" y="168"/>
                  </a:lnTo>
                  <a:lnTo>
                    <a:pt x="60" y="143"/>
                  </a:lnTo>
                  <a:lnTo>
                    <a:pt x="60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58"/>
            <p:cNvSpPr>
              <a:spLocks noEditPoints="1"/>
            </p:cNvSpPr>
            <p:nvPr/>
          </p:nvSpPr>
          <p:spPr bwMode="auto">
            <a:xfrm>
              <a:off x="4997483" y="8810696"/>
              <a:ext cx="647727" cy="701701"/>
            </a:xfrm>
            <a:custGeom>
              <a:avLst/>
              <a:gdLst/>
              <a:ahLst/>
              <a:cxnLst>
                <a:cxn ang="0">
                  <a:pos x="299" y="49"/>
                </a:cxn>
                <a:cxn ang="0">
                  <a:pos x="174" y="128"/>
                </a:cxn>
                <a:cxn ang="0">
                  <a:pos x="128" y="131"/>
                </a:cxn>
                <a:cxn ang="0">
                  <a:pos x="107" y="82"/>
                </a:cxn>
                <a:cxn ang="0">
                  <a:pos x="67" y="43"/>
                </a:cxn>
                <a:cxn ang="0">
                  <a:pos x="25" y="43"/>
                </a:cxn>
                <a:cxn ang="0">
                  <a:pos x="0" y="70"/>
                </a:cxn>
                <a:cxn ang="0">
                  <a:pos x="0" y="79"/>
                </a:cxn>
                <a:cxn ang="0">
                  <a:pos x="31" y="113"/>
                </a:cxn>
                <a:cxn ang="0">
                  <a:pos x="61" y="152"/>
                </a:cxn>
                <a:cxn ang="0">
                  <a:pos x="71" y="229"/>
                </a:cxn>
                <a:cxn ang="0">
                  <a:pos x="86" y="323"/>
                </a:cxn>
                <a:cxn ang="0">
                  <a:pos x="122" y="387"/>
                </a:cxn>
                <a:cxn ang="0">
                  <a:pos x="131" y="411"/>
                </a:cxn>
                <a:cxn ang="0">
                  <a:pos x="147" y="430"/>
                </a:cxn>
                <a:cxn ang="0">
                  <a:pos x="238" y="439"/>
                </a:cxn>
                <a:cxn ang="0">
                  <a:pos x="274" y="423"/>
                </a:cxn>
                <a:cxn ang="0">
                  <a:pos x="287" y="393"/>
                </a:cxn>
                <a:cxn ang="0">
                  <a:pos x="335" y="332"/>
                </a:cxn>
                <a:cxn ang="0">
                  <a:pos x="363" y="271"/>
                </a:cxn>
                <a:cxn ang="0">
                  <a:pos x="357" y="241"/>
                </a:cxn>
                <a:cxn ang="0">
                  <a:pos x="354" y="189"/>
                </a:cxn>
                <a:cxn ang="0">
                  <a:pos x="351" y="165"/>
                </a:cxn>
                <a:cxn ang="0">
                  <a:pos x="341" y="137"/>
                </a:cxn>
                <a:cxn ang="0">
                  <a:pos x="381" y="89"/>
                </a:cxn>
                <a:cxn ang="0">
                  <a:pos x="408" y="31"/>
                </a:cxn>
                <a:cxn ang="0">
                  <a:pos x="405" y="15"/>
                </a:cxn>
                <a:cxn ang="0">
                  <a:pos x="381" y="3"/>
                </a:cxn>
                <a:cxn ang="0">
                  <a:pos x="338" y="9"/>
                </a:cxn>
                <a:cxn ang="0">
                  <a:pos x="147" y="414"/>
                </a:cxn>
                <a:cxn ang="0">
                  <a:pos x="144" y="408"/>
                </a:cxn>
                <a:cxn ang="0">
                  <a:pos x="119" y="356"/>
                </a:cxn>
                <a:cxn ang="0">
                  <a:pos x="92" y="299"/>
                </a:cxn>
                <a:cxn ang="0">
                  <a:pos x="83" y="201"/>
                </a:cxn>
                <a:cxn ang="0">
                  <a:pos x="74" y="149"/>
                </a:cxn>
                <a:cxn ang="0">
                  <a:pos x="49" y="110"/>
                </a:cxn>
                <a:cxn ang="0">
                  <a:pos x="28" y="95"/>
                </a:cxn>
                <a:cxn ang="0">
                  <a:pos x="13" y="70"/>
                </a:cxn>
                <a:cxn ang="0">
                  <a:pos x="31" y="55"/>
                </a:cxn>
                <a:cxn ang="0">
                  <a:pos x="61" y="55"/>
                </a:cxn>
                <a:cxn ang="0">
                  <a:pos x="113" y="131"/>
                </a:cxn>
                <a:cxn ang="0">
                  <a:pos x="125" y="146"/>
                </a:cxn>
                <a:cxn ang="0">
                  <a:pos x="153" y="146"/>
                </a:cxn>
                <a:cxn ang="0">
                  <a:pos x="281" y="82"/>
                </a:cxn>
                <a:cxn ang="0">
                  <a:pos x="329" y="31"/>
                </a:cxn>
                <a:cxn ang="0">
                  <a:pos x="369" y="12"/>
                </a:cxn>
                <a:cxn ang="0">
                  <a:pos x="396" y="28"/>
                </a:cxn>
                <a:cxn ang="0">
                  <a:pos x="390" y="55"/>
                </a:cxn>
                <a:cxn ang="0">
                  <a:pos x="357" y="101"/>
                </a:cxn>
                <a:cxn ang="0">
                  <a:pos x="332" y="131"/>
                </a:cxn>
                <a:cxn ang="0">
                  <a:pos x="335" y="149"/>
                </a:cxn>
                <a:cxn ang="0">
                  <a:pos x="332" y="183"/>
                </a:cxn>
                <a:cxn ang="0">
                  <a:pos x="348" y="210"/>
                </a:cxn>
                <a:cxn ang="0">
                  <a:pos x="345" y="244"/>
                </a:cxn>
                <a:cxn ang="0">
                  <a:pos x="351" y="283"/>
                </a:cxn>
                <a:cxn ang="0">
                  <a:pos x="311" y="341"/>
                </a:cxn>
                <a:cxn ang="0">
                  <a:pos x="271" y="408"/>
                </a:cxn>
                <a:cxn ang="0">
                  <a:pos x="247" y="427"/>
                </a:cxn>
                <a:cxn ang="0">
                  <a:pos x="153" y="420"/>
                </a:cxn>
              </a:cxnLst>
              <a:rect l="0" t="0" r="r" b="b"/>
              <a:pathLst>
                <a:path w="408" h="442">
                  <a:moveTo>
                    <a:pt x="308" y="40"/>
                  </a:moveTo>
                  <a:lnTo>
                    <a:pt x="308" y="40"/>
                  </a:lnTo>
                  <a:lnTo>
                    <a:pt x="299" y="49"/>
                  </a:lnTo>
                  <a:lnTo>
                    <a:pt x="299" y="49"/>
                  </a:lnTo>
                  <a:lnTo>
                    <a:pt x="271" y="73"/>
                  </a:lnTo>
                  <a:lnTo>
                    <a:pt x="226" y="104"/>
                  </a:lnTo>
                  <a:lnTo>
                    <a:pt x="198" y="119"/>
                  </a:lnTo>
                  <a:lnTo>
                    <a:pt x="174" y="128"/>
                  </a:lnTo>
                  <a:lnTo>
                    <a:pt x="153" y="134"/>
                  </a:lnTo>
                  <a:lnTo>
                    <a:pt x="134" y="134"/>
                  </a:lnTo>
                  <a:lnTo>
                    <a:pt x="134" y="134"/>
                  </a:lnTo>
                  <a:lnTo>
                    <a:pt x="128" y="131"/>
                  </a:lnTo>
                  <a:lnTo>
                    <a:pt x="122" y="125"/>
                  </a:lnTo>
                  <a:lnTo>
                    <a:pt x="122" y="125"/>
                  </a:lnTo>
                  <a:lnTo>
                    <a:pt x="116" y="107"/>
                  </a:lnTo>
                  <a:lnTo>
                    <a:pt x="107" y="82"/>
                  </a:lnTo>
                  <a:lnTo>
                    <a:pt x="98" y="70"/>
                  </a:lnTo>
                  <a:lnTo>
                    <a:pt x="89" y="61"/>
                  </a:lnTo>
                  <a:lnTo>
                    <a:pt x="80" y="52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55" y="40"/>
                  </a:lnTo>
                  <a:lnTo>
                    <a:pt x="40" y="40"/>
                  </a:lnTo>
                  <a:lnTo>
                    <a:pt x="25" y="43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4" y="6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9"/>
                  </a:lnTo>
                  <a:lnTo>
                    <a:pt x="7" y="89"/>
                  </a:lnTo>
                  <a:lnTo>
                    <a:pt x="22" y="104"/>
                  </a:lnTo>
                  <a:lnTo>
                    <a:pt x="31" y="113"/>
                  </a:lnTo>
                  <a:lnTo>
                    <a:pt x="31" y="113"/>
                  </a:lnTo>
                  <a:lnTo>
                    <a:pt x="49" y="128"/>
                  </a:lnTo>
                  <a:lnTo>
                    <a:pt x="58" y="137"/>
                  </a:lnTo>
                  <a:lnTo>
                    <a:pt x="61" y="152"/>
                  </a:lnTo>
                  <a:lnTo>
                    <a:pt x="61" y="152"/>
                  </a:lnTo>
                  <a:lnTo>
                    <a:pt x="67" y="174"/>
                  </a:lnTo>
                  <a:lnTo>
                    <a:pt x="67" y="174"/>
                  </a:lnTo>
                  <a:lnTo>
                    <a:pt x="71" y="201"/>
                  </a:lnTo>
                  <a:lnTo>
                    <a:pt x="71" y="229"/>
                  </a:lnTo>
                  <a:lnTo>
                    <a:pt x="71" y="229"/>
                  </a:lnTo>
                  <a:lnTo>
                    <a:pt x="74" y="277"/>
                  </a:lnTo>
                  <a:lnTo>
                    <a:pt x="80" y="302"/>
                  </a:lnTo>
                  <a:lnTo>
                    <a:pt x="86" y="323"/>
                  </a:lnTo>
                  <a:lnTo>
                    <a:pt x="86" y="323"/>
                  </a:lnTo>
                  <a:lnTo>
                    <a:pt x="107" y="363"/>
                  </a:lnTo>
                  <a:lnTo>
                    <a:pt x="107" y="363"/>
                  </a:lnTo>
                  <a:lnTo>
                    <a:pt x="122" y="387"/>
                  </a:lnTo>
                  <a:lnTo>
                    <a:pt x="131" y="408"/>
                  </a:lnTo>
                  <a:lnTo>
                    <a:pt x="131" y="408"/>
                  </a:lnTo>
                  <a:lnTo>
                    <a:pt x="131" y="411"/>
                  </a:lnTo>
                  <a:lnTo>
                    <a:pt x="131" y="411"/>
                  </a:lnTo>
                  <a:lnTo>
                    <a:pt x="134" y="417"/>
                  </a:lnTo>
                  <a:lnTo>
                    <a:pt x="137" y="423"/>
                  </a:lnTo>
                  <a:lnTo>
                    <a:pt x="137" y="423"/>
                  </a:lnTo>
                  <a:lnTo>
                    <a:pt x="147" y="430"/>
                  </a:lnTo>
                  <a:lnTo>
                    <a:pt x="159" y="436"/>
                  </a:lnTo>
                  <a:lnTo>
                    <a:pt x="189" y="442"/>
                  </a:lnTo>
                  <a:lnTo>
                    <a:pt x="223" y="442"/>
                  </a:lnTo>
                  <a:lnTo>
                    <a:pt x="238" y="439"/>
                  </a:lnTo>
                  <a:lnTo>
                    <a:pt x="250" y="436"/>
                  </a:lnTo>
                  <a:lnTo>
                    <a:pt x="250" y="436"/>
                  </a:lnTo>
                  <a:lnTo>
                    <a:pt x="265" y="430"/>
                  </a:lnTo>
                  <a:lnTo>
                    <a:pt x="274" y="423"/>
                  </a:lnTo>
                  <a:lnTo>
                    <a:pt x="281" y="417"/>
                  </a:lnTo>
                  <a:lnTo>
                    <a:pt x="281" y="411"/>
                  </a:lnTo>
                  <a:lnTo>
                    <a:pt x="281" y="411"/>
                  </a:lnTo>
                  <a:lnTo>
                    <a:pt x="287" y="393"/>
                  </a:lnTo>
                  <a:lnTo>
                    <a:pt x="296" y="378"/>
                  </a:lnTo>
                  <a:lnTo>
                    <a:pt x="320" y="347"/>
                  </a:lnTo>
                  <a:lnTo>
                    <a:pt x="320" y="347"/>
                  </a:lnTo>
                  <a:lnTo>
                    <a:pt x="335" y="332"/>
                  </a:lnTo>
                  <a:lnTo>
                    <a:pt x="351" y="314"/>
                  </a:lnTo>
                  <a:lnTo>
                    <a:pt x="360" y="293"/>
                  </a:lnTo>
                  <a:lnTo>
                    <a:pt x="363" y="283"/>
                  </a:lnTo>
                  <a:lnTo>
                    <a:pt x="363" y="271"/>
                  </a:lnTo>
                  <a:lnTo>
                    <a:pt x="363" y="271"/>
                  </a:lnTo>
                  <a:lnTo>
                    <a:pt x="360" y="256"/>
                  </a:lnTo>
                  <a:lnTo>
                    <a:pt x="357" y="241"/>
                  </a:lnTo>
                  <a:lnTo>
                    <a:pt x="357" y="241"/>
                  </a:lnTo>
                  <a:lnTo>
                    <a:pt x="360" y="219"/>
                  </a:lnTo>
                  <a:lnTo>
                    <a:pt x="360" y="219"/>
                  </a:lnTo>
                  <a:lnTo>
                    <a:pt x="357" y="198"/>
                  </a:lnTo>
                  <a:lnTo>
                    <a:pt x="354" y="189"/>
                  </a:lnTo>
                  <a:lnTo>
                    <a:pt x="348" y="183"/>
                  </a:lnTo>
                  <a:lnTo>
                    <a:pt x="348" y="183"/>
                  </a:lnTo>
                  <a:lnTo>
                    <a:pt x="351" y="174"/>
                  </a:lnTo>
                  <a:lnTo>
                    <a:pt x="351" y="165"/>
                  </a:lnTo>
                  <a:lnTo>
                    <a:pt x="351" y="165"/>
                  </a:lnTo>
                  <a:lnTo>
                    <a:pt x="348" y="149"/>
                  </a:lnTo>
                  <a:lnTo>
                    <a:pt x="341" y="137"/>
                  </a:lnTo>
                  <a:lnTo>
                    <a:pt x="341" y="137"/>
                  </a:lnTo>
                  <a:lnTo>
                    <a:pt x="357" y="125"/>
                  </a:lnTo>
                  <a:lnTo>
                    <a:pt x="369" y="107"/>
                  </a:lnTo>
                  <a:lnTo>
                    <a:pt x="372" y="101"/>
                  </a:lnTo>
                  <a:lnTo>
                    <a:pt x="381" y="89"/>
                  </a:lnTo>
                  <a:lnTo>
                    <a:pt x="381" y="89"/>
                  </a:lnTo>
                  <a:lnTo>
                    <a:pt x="399" y="61"/>
                  </a:lnTo>
                  <a:lnTo>
                    <a:pt x="405" y="46"/>
                  </a:lnTo>
                  <a:lnTo>
                    <a:pt x="408" y="31"/>
                  </a:lnTo>
                  <a:lnTo>
                    <a:pt x="408" y="31"/>
                  </a:lnTo>
                  <a:lnTo>
                    <a:pt x="408" y="22"/>
                  </a:lnTo>
                  <a:lnTo>
                    <a:pt x="408" y="22"/>
                  </a:lnTo>
                  <a:lnTo>
                    <a:pt x="405" y="15"/>
                  </a:lnTo>
                  <a:lnTo>
                    <a:pt x="399" y="9"/>
                  </a:lnTo>
                  <a:lnTo>
                    <a:pt x="390" y="6"/>
                  </a:lnTo>
                  <a:lnTo>
                    <a:pt x="381" y="3"/>
                  </a:lnTo>
                  <a:lnTo>
                    <a:pt x="381" y="3"/>
                  </a:lnTo>
                  <a:lnTo>
                    <a:pt x="369" y="0"/>
                  </a:lnTo>
                  <a:lnTo>
                    <a:pt x="357" y="3"/>
                  </a:lnTo>
                  <a:lnTo>
                    <a:pt x="348" y="6"/>
                  </a:lnTo>
                  <a:lnTo>
                    <a:pt x="338" y="9"/>
                  </a:lnTo>
                  <a:lnTo>
                    <a:pt x="320" y="25"/>
                  </a:lnTo>
                  <a:lnTo>
                    <a:pt x="308" y="40"/>
                  </a:lnTo>
                  <a:lnTo>
                    <a:pt x="308" y="40"/>
                  </a:lnTo>
                  <a:close/>
                  <a:moveTo>
                    <a:pt x="147" y="414"/>
                  </a:moveTo>
                  <a:lnTo>
                    <a:pt x="147" y="414"/>
                  </a:lnTo>
                  <a:lnTo>
                    <a:pt x="144" y="411"/>
                  </a:lnTo>
                  <a:lnTo>
                    <a:pt x="144" y="411"/>
                  </a:lnTo>
                  <a:lnTo>
                    <a:pt x="144" y="408"/>
                  </a:lnTo>
                  <a:lnTo>
                    <a:pt x="144" y="405"/>
                  </a:lnTo>
                  <a:lnTo>
                    <a:pt x="144" y="405"/>
                  </a:lnTo>
                  <a:lnTo>
                    <a:pt x="131" y="381"/>
                  </a:lnTo>
                  <a:lnTo>
                    <a:pt x="119" y="356"/>
                  </a:lnTo>
                  <a:lnTo>
                    <a:pt x="119" y="356"/>
                  </a:lnTo>
                  <a:lnTo>
                    <a:pt x="98" y="320"/>
                  </a:lnTo>
                  <a:lnTo>
                    <a:pt x="98" y="320"/>
                  </a:lnTo>
                  <a:lnTo>
                    <a:pt x="92" y="299"/>
                  </a:lnTo>
                  <a:lnTo>
                    <a:pt x="86" y="274"/>
                  </a:lnTo>
                  <a:lnTo>
                    <a:pt x="83" y="229"/>
                  </a:lnTo>
                  <a:lnTo>
                    <a:pt x="83" y="229"/>
                  </a:lnTo>
                  <a:lnTo>
                    <a:pt x="83" y="201"/>
                  </a:lnTo>
                  <a:lnTo>
                    <a:pt x="80" y="171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67" y="131"/>
                  </a:lnTo>
                  <a:lnTo>
                    <a:pt x="58" y="119"/>
                  </a:lnTo>
                  <a:lnTo>
                    <a:pt x="49" y="110"/>
                  </a:lnTo>
                  <a:lnTo>
                    <a:pt x="37" y="101"/>
                  </a:lnTo>
                  <a:lnTo>
                    <a:pt x="37" y="101"/>
                  </a:lnTo>
                  <a:lnTo>
                    <a:pt x="28" y="95"/>
                  </a:lnTo>
                  <a:lnTo>
                    <a:pt x="28" y="95"/>
                  </a:lnTo>
                  <a:lnTo>
                    <a:pt x="19" y="85"/>
                  </a:lnTo>
                  <a:lnTo>
                    <a:pt x="13" y="76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3" y="64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31" y="55"/>
                  </a:lnTo>
                  <a:lnTo>
                    <a:pt x="40" y="52"/>
                  </a:lnTo>
                  <a:lnTo>
                    <a:pt x="52" y="52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77" y="64"/>
                  </a:lnTo>
                  <a:lnTo>
                    <a:pt x="92" y="79"/>
                  </a:lnTo>
                  <a:lnTo>
                    <a:pt x="104" y="104"/>
                  </a:lnTo>
                  <a:lnTo>
                    <a:pt x="113" y="131"/>
                  </a:lnTo>
                  <a:lnTo>
                    <a:pt x="113" y="131"/>
                  </a:lnTo>
                  <a:lnTo>
                    <a:pt x="116" y="137"/>
                  </a:lnTo>
                  <a:lnTo>
                    <a:pt x="119" y="140"/>
                  </a:lnTo>
                  <a:lnTo>
                    <a:pt x="125" y="146"/>
                  </a:lnTo>
                  <a:lnTo>
                    <a:pt x="131" y="146"/>
                  </a:lnTo>
                  <a:lnTo>
                    <a:pt x="131" y="146"/>
                  </a:lnTo>
                  <a:lnTo>
                    <a:pt x="141" y="149"/>
                  </a:lnTo>
                  <a:lnTo>
                    <a:pt x="153" y="146"/>
                  </a:lnTo>
                  <a:lnTo>
                    <a:pt x="177" y="140"/>
                  </a:lnTo>
                  <a:lnTo>
                    <a:pt x="204" y="128"/>
                  </a:lnTo>
                  <a:lnTo>
                    <a:pt x="232" y="113"/>
                  </a:lnTo>
                  <a:lnTo>
                    <a:pt x="281" y="82"/>
                  </a:lnTo>
                  <a:lnTo>
                    <a:pt x="308" y="58"/>
                  </a:lnTo>
                  <a:lnTo>
                    <a:pt x="317" y="49"/>
                  </a:lnTo>
                  <a:lnTo>
                    <a:pt x="317" y="49"/>
                  </a:lnTo>
                  <a:lnTo>
                    <a:pt x="329" y="31"/>
                  </a:lnTo>
                  <a:lnTo>
                    <a:pt x="345" y="22"/>
                  </a:lnTo>
                  <a:lnTo>
                    <a:pt x="351" y="15"/>
                  </a:lnTo>
                  <a:lnTo>
                    <a:pt x="360" y="12"/>
                  </a:lnTo>
                  <a:lnTo>
                    <a:pt x="369" y="12"/>
                  </a:lnTo>
                  <a:lnTo>
                    <a:pt x="378" y="12"/>
                  </a:lnTo>
                  <a:lnTo>
                    <a:pt x="378" y="12"/>
                  </a:lnTo>
                  <a:lnTo>
                    <a:pt x="390" y="18"/>
                  </a:lnTo>
                  <a:lnTo>
                    <a:pt x="396" y="28"/>
                  </a:lnTo>
                  <a:lnTo>
                    <a:pt x="396" y="28"/>
                  </a:lnTo>
                  <a:lnTo>
                    <a:pt x="396" y="34"/>
                  </a:lnTo>
                  <a:lnTo>
                    <a:pt x="396" y="40"/>
                  </a:lnTo>
                  <a:lnTo>
                    <a:pt x="390" y="55"/>
                  </a:lnTo>
                  <a:lnTo>
                    <a:pt x="372" y="82"/>
                  </a:lnTo>
                  <a:lnTo>
                    <a:pt x="372" y="82"/>
                  </a:lnTo>
                  <a:lnTo>
                    <a:pt x="363" y="95"/>
                  </a:lnTo>
                  <a:lnTo>
                    <a:pt x="357" y="101"/>
                  </a:lnTo>
                  <a:lnTo>
                    <a:pt x="357" y="101"/>
                  </a:lnTo>
                  <a:lnTo>
                    <a:pt x="348" y="119"/>
                  </a:lnTo>
                  <a:lnTo>
                    <a:pt x="338" y="125"/>
                  </a:lnTo>
                  <a:lnTo>
                    <a:pt x="332" y="131"/>
                  </a:lnTo>
                  <a:lnTo>
                    <a:pt x="323" y="134"/>
                  </a:lnTo>
                  <a:lnTo>
                    <a:pt x="329" y="140"/>
                  </a:lnTo>
                  <a:lnTo>
                    <a:pt x="329" y="140"/>
                  </a:lnTo>
                  <a:lnTo>
                    <a:pt x="335" y="149"/>
                  </a:lnTo>
                  <a:lnTo>
                    <a:pt x="338" y="159"/>
                  </a:lnTo>
                  <a:lnTo>
                    <a:pt x="338" y="171"/>
                  </a:lnTo>
                  <a:lnTo>
                    <a:pt x="335" y="180"/>
                  </a:lnTo>
                  <a:lnTo>
                    <a:pt x="332" y="183"/>
                  </a:lnTo>
                  <a:lnTo>
                    <a:pt x="335" y="186"/>
                  </a:lnTo>
                  <a:lnTo>
                    <a:pt x="335" y="186"/>
                  </a:lnTo>
                  <a:lnTo>
                    <a:pt x="341" y="198"/>
                  </a:lnTo>
                  <a:lnTo>
                    <a:pt x="348" y="210"/>
                  </a:lnTo>
                  <a:lnTo>
                    <a:pt x="348" y="226"/>
                  </a:lnTo>
                  <a:lnTo>
                    <a:pt x="345" y="241"/>
                  </a:lnTo>
                  <a:lnTo>
                    <a:pt x="345" y="244"/>
                  </a:lnTo>
                  <a:lnTo>
                    <a:pt x="345" y="244"/>
                  </a:lnTo>
                  <a:lnTo>
                    <a:pt x="345" y="244"/>
                  </a:lnTo>
                  <a:lnTo>
                    <a:pt x="351" y="259"/>
                  </a:lnTo>
                  <a:lnTo>
                    <a:pt x="351" y="271"/>
                  </a:lnTo>
                  <a:lnTo>
                    <a:pt x="351" y="283"/>
                  </a:lnTo>
                  <a:lnTo>
                    <a:pt x="345" y="296"/>
                  </a:lnTo>
                  <a:lnTo>
                    <a:pt x="332" y="317"/>
                  </a:lnTo>
                  <a:lnTo>
                    <a:pt x="311" y="341"/>
                  </a:lnTo>
                  <a:lnTo>
                    <a:pt x="311" y="341"/>
                  </a:lnTo>
                  <a:lnTo>
                    <a:pt x="287" y="372"/>
                  </a:lnTo>
                  <a:lnTo>
                    <a:pt x="278" y="390"/>
                  </a:lnTo>
                  <a:lnTo>
                    <a:pt x="271" y="408"/>
                  </a:lnTo>
                  <a:lnTo>
                    <a:pt x="271" y="408"/>
                  </a:lnTo>
                  <a:lnTo>
                    <a:pt x="268" y="414"/>
                  </a:lnTo>
                  <a:lnTo>
                    <a:pt x="262" y="420"/>
                  </a:lnTo>
                  <a:lnTo>
                    <a:pt x="247" y="427"/>
                  </a:lnTo>
                  <a:lnTo>
                    <a:pt x="247" y="427"/>
                  </a:lnTo>
                  <a:lnTo>
                    <a:pt x="220" y="430"/>
                  </a:lnTo>
                  <a:lnTo>
                    <a:pt x="189" y="430"/>
                  </a:lnTo>
                  <a:lnTo>
                    <a:pt x="162" y="423"/>
                  </a:lnTo>
                  <a:lnTo>
                    <a:pt x="153" y="420"/>
                  </a:lnTo>
                  <a:lnTo>
                    <a:pt x="147" y="414"/>
                  </a:lnTo>
                  <a:lnTo>
                    <a:pt x="147" y="4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59"/>
            <p:cNvSpPr>
              <a:spLocks noEditPoints="1"/>
            </p:cNvSpPr>
            <p:nvPr/>
          </p:nvSpPr>
          <p:spPr bwMode="auto">
            <a:xfrm>
              <a:off x="5448352" y="9077406"/>
              <a:ext cx="101604" cy="111129"/>
            </a:xfrm>
            <a:custGeom>
              <a:avLst/>
              <a:gdLst/>
              <a:ahLst/>
              <a:cxnLst>
                <a:cxn ang="0">
                  <a:pos x="30" y="30"/>
                </a:cxn>
                <a:cxn ang="0">
                  <a:pos x="30" y="30"/>
                </a:cxn>
                <a:cxn ang="0">
                  <a:pos x="39" y="18"/>
                </a:cxn>
                <a:cxn ang="0">
                  <a:pos x="39" y="18"/>
                </a:cxn>
                <a:cxn ang="0">
                  <a:pos x="45" y="24"/>
                </a:cxn>
                <a:cxn ang="0">
                  <a:pos x="45" y="24"/>
                </a:cxn>
                <a:cxn ang="0">
                  <a:pos x="45" y="27"/>
                </a:cxn>
                <a:cxn ang="0">
                  <a:pos x="45" y="27"/>
                </a:cxn>
                <a:cxn ang="0">
                  <a:pos x="33" y="36"/>
                </a:cxn>
                <a:cxn ang="0">
                  <a:pos x="24" y="48"/>
                </a:cxn>
                <a:cxn ang="0">
                  <a:pos x="15" y="61"/>
                </a:cxn>
                <a:cxn ang="0">
                  <a:pos x="6" y="70"/>
                </a:cxn>
                <a:cxn ang="0">
                  <a:pos x="6" y="70"/>
                </a:cxn>
                <a:cxn ang="0">
                  <a:pos x="3" y="70"/>
                </a:cxn>
                <a:cxn ang="0">
                  <a:pos x="0" y="70"/>
                </a:cxn>
                <a:cxn ang="0">
                  <a:pos x="6" y="61"/>
                </a:cxn>
                <a:cxn ang="0">
                  <a:pos x="30" y="30"/>
                </a:cxn>
                <a:cxn ang="0">
                  <a:pos x="30" y="3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54" y="12"/>
                </a:cxn>
                <a:cxn ang="0">
                  <a:pos x="39" y="18"/>
                </a:cxn>
                <a:cxn ang="0">
                  <a:pos x="39" y="18"/>
                </a:cxn>
                <a:cxn ang="0">
                  <a:pos x="51" y="9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64" h="70">
                  <a:moveTo>
                    <a:pt x="30" y="30"/>
                  </a:moveTo>
                  <a:lnTo>
                    <a:pt x="30" y="30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33" y="36"/>
                  </a:lnTo>
                  <a:lnTo>
                    <a:pt x="24" y="48"/>
                  </a:lnTo>
                  <a:lnTo>
                    <a:pt x="15" y="61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3" y="70"/>
                  </a:lnTo>
                  <a:lnTo>
                    <a:pt x="0" y="70"/>
                  </a:lnTo>
                  <a:lnTo>
                    <a:pt x="6" y="61"/>
                  </a:lnTo>
                  <a:lnTo>
                    <a:pt x="30" y="30"/>
                  </a:lnTo>
                  <a:lnTo>
                    <a:pt x="30" y="30"/>
                  </a:lnTo>
                  <a:close/>
                  <a:moveTo>
                    <a:pt x="64" y="0"/>
                  </a:moveTo>
                  <a:lnTo>
                    <a:pt x="64" y="0"/>
                  </a:lnTo>
                  <a:lnTo>
                    <a:pt x="54" y="12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51" y="9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5500741" y="9153609"/>
              <a:ext cx="33339" cy="6350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18" y="13"/>
                </a:cxn>
                <a:cxn ang="0">
                  <a:pos x="9" y="22"/>
                </a:cxn>
                <a:cxn ang="0">
                  <a:pos x="9" y="22"/>
                </a:cxn>
                <a:cxn ang="0">
                  <a:pos x="3" y="31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3" y="37"/>
                </a:cxn>
                <a:cxn ang="0">
                  <a:pos x="9" y="31"/>
                </a:cxn>
                <a:cxn ang="0">
                  <a:pos x="9" y="31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5" y="22"/>
                </a:cxn>
                <a:cxn ang="0">
                  <a:pos x="15" y="22"/>
                </a:cxn>
                <a:cxn ang="0">
                  <a:pos x="15" y="19"/>
                </a:cxn>
                <a:cxn ang="0">
                  <a:pos x="18" y="16"/>
                </a:cxn>
                <a:cxn ang="0">
                  <a:pos x="21" y="13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21" h="40">
                  <a:moveTo>
                    <a:pt x="21" y="0"/>
                  </a:moveTo>
                  <a:lnTo>
                    <a:pt x="21" y="0"/>
                  </a:lnTo>
                  <a:lnTo>
                    <a:pt x="18" y="1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3" y="31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3" y="37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5515029" y="9259975"/>
              <a:ext cx="34926" cy="539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12" y="16"/>
                </a:cxn>
                <a:cxn ang="0">
                  <a:pos x="9" y="22"/>
                </a:cxn>
                <a:cxn ang="0">
                  <a:pos x="3" y="28"/>
                </a:cxn>
                <a:cxn ang="0">
                  <a:pos x="3" y="28"/>
                </a:cxn>
                <a:cxn ang="0">
                  <a:pos x="0" y="34"/>
                </a:cxn>
                <a:cxn ang="0">
                  <a:pos x="3" y="34"/>
                </a:cxn>
                <a:cxn ang="0">
                  <a:pos x="9" y="31"/>
                </a:cxn>
                <a:cxn ang="0">
                  <a:pos x="19" y="25"/>
                </a:cxn>
                <a:cxn ang="0">
                  <a:pos x="19" y="25"/>
                </a:cxn>
                <a:cxn ang="0">
                  <a:pos x="22" y="22"/>
                </a:cxn>
                <a:cxn ang="0">
                  <a:pos x="22" y="22"/>
                </a:cxn>
                <a:cxn ang="0">
                  <a:pos x="15" y="13"/>
                </a:cxn>
                <a:cxn ang="0">
                  <a:pos x="15" y="13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22" h="34">
                  <a:moveTo>
                    <a:pt x="19" y="0"/>
                  </a:moveTo>
                  <a:lnTo>
                    <a:pt x="19" y="0"/>
                  </a:lnTo>
                  <a:lnTo>
                    <a:pt x="12" y="16"/>
                  </a:lnTo>
                  <a:lnTo>
                    <a:pt x="9" y="22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0" y="34"/>
                  </a:lnTo>
                  <a:lnTo>
                    <a:pt x="3" y="34"/>
                  </a:lnTo>
                  <a:lnTo>
                    <a:pt x="9" y="31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5018121" y="8829747"/>
              <a:ext cx="608037" cy="663599"/>
            </a:xfrm>
            <a:custGeom>
              <a:avLst/>
              <a:gdLst/>
              <a:ahLst/>
              <a:cxnLst>
                <a:cxn ang="0">
                  <a:pos x="131" y="396"/>
                </a:cxn>
                <a:cxn ang="0">
                  <a:pos x="103" y="344"/>
                </a:cxn>
                <a:cxn ang="0">
                  <a:pos x="76" y="284"/>
                </a:cxn>
                <a:cxn ang="0">
                  <a:pos x="73" y="265"/>
                </a:cxn>
                <a:cxn ang="0">
                  <a:pos x="70" y="180"/>
                </a:cxn>
                <a:cxn ang="0">
                  <a:pos x="61" y="131"/>
                </a:cxn>
                <a:cxn ang="0">
                  <a:pos x="39" y="101"/>
                </a:cxn>
                <a:cxn ang="0">
                  <a:pos x="15" y="83"/>
                </a:cxn>
                <a:cxn ang="0">
                  <a:pos x="0" y="61"/>
                </a:cxn>
                <a:cxn ang="0">
                  <a:pos x="6" y="49"/>
                </a:cxn>
                <a:cxn ang="0">
                  <a:pos x="15" y="43"/>
                </a:cxn>
                <a:cxn ang="0">
                  <a:pos x="39" y="43"/>
                </a:cxn>
                <a:cxn ang="0">
                  <a:pos x="61" y="49"/>
                </a:cxn>
                <a:cxn ang="0">
                  <a:pos x="76" y="64"/>
                </a:cxn>
                <a:cxn ang="0">
                  <a:pos x="88" y="86"/>
                </a:cxn>
                <a:cxn ang="0">
                  <a:pos x="100" y="119"/>
                </a:cxn>
                <a:cxn ang="0">
                  <a:pos x="106" y="128"/>
                </a:cxn>
                <a:cxn ang="0">
                  <a:pos x="121" y="134"/>
                </a:cxn>
                <a:cxn ang="0">
                  <a:pos x="158" y="131"/>
                </a:cxn>
                <a:cxn ang="0">
                  <a:pos x="201" y="110"/>
                </a:cxn>
                <a:cxn ang="0">
                  <a:pos x="274" y="67"/>
                </a:cxn>
                <a:cxn ang="0">
                  <a:pos x="286" y="58"/>
                </a:cxn>
                <a:cxn ang="0">
                  <a:pos x="310" y="28"/>
                </a:cxn>
                <a:cxn ang="0">
                  <a:pos x="335" y="6"/>
                </a:cxn>
                <a:cxn ang="0">
                  <a:pos x="344" y="3"/>
                </a:cxn>
                <a:cxn ang="0">
                  <a:pos x="365" y="3"/>
                </a:cxn>
                <a:cxn ang="0">
                  <a:pos x="380" y="10"/>
                </a:cxn>
                <a:cxn ang="0">
                  <a:pos x="383" y="25"/>
                </a:cxn>
                <a:cxn ang="0">
                  <a:pos x="374" y="46"/>
                </a:cxn>
                <a:cxn ang="0">
                  <a:pos x="350" y="80"/>
                </a:cxn>
                <a:cxn ang="0">
                  <a:pos x="322" y="116"/>
                </a:cxn>
                <a:cxn ang="0">
                  <a:pos x="310" y="122"/>
                </a:cxn>
                <a:cxn ang="0">
                  <a:pos x="316" y="128"/>
                </a:cxn>
                <a:cxn ang="0">
                  <a:pos x="325" y="153"/>
                </a:cxn>
                <a:cxn ang="0">
                  <a:pos x="325" y="162"/>
                </a:cxn>
                <a:cxn ang="0">
                  <a:pos x="319" y="171"/>
                </a:cxn>
                <a:cxn ang="0">
                  <a:pos x="319" y="171"/>
                </a:cxn>
                <a:cxn ang="0">
                  <a:pos x="328" y="186"/>
                </a:cxn>
                <a:cxn ang="0">
                  <a:pos x="335" y="211"/>
                </a:cxn>
                <a:cxn ang="0">
                  <a:pos x="332" y="229"/>
                </a:cxn>
                <a:cxn ang="0">
                  <a:pos x="328" y="229"/>
                </a:cxn>
                <a:cxn ang="0">
                  <a:pos x="338" y="250"/>
                </a:cxn>
                <a:cxn ang="0">
                  <a:pos x="338" y="262"/>
                </a:cxn>
                <a:cxn ang="0">
                  <a:pos x="322" y="299"/>
                </a:cxn>
                <a:cxn ang="0">
                  <a:pos x="289" y="338"/>
                </a:cxn>
                <a:cxn ang="0">
                  <a:pos x="277" y="354"/>
                </a:cxn>
                <a:cxn ang="0">
                  <a:pos x="258" y="384"/>
                </a:cxn>
                <a:cxn ang="0">
                  <a:pos x="255" y="396"/>
                </a:cxn>
                <a:cxn ang="0">
                  <a:pos x="246" y="408"/>
                </a:cxn>
                <a:cxn ang="0">
                  <a:pos x="207" y="418"/>
                </a:cxn>
                <a:cxn ang="0">
                  <a:pos x="161" y="415"/>
                </a:cxn>
                <a:cxn ang="0">
                  <a:pos x="134" y="402"/>
                </a:cxn>
                <a:cxn ang="0">
                  <a:pos x="131" y="396"/>
                </a:cxn>
              </a:cxnLst>
              <a:rect l="0" t="0" r="r" b="b"/>
              <a:pathLst>
                <a:path w="383" h="418">
                  <a:moveTo>
                    <a:pt x="131" y="396"/>
                  </a:moveTo>
                  <a:lnTo>
                    <a:pt x="131" y="396"/>
                  </a:lnTo>
                  <a:lnTo>
                    <a:pt x="124" y="381"/>
                  </a:lnTo>
                  <a:lnTo>
                    <a:pt x="103" y="344"/>
                  </a:lnTo>
                  <a:lnTo>
                    <a:pt x="82" y="302"/>
                  </a:lnTo>
                  <a:lnTo>
                    <a:pt x="76" y="284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29"/>
                  </a:lnTo>
                  <a:lnTo>
                    <a:pt x="70" y="180"/>
                  </a:lnTo>
                  <a:lnTo>
                    <a:pt x="67" y="153"/>
                  </a:lnTo>
                  <a:lnTo>
                    <a:pt x="61" y="131"/>
                  </a:lnTo>
                  <a:lnTo>
                    <a:pt x="51" y="113"/>
                  </a:lnTo>
                  <a:lnTo>
                    <a:pt x="39" y="101"/>
                  </a:lnTo>
                  <a:lnTo>
                    <a:pt x="39" y="101"/>
                  </a:lnTo>
                  <a:lnTo>
                    <a:pt x="15" y="83"/>
                  </a:lnTo>
                  <a:lnTo>
                    <a:pt x="3" y="67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6" y="49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27" y="43"/>
                  </a:lnTo>
                  <a:lnTo>
                    <a:pt x="39" y="43"/>
                  </a:lnTo>
                  <a:lnTo>
                    <a:pt x="51" y="43"/>
                  </a:lnTo>
                  <a:lnTo>
                    <a:pt x="61" y="49"/>
                  </a:lnTo>
                  <a:lnTo>
                    <a:pt x="70" y="55"/>
                  </a:lnTo>
                  <a:lnTo>
                    <a:pt x="76" y="64"/>
                  </a:lnTo>
                  <a:lnTo>
                    <a:pt x="88" y="86"/>
                  </a:lnTo>
                  <a:lnTo>
                    <a:pt x="88" y="86"/>
                  </a:lnTo>
                  <a:lnTo>
                    <a:pt x="97" y="107"/>
                  </a:lnTo>
                  <a:lnTo>
                    <a:pt x="100" y="119"/>
                  </a:lnTo>
                  <a:lnTo>
                    <a:pt x="103" y="125"/>
                  </a:lnTo>
                  <a:lnTo>
                    <a:pt x="106" y="128"/>
                  </a:lnTo>
                  <a:lnTo>
                    <a:pt x="121" y="134"/>
                  </a:lnTo>
                  <a:lnTo>
                    <a:pt x="121" y="134"/>
                  </a:lnTo>
                  <a:lnTo>
                    <a:pt x="140" y="134"/>
                  </a:lnTo>
                  <a:lnTo>
                    <a:pt x="158" y="131"/>
                  </a:lnTo>
                  <a:lnTo>
                    <a:pt x="179" y="122"/>
                  </a:lnTo>
                  <a:lnTo>
                    <a:pt x="201" y="110"/>
                  </a:lnTo>
                  <a:lnTo>
                    <a:pt x="243" y="86"/>
                  </a:lnTo>
                  <a:lnTo>
                    <a:pt x="274" y="67"/>
                  </a:lnTo>
                  <a:lnTo>
                    <a:pt x="274" y="67"/>
                  </a:lnTo>
                  <a:lnTo>
                    <a:pt x="286" y="58"/>
                  </a:lnTo>
                  <a:lnTo>
                    <a:pt x="295" y="49"/>
                  </a:lnTo>
                  <a:lnTo>
                    <a:pt x="310" y="28"/>
                  </a:lnTo>
                  <a:lnTo>
                    <a:pt x="325" y="13"/>
                  </a:lnTo>
                  <a:lnTo>
                    <a:pt x="335" y="6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56" y="0"/>
                  </a:lnTo>
                  <a:lnTo>
                    <a:pt x="365" y="3"/>
                  </a:lnTo>
                  <a:lnTo>
                    <a:pt x="374" y="6"/>
                  </a:lnTo>
                  <a:lnTo>
                    <a:pt x="380" y="10"/>
                  </a:lnTo>
                  <a:lnTo>
                    <a:pt x="383" y="19"/>
                  </a:lnTo>
                  <a:lnTo>
                    <a:pt x="383" y="25"/>
                  </a:lnTo>
                  <a:lnTo>
                    <a:pt x="380" y="37"/>
                  </a:lnTo>
                  <a:lnTo>
                    <a:pt x="374" y="46"/>
                  </a:lnTo>
                  <a:lnTo>
                    <a:pt x="374" y="46"/>
                  </a:lnTo>
                  <a:lnTo>
                    <a:pt x="350" y="80"/>
                  </a:lnTo>
                  <a:lnTo>
                    <a:pt x="335" y="101"/>
                  </a:lnTo>
                  <a:lnTo>
                    <a:pt x="322" y="116"/>
                  </a:lnTo>
                  <a:lnTo>
                    <a:pt x="316" y="119"/>
                  </a:lnTo>
                  <a:lnTo>
                    <a:pt x="310" y="122"/>
                  </a:lnTo>
                  <a:lnTo>
                    <a:pt x="310" y="122"/>
                  </a:lnTo>
                  <a:lnTo>
                    <a:pt x="316" y="128"/>
                  </a:lnTo>
                  <a:lnTo>
                    <a:pt x="322" y="140"/>
                  </a:lnTo>
                  <a:lnTo>
                    <a:pt x="325" y="153"/>
                  </a:lnTo>
                  <a:lnTo>
                    <a:pt x="325" y="153"/>
                  </a:lnTo>
                  <a:lnTo>
                    <a:pt x="325" y="162"/>
                  </a:lnTo>
                  <a:lnTo>
                    <a:pt x="322" y="168"/>
                  </a:lnTo>
                  <a:lnTo>
                    <a:pt x="319" y="171"/>
                  </a:lnTo>
                  <a:lnTo>
                    <a:pt x="319" y="171"/>
                  </a:lnTo>
                  <a:lnTo>
                    <a:pt x="319" y="171"/>
                  </a:lnTo>
                  <a:lnTo>
                    <a:pt x="325" y="177"/>
                  </a:lnTo>
                  <a:lnTo>
                    <a:pt x="328" y="186"/>
                  </a:lnTo>
                  <a:lnTo>
                    <a:pt x="332" y="198"/>
                  </a:lnTo>
                  <a:lnTo>
                    <a:pt x="335" y="211"/>
                  </a:lnTo>
                  <a:lnTo>
                    <a:pt x="335" y="211"/>
                  </a:lnTo>
                  <a:lnTo>
                    <a:pt x="332" y="229"/>
                  </a:lnTo>
                  <a:lnTo>
                    <a:pt x="328" y="229"/>
                  </a:lnTo>
                  <a:lnTo>
                    <a:pt x="328" y="229"/>
                  </a:lnTo>
                  <a:lnTo>
                    <a:pt x="335" y="241"/>
                  </a:lnTo>
                  <a:lnTo>
                    <a:pt x="338" y="250"/>
                  </a:lnTo>
                  <a:lnTo>
                    <a:pt x="338" y="262"/>
                  </a:lnTo>
                  <a:lnTo>
                    <a:pt x="338" y="262"/>
                  </a:lnTo>
                  <a:lnTo>
                    <a:pt x="335" y="281"/>
                  </a:lnTo>
                  <a:lnTo>
                    <a:pt x="322" y="299"/>
                  </a:lnTo>
                  <a:lnTo>
                    <a:pt x="307" y="320"/>
                  </a:lnTo>
                  <a:lnTo>
                    <a:pt x="289" y="338"/>
                  </a:lnTo>
                  <a:lnTo>
                    <a:pt x="289" y="338"/>
                  </a:lnTo>
                  <a:lnTo>
                    <a:pt x="277" y="354"/>
                  </a:lnTo>
                  <a:lnTo>
                    <a:pt x="265" y="369"/>
                  </a:lnTo>
                  <a:lnTo>
                    <a:pt x="258" y="384"/>
                  </a:lnTo>
                  <a:lnTo>
                    <a:pt x="255" y="396"/>
                  </a:lnTo>
                  <a:lnTo>
                    <a:pt x="255" y="396"/>
                  </a:lnTo>
                  <a:lnTo>
                    <a:pt x="252" y="402"/>
                  </a:lnTo>
                  <a:lnTo>
                    <a:pt x="246" y="408"/>
                  </a:lnTo>
                  <a:lnTo>
                    <a:pt x="228" y="415"/>
                  </a:lnTo>
                  <a:lnTo>
                    <a:pt x="207" y="418"/>
                  </a:lnTo>
                  <a:lnTo>
                    <a:pt x="182" y="418"/>
                  </a:lnTo>
                  <a:lnTo>
                    <a:pt x="161" y="415"/>
                  </a:lnTo>
                  <a:lnTo>
                    <a:pt x="146" y="408"/>
                  </a:lnTo>
                  <a:lnTo>
                    <a:pt x="134" y="402"/>
                  </a:lnTo>
                  <a:lnTo>
                    <a:pt x="131" y="399"/>
                  </a:lnTo>
                  <a:lnTo>
                    <a:pt x="131" y="396"/>
                  </a:lnTo>
                  <a:lnTo>
                    <a:pt x="131" y="3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63"/>
            <p:cNvSpPr>
              <a:spLocks noEditPoints="1"/>
            </p:cNvSpPr>
            <p:nvPr/>
          </p:nvSpPr>
          <p:spPr bwMode="auto">
            <a:xfrm>
              <a:off x="5065748" y="8829747"/>
              <a:ext cx="560411" cy="663599"/>
            </a:xfrm>
            <a:custGeom>
              <a:avLst/>
              <a:gdLst/>
              <a:ahLst/>
              <a:cxnLst>
                <a:cxn ang="0">
                  <a:pos x="12" y="49"/>
                </a:cxn>
                <a:cxn ang="0">
                  <a:pos x="34" y="83"/>
                </a:cxn>
                <a:cxn ang="0">
                  <a:pos x="43" y="119"/>
                </a:cxn>
                <a:cxn ang="0">
                  <a:pos x="64" y="134"/>
                </a:cxn>
                <a:cxn ang="0">
                  <a:pos x="85" y="134"/>
                </a:cxn>
                <a:cxn ang="0">
                  <a:pos x="70" y="119"/>
                </a:cxn>
                <a:cxn ang="0">
                  <a:pos x="58" y="86"/>
                </a:cxn>
                <a:cxn ang="0">
                  <a:pos x="18" y="43"/>
                </a:cxn>
                <a:cxn ang="0">
                  <a:pos x="0" y="40"/>
                </a:cxn>
                <a:cxn ang="0">
                  <a:pos x="180" y="418"/>
                </a:cxn>
                <a:cxn ang="0">
                  <a:pos x="222" y="402"/>
                </a:cxn>
                <a:cxn ang="0">
                  <a:pos x="228" y="384"/>
                </a:cxn>
                <a:cxn ang="0">
                  <a:pos x="259" y="338"/>
                </a:cxn>
                <a:cxn ang="0">
                  <a:pos x="292" y="299"/>
                </a:cxn>
                <a:cxn ang="0">
                  <a:pos x="308" y="262"/>
                </a:cxn>
                <a:cxn ang="0">
                  <a:pos x="298" y="229"/>
                </a:cxn>
                <a:cxn ang="0">
                  <a:pos x="305" y="211"/>
                </a:cxn>
                <a:cxn ang="0">
                  <a:pos x="298" y="186"/>
                </a:cxn>
                <a:cxn ang="0">
                  <a:pos x="289" y="171"/>
                </a:cxn>
                <a:cxn ang="0">
                  <a:pos x="295" y="162"/>
                </a:cxn>
                <a:cxn ang="0">
                  <a:pos x="292" y="140"/>
                </a:cxn>
                <a:cxn ang="0">
                  <a:pos x="280" y="122"/>
                </a:cxn>
                <a:cxn ang="0">
                  <a:pos x="305" y="101"/>
                </a:cxn>
                <a:cxn ang="0">
                  <a:pos x="344" y="46"/>
                </a:cxn>
                <a:cxn ang="0">
                  <a:pos x="353" y="19"/>
                </a:cxn>
                <a:cxn ang="0">
                  <a:pos x="335" y="3"/>
                </a:cxn>
                <a:cxn ang="0">
                  <a:pos x="314" y="3"/>
                </a:cxn>
                <a:cxn ang="0">
                  <a:pos x="295" y="10"/>
                </a:cxn>
                <a:cxn ang="0">
                  <a:pos x="323" y="19"/>
                </a:cxn>
                <a:cxn ang="0">
                  <a:pos x="329" y="37"/>
                </a:cxn>
                <a:cxn ang="0">
                  <a:pos x="320" y="55"/>
                </a:cxn>
                <a:cxn ang="0">
                  <a:pos x="268" y="122"/>
                </a:cxn>
                <a:cxn ang="0">
                  <a:pos x="253" y="128"/>
                </a:cxn>
                <a:cxn ang="0">
                  <a:pos x="268" y="159"/>
                </a:cxn>
                <a:cxn ang="0">
                  <a:pos x="262" y="177"/>
                </a:cxn>
                <a:cxn ang="0">
                  <a:pos x="259" y="180"/>
                </a:cxn>
                <a:cxn ang="0">
                  <a:pos x="271" y="204"/>
                </a:cxn>
                <a:cxn ang="0">
                  <a:pos x="268" y="235"/>
                </a:cxn>
                <a:cxn ang="0">
                  <a:pos x="271" y="247"/>
                </a:cxn>
                <a:cxn ang="0">
                  <a:pos x="274" y="271"/>
                </a:cxn>
                <a:cxn ang="0">
                  <a:pos x="241" y="326"/>
                </a:cxn>
                <a:cxn ang="0">
                  <a:pos x="207" y="360"/>
                </a:cxn>
                <a:cxn ang="0">
                  <a:pos x="186" y="402"/>
                </a:cxn>
                <a:cxn ang="0">
                  <a:pos x="174" y="411"/>
                </a:cxn>
              </a:cxnLst>
              <a:rect l="0" t="0" r="r" b="b"/>
              <a:pathLst>
                <a:path w="353" h="418">
                  <a:moveTo>
                    <a:pt x="0" y="40"/>
                  </a:moveTo>
                  <a:lnTo>
                    <a:pt x="0" y="40"/>
                  </a:lnTo>
                  <a:lnTo>
                    <a:pt x="12" y="49"/>
                  </a:lnTo>
                  <a:lnTo>
                    <a:pt x="21" y="58"/>
                  </a:lnTo>
                  <a:lnTo>
                    <a:pt x="28" y="70"/>
                  </a:lnTo>
                  <a:lnTo>
                    <a:pt x="34" y="83"/>
                  </a:lnTo>
                  <a:lnTo>
                    <a:pt x="34" y="83"/>
                  </a:lnTo>
                  <a:lnTo>
                    <a:pt x="40" y="104"/>
                  </a:lnTo>
                  <a:lnTo>
                    <a:pt x="43" y="119"/>
                  </a:lnTo>
                  <a:lnTo>
                    <a:pt x="46" y="122"/>
                  </a:lnTo>
                  <a:lnTo>
                    <a:pt x="49" y="128"/>
                  </a:lnTo>
                  <a:lnTo>
                    <a:pt x="64" y="134"/>
                  </a:lnTo>
                  <a:lnTo>
                    <a:pt x="64" y="134"/>
                  </a:lnTo>
                  <a:lnTo>
                    <a:pt x="73" y="134"/>
                  </a:lnTo>
                  <a:lnTo>
                    <a:pt x="85" y="134"/>
                  </a:lnTo>
                  <a:lnTo>
                    <a:pt x="85" y="134"/>
                  </a:lnTo>
                  <a:lnTo>
                    <a:pt x="73" y="128"/>
                  </a:lnTo>
                  <a:lnTo>
                    <a:pt x="70" y="119"/>
                  </a:lnTo>
                  <a:lnTo>
                    <a:pt x="67" y="107"/>
                  </a:lnTo>
                  <a:lnTo>
                    <a:pt x="58" y="86"/>
                  </a:lnTo>
                  <a:lnTo>
                    <a:pt x="58" y="86"/>
                  </a:lnTo>
                  <a:lnTo>
                    <a:pt x="49" y="67"/>
                  </a:lnTo>
                  <a:lnTo>
                    <a:pt x="37" y="52"/>
                  </a:lnTo>
                  <a:lnTo>
                    <a:pt x="18" y="43"/>
                  </a:lnTo>
                  <a:lnTo>
                    <a:pt x="9" y="43"/>
                  </a:lnTo>
                  <a:lnTo>
                    <a:pt x="0" y="40"/>
                  </a:lnTo>
                  <a:lnTo>
                    <a:pt x="0" y="40"/>
                  </a:lnTo>
                  <a:close/>
                  <a:moveTo>
                    <a:pt x="158" y="418"/>
                  </a:moveTo>
                  <a:lnTo>
                    <a:pt x="158" y="418"/>
                  </a:lnTo>
                  <a:lnTo>
                    <a:pt x="180" y="418"/>
                  </a:lnTo>
                  <a:lnTo>
                    <a:pt x="198" y="415"/>
                  </a:lnTo>
                  <a:lnTo>
                    <a:pt x="216" y="408"/>
                  </a:lnTo>
                  <a:lnTo>
                    <a:pt x="222" y="402"/>
                  </a:lnTo>
                  <a:lnTo>
                    <a:pt x="225" y="396"/>
                  </a:lnTo>
                  <a:lnTo>
                    <a:pt x="225" y="396"/>
                  </a:lnTo>
                  <a:lnTo>
                    <a:pt x="228" y="384"/>
                  </a:lnTo>
                  <a:lnTo>
                    <a:pt x="235" y="369"/>
                  </a:lnTo>
                  <a:lnTo>
                    <a:pt x="247" y="354"/>
                  </a:lnTo>
                  <a:lnTo>
                    <a:pt x="259" y="338"/>
                  </a:lnTo>
                  <a:lnTo>
                    <a:pt x="259" y="338"/>
                  </a:lnTo>
                  <a:lnTo>
                    <a:pt x="277" y="320"/>
                  </a:lnTo>
                  <a:lnTo>
                    <a:pt x="292" y="299"/>
                  </a:lnTo>
                  <a:lnTo>
                    <a:pt x="305" y="281"/>
                  </a:lnTo>
                  <a:lnTo>
                    <a:pt x="308" y="262"/>
                  </a:lnTo>
                  <a:lnTo>
                    <a:pt x="308" y="262"/>
                  </a:lnTo>
                  <a:lnTo>
                    <a:pt x="308" y="250"/>
                  </a:lnTo>
                  <a:lnTo>
                    <a:pt x="305" y="241"/>
                  </a:lnTo>
                  <a:lnTo>
                    <a:pt x="298" y="229"/>
                  </a:lnTo>
                  <a:lnTo>
                    <a:pt x="298" y="229"/>
                  </a:lnTo>
                  <a:lnTo>
                    <a:pt x="302" y="229"/>
                  </a:lnTo>
                  <a:lnTo>
                    <a:pt x="305" y="211"/>
                  </a:lnTo>
                  <a:lnTo>
                    <a:pt x="305" y="211"/>
                  </a:lnTo>
                  <a:lnTo>
                    <a:pt x="302" y="198"/>
                  </a:lnTo>
                  <a:lnTo>
                    <a:pt x="298" y="186"/>
                  </a:lnTo>
                  <a:lnTo>
                    <a:pt x="295" y="177"/>
                  </a:lnTo>
                  <a:lnTo>
                    <a:pt x="289" y="171"/>
                  </a:lnTo>
                  <a:lnTo>
                    <a:pt x="289" y="171"/>
                  </a:lnTo>
                  <a:lnTo>
                    <a:pt x="289" y="171"/>
                  </a:lnTo>
                  <a:lnTo>
                    <a:pt x="292" y="168"/>
                  </a:lnTo>
                  <a:lnTo>
                    <a:pt x="295" y="162"/>
                  </a:lnTo>
                  <a:lnTo>
                    <a:pt x="295" y="153"/>
                  </a:lnTo>
                  <a:lnTo>
                    <a:pt x="295" y="153"/>
                  </a:lnTo>
                  <a:lnTo>
                    <a:pt x="292" y="140"/>
                  </a:lnTo>
                  <a:lnTo>
                    <a:pt x="286" y="128"/>
                  </a:lnTo>
                  <a:lnTo>
                    <a:pt x="280" y="122"/>
                  </a:lnTo>
                  <a:lnTo>
                    <a:pt x="280" y="122"/>
                  </a:lnTo>
                  <a:lnTo>
                    <a:pt x="286" y="119"/>
                  </a:lnTo>
                  <a:lnTo>
                    <a:pt x="292" y="116"/>
                  </a:lnTo>
                  <a:lnTo>
                    <a:pt x="305" y="101"/>
                  </a:lnTo>
                  <a:lnTo>
                    <a:pt x="320" y="80"/>
                  </a:lnTo>
                  <a:lnTo>
                    <a:pt x="344" y="46"/>
                  </a:lnTo>
                  <a:lnTo>
                    <a:pt x="344" y="46"/>
                  </a:lnTo>
                  <a:lnTo>
                    <a:pt x="350" y="37"/>
                  </a:lnTo>
                  <a:lnTo>
                    <a:pt x="353" y="25"/>
                  </a:lnTo>
                  <a:lnTo>
                    <a:pt x="353" y="19"/>
                  </a:lnTo>
                  <a:lnTo>
                    <a:pt x="350" y="10"/>
                  </a:lnTo>
                  <a:lnTo>
                    <a:pt x="344" y="6"/>
                  </a:lnTo>
                  <a:lnTo>
                    <a:pt x="335" y="3"/>
                  </a:lnTo>
                  <a:lnTo>
                    <a:pt x="326" y="0"/>
                  </a:lnTo>
                  <a:lnTo>
                    <a:pt x="314" y="3"/>
                  </a:lnTo>
                  <a:lnTo>
                    <a:pt x="314" y="3"/>
                  </a:lnTo>
                  <a:lnTo>
                    <a:pt x="305" y="6"/>
                  </a:lnTo>
                  <a:lnTo>
                    <a:pt x="295" y="10"/>
                  </a:lnTo>
                  <a:lnTo>
                    <a:pt x="295" y="10"/>
                  </a:lnTo>
                  <a:lnTo>
                    <a:pt x="308" y="10"/>
                  </a:lnTo>
                  <a:lnTo>
                    <a:pt x="317" y="13"/>
                  </a:lnTo>
                  <a:lnTo>
                    <a:pt x="323" y="19"/>
                  </a:lnTo>
                  <a:lnTo>
                    <a:pt x="329" y="22"/>
                  </a:lnTo>
                  <a:lnTo>
                    <a:pt x="332" y="31"/>
                  </a:lnTo>
                  <a:lnTo>
                    <a:pt x="329" y="37"/>
                  </a:lnTo>
                  <a:lnTo>
                    <a:pt x="326" y="46"/>
                  </a:lnTo>
                  <a:lnTo>
                    <a:pt x="320" y="55"/>
                  </a:lnTo>
                  <a:lnTo>
                    <a:pt x="320" y="55"/>
                  </a:lnTo>
                  <a:lnTo>
                    <a:pt x="295" y="89"/>
                  </a:lnTo>
                  <a:lnTo>
                    <a:pt x="280" y="110"/>
                  </a:lnTo>
                  <a:lnTo>
                    <a:pt x="268" y="122"/>
                  </a:lnTo>
                  <a:lnTo>
                    <a:pt x="259" y="125"/>
                  </a:lnTo>
                  <a:lnTo>
                    <a:pt x="253" y="128"/>
                  </a:lnTo>
                  <a:lnTo>
                    <a:pt x="253" y="128"/>
                  </a:lnTo>
                  <a:lnTo>
                    <a:pt x="259" y="137"/>
                  </a:lnTo>
                  <a:lnTo>
                    <a:pt x="265" y="147"/>
                  </a:lnTo>
                  <a:lnTo>
                    <a:pt x="268" y="159"/>
                  </a:lnTo>
                  <a:lnTo>
                    <a:pt x="268" y="159"/>
                  </a:lnTo>
                  <a:lnTo>
                    <a:pt x="265" y="171"/>
                  </a:lnTo>
                  <a:lnTo>
                    <a:pt x="262" y="177"/>
                  </a:lnTo>
                  <a:lnTo>
                    <a:pt x="259" y="177"/>
                  </a:lnTo>
                  <a:lnTo>
                    <a:pt x="259" y="180"/>
                  </a:lnTo>
                  <a:lnTo>
                    <a:pt x="259" y="180"/>
                  </a:lnTo>
                  <a:lnTo>
                    <a:pt x="265" y="183"/>
                  </a:lnTo>
                  <a:lnTo>
                    <a:pt x="268" y="192"/>
                  </a:lnTo>
                  <a:lnTo>
                    <a:pt x="271" y="204"/>
                  </a:lnTo>
                  <a:lnTo>
                    <a:pt x="271" y="220"/>
                  </a:lnTo>
                  <a:lnTo>
                    <a:pt x="271" y="220"/>
                  </a:lnTo>
                  <a:lnTo>
                    <a:pt x="268" y="235"/>
                  </a:lnTo>
                  <a:lnTo>
                    <a:pt x="268" y="238"/>
                  </a:lnTo>
                  <a:lnTo>
                    <a:pt x="268" y="238"/>
                  </a:lnTo>
                  <a:lnTo>
                    <a:pt x="271" y="247"/>
                  </a:lnTo>
                  <a:lnTo>
                    <a:pt x="274" y="259"/>
                  </a:lnTo>
                  <a:lnTo>
                    <a:pt x="274" y="271"/>
                  </a:lnTo>
                  <a:lnTo>
                    <a:pt x="274" y="271"/>
                  </a:lnTo>
                  <a:lnTo>
                    <a:pt x="268" y="287"/>
                  </a:lnTo>
                  <a:lnTo>
                    <a:pt x="256" y="308"/>
                  </a:lnTo>
                  <a:lnTo>
                    <a:pt x="241" y="326"/>
                  </a:lnTo>
                  <a:lnTo>
                    <a:pt x="222" y="344"/>
                  </a:lnTo>
                  <a:lnTo>
                    <a:pt x="222" y="344"/>
                  </a:lnTo>
                  <a:lnTo>
                    <a:pt x="207" y="360"/>
                  </a:lnTo>
                  <a:lnTo>
                    <a:pt x="198" y="375"/>
                  </a:lnTo>
                  <a:lnTo>
                    <a:pt x="189" y="387"/>
                  </a:lnTo>
                  <a:lnTo>
                    <a:pt x="186" y="402"/>
                  </a:lnTo>
                  <a:lnTo>
                    <a:pt x="186" y="402"/>
                  </a:lnTo>
                  <a:lnTo>
                    <a:pt x="183" y="408"/>
                  </a:lnTo>
                  <a:lnTo>
                    <a:pt x="174" y="411"/>
                  </a:lnTo>
                  <a:lnTo>
                    <a:pt x="158" y="418"/>
                  </a:lnTo>
                  <a:lnTo>
                    <a:pt x="158" y="418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4945093" y="8805934"/>
              <a:ext cx="503258" cy="160343"/>
            </a:xfrm>
            <a:custGeom>
              <a:avLst/>
              <a:gdLst/>
              <a:ahLst/>
              <a:cxnLst>
                <a:cxn ang="0">
                  <a:pos x="317" y="73"/>
                </a:cxn>
                <a:cxn ang="0">
                  <a:pos x="317" y="73"/>
                </a:cxn>
                <a:cxn ang="0">
                  <a:pos x="301" y="82"/>
                </a:cxn>
                <a:cxn ang="0">
                  <a:pos x="286" y="88"/>
                </a:cxn>
                <a:cxn ang="0">
                  <a:pos x="268" y="95"/>
                </a:cxn>
                <a:cxn ang="0">
                  <a:pos x="247" y="101"/>
                </a:cxn>
                <a:cxn ang="0">
                  <a:pos x="222" y="101"/>
                </a:cxn>
                <a:cxn ang="0">
                  <a:pos x="201" y="98"/>
                </a:cxn>
                <a:cxn ang="0">
                  <a:pos x="189" y="92"/>
                </a:cxn>
                <a:cxn ang="0">
                  <a:pos x="180" y="85"/>
                </a:cxn>
                <a:cxn ang="0">
                  <a:pos x="180" y="85"/>
                </a:cxn>
                <a:cxn ang="0">
                  <a:pos x="143" y="58"/>
                </a:cxn>
                <a:cxn ang="0">
                  <a:pos x="113" y="34"/>
                </a:cxn>
                <a:cxn ang="0">
                  <a:pos x="97" y="28"/>
                </a:cxn>
                <a:cxn ang="0">
                  <a:pos x="82" y="21"/>
                </a:cxn>
                <a:cxn ang="0">
                  <a:pos x="67" y="21"/>
                </a:cxn>
                <a:cxn ang="0">
                  <a:pos x="49" y="28"/>
                </a:cxn>
                <a:cxn ang="0">
                  <a:pos x="49" y="28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6" y="34"/>
                </a:cxn>
                <a:cxn ang="0">
                  <a:pos x="12" y="25"/>
                </a:cxn>
                <a:cxn ang="0">
                  <a:pos x="21" y="15"/>
                </a:cxn>
                <a:cxn ang="0">
                  <a:pos x="37" y="6"/>
                </a:cxn>
                <a:cxn ang="0">
                  <a:pos x="52" y="3"/>
                </a:cxn>
                <a:cxn ang="0">
                  <a:pos x="70" y="0"/>
                </a:cxn>
                <a:cxn ang="0">
                  <a:pos x="94" y="6"/>
                </a:cxn>
                <a:cxn ang="0">
                  <a:pos x="94" y="6"/>
                </a:cxn>
                <a:cxn ang="0">
                  <a:pos x="116" y="18"/>
                </a:cxn>
                <a:cxn ang="0">
                  <a:pos x="137" y="31"/>
                </a:cxn>
                <a:cxn ang="0">
                  <a:pos x="170" y="58"/>
                </a:cxn>
                <a:cxn ang="0">
                  <a:pos x="201" y="79"/>
                </a:cxn>
                <a:cxn ang="0">
                  <a:pos x="213" y="85"/>
                </a:cxn>
                <a:cxn ang="0">
                  <a:pos x="228" y="88"/>
                </a:cxn>
                <a:cxn ang="0">
                  <a:pos x="228" y="88"/>
                </a:cxn>
                <a:cxn ang="0">
                  <a:pos x="241" y="92"/>
                </a:cxn>
                <a:cxn ang="0">
                  <a:pos x="256" y="88"/>
                </a:cxn>
                <a:cxn ang="0">
                  <a:pos x="283" y="85"/>
                </a:cxn>
                <a:cxn ang="0">
                  <a:pos x="317" y="73"/>
                </a:cxn>
                <a:cxn ang="0">
                  <a:pos x="317" y="73"/>
                </a:cxn>
              </a:cxnLst>
              <a:rect l="0" t="0" r="r" b="b"/>
              <a:pathLst>
                <a:path w="317" h="101">
                  <a:moveTo>
                    <a:pt x="317" y="73"/>
                  </a:moveTo>
                  <a:lnTo>
                    <a:pt x="317" y="73"/>
                  </a:lnTo>
                  <a:lnTo>
                    <a:pt x="301" y="82"/>
                  </a:lnTo>
                  <a:lnTo>
                    <a:pt x="286" y="88"/>
                  </a:lnTo>
                  <a:lnTo>
                    <a:pt x="268" y="95"/>
                  </a:lnTo>
                  <a:lnTo>
                    <a:pt x="247" y="101"/>
                  </a:lnTo>
                  <a:lnTo>
                    <a:pt x="222" y="101"/>
                  </a:lnTo>
                  <a:lnTo>
                    <a:pt x="201" y="98"/>
                  </a:lnTo>
                  <a:lnTo>
                    <a:pt x="189" y="92"/>
                  </a:lnTo>
                  <a:lnTo>
                    <a:pt x="180" y="85"/>
                  </a:lnTo>
                  <a:lnTo>
                    <a:pt x="180" y="85"/>
                  </a:lnTo>
                  <a:lnTo>
                    <a:pt x="143" y="58"/>
                  </a:lnTo>
                  <a:lnTo>
                    <a:pt x="113" y="34"/>
                  </a:lnTo>
                  <a:lnTo>
                    <a:pt x="97" y="28"/>
                  </a:lnTo>
                  <a:lnTo>
                    <a:pt x="82" y="21"/>
                  </a:lnTo>
                  <a:lnTo>
                    <a:pt x="67" y="21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6" y="34"/>
                  </a:lnTo>
                  <a:lnTo>
                    <a:pt x="12" y="25"/>
                  </a:lnTo>
                  <a:lnTo>
                    <a:pt x="21" y="15"/>
                  </a:lnTo>
                  <a:lnTo>
                    <a:pt x="37" y="6"/>
                  </a:lnTo>
                  <a:lnTo>
                    <a:pt x="52" y="3"/>
                  </a:lnTo>
                  <a:lnTo>
                    <a:pt x="70" y="0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116" y="18"/>
                  </a:lnTo>
                  <a:lnTo>
                    <a:pt x="137" y="31"/>
                  </a:lnTo>
                  <a:lnTo>
                    <a:pt x="170" y="58"/>
                  </a:lnTo>
                  <a:lnTo>
                    <a:pt x="201" y="79"/>
                  </a:lnTo>
                  <a:lnTo>
                    <a:pt x="213" y="85"/>
                  </a:lnTo>
                  <a:lnTo>
                    <a:pt x="228" y="88"/>
                  </a:lnTo>
                  <a:lnTo>
                    <a:pt x="228" y="88"/>
                  </a:lnTo>
                  <a:lnTo>
                    <a:pt x="241" y="92"/>
                  </a:lnTo>
                  <a:lnTo>
                    <a:pt x="256" y="88"/>
                  </a:lnTo>
                  <a:lnTo>
                    <a:pt x="283" y="85"/>
                  </a:lnTo>
                  <a:lnTo>
                    <a:pt x="317" y="73"/>
                  </a:lnTo>
                  <a:lnTo>
                    <a:pt x="317" y="73"/>
                  </a:lnTo>
                  <a:close/>
                </a:path>
              </a:pathLst>
            </a:custGeom>
            <a:solidFill>
              <a:srgbClr val="B024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4916517" y="8824985"/>
              <a:ext cx="71440" cy="87316"/>
            </a:xfrm>
            <a:custGeom>
              <a:avLst/>
              <a:gdLst/>
              <a:ahLst/>
              <a:cxnLst>
                <a:cxn ang="0">
                  <a:pos x="42" y="52"/>
                </a:cxn>
                <a:cxn ang="0">
                  <a:pos x="42" y="52"/>
                </a:cxn>
                <a:cxn ang="0">
                  <a:pos x="42" y="52"/>
                </a:cxn>
                <a:cxn ang="0">
                  <a:pos x="42" y="52"/>
                </a:cxn>
                <a:cxn ang="0">
                  <a:pos x="33" y="55"/>
                </a:cxn>
                <a:cxn ang="0">
                  <a:pos x="24" y="52"/>
                </a:cxn>
                <a:cxn ang="0">
                  <a:pos x="18" y="46"/>
                </a:cxn>
                <a:cxn ang="0">
                  <a:pos x="9" y="37"/>
                </a:cxn>
                <a:cxn ang="0">
                  <a:pos x="3" y="25"/>
                </a:cxn>
                <a:cxn ang="0">
                  <a:pos x="0" y="16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5" y="3"/>
                </a:cxn>
                <a:cxn ang="0">
                  <a:pos x="15" y="3"/>
                </a:cxn>
                <a:cxn ang="0">
                  <a:pos x="15" y="16"/>
                </a:cxn>
                <a:cxn ang="0">
                  <a:pos x="21" y="25"/>
                </a:cxn>
                <a:cxn ang="0">
                  <a:pos x="30" y="34"/>
                </a:cxn>
                <a:cxn ang="0">
                  <a:pos x="45" y="40"/>
                </a:cxn>
                <a:cxn ang="0">
                  <a:pos x="45" y="40"/>
                </a:cxn>
                <a:cxn ang="0">
                  <a:pos x="45" y="46"/>
                </a:cxn>
                <a:cxn ang="0">
                  <a:pos x="45" y="49"/>
                </a:cxn>
                <a:cxn ang="0">
                  <a:pos x="45" y="49"/>
                </a:cxn>
                <a:cxn ang="0">
                  <a:pos x="42" y="52"/>
                </a:cxn>
                <a:cxn ang="0">
                  <a:pos x="42" y="52"/>
                </a:cxn>
              </a:cxnLst>
              <a:rect l="0" t="0" r="r" b="b"/>
              <a:pathLst>
                <a:path w="45" h="55">
                  <a:moveTo>
                    <a:pt x="42" y="52"/>
                  </a:move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33" y="55"/>
                  </a:lnTo>
                  <a:lnTo>
                    <a:pt x="24" y="52"/>
                  </a:lnTo>
                  <a:lnTo>
                    <a:pt x="18" y="46"/>
                  </a:lnTo>
                  <a:lnTo>
                    <a:pt x="9" y="37"/>
                  </a:lnTo>
                  <a:lnTo>
                    <a:pt x="3" y="25"/>
                  </a:lnTo>
                  <a:lnTo>
                    <a:pt x="0" y="16"/>
                  </a:lnTo>
                  <a:lnTo>
                    <a:pt x="0" y="6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16"/>
                  </a:lnTo>
                  <a:lnTo>
                    <a:pt x="21" y="25"/>
                  </a:lnTo>
                  <a:lnTo>
                    <a:pt x="30" y="34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46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2" y="52"/>
                  </a:lnTo>
                  <a:lnTo>
                    <a:pt x="42" y="52"/>
                  </a:lnTo>
                  <a:close/>
                </a:path>
              </a:pathLst>
            </a:custGeom>
            <a:solidFill>
              <a:srgbClr val="B024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4911755" y="8028030"/>
              <a:ext cx="319101" cy="300048"/>
            </a:xfrm>
            <a:custGeom>
              <a:avLst/>
              <a:gdLst/>
              <a:ahLst/>
              <a:cxnLst>
                <a:cxn ang="0">
                  <a:pos x="131" y="9"/>
                </a:cxn>
                <a:cxn ang="0">
                  <a:pos x="131" y="9"/>
                </a:cxn>
                <a:cxn ang="0">
                  <a:pos x="121" y="3"/>
                </a:cxn>
                <a:cxn ang="0">
                  <a:pos x="109" y="0"/>
                </a:cxn>
                <a:cxn ang="0">
                  <a:pos x="97" y="0"/>
                </a:cxn>
                <a:cxn ang="0">
                  <a:pos x="85" y="3"/>
                </a:cxn>
                <a:cxn ang="0">
                  <a:pos x="73" y="12"/>
                </a:cxn>
                <a:cxn ang="0">
                  <a:pos x="61" y="24"/>
                </a:cxn>
                <a:cxn ang="0">
                  <a:pos x="51" y="39"/>
                </a:cxn>
                <a:cxn ang="0">
                  <a:pos x="39" y="58"/>
                </a:cxn>
                <a:cxn ang="0">
                  <a:pos x="39" y="58"/>
                </a:cxn>
                <a:cxn ang="0">
                  <a:pos x="27" y="91"/>
                </a:cxn>
                <a:cxn ang="0">
                  <a:pos x="15" y="119"/>
                </a:cxn>
                <a:cxn ang="0">
                  <a:pos x="6" y="161"/>
                </a:cxn>
                <a:cxn ang="0">
                  <a:pos x="0" y="186"/>
                </a:cxn>
                <a:cxn ang="0">
                  <a:pos x="0" y="189"/>
                </a:cxn>
                <a:cxn ang="0">
                  <a:pos x="0" y="189"/>
                </a:cxn>
                <a:cxn ang="0">
                  <a:pos x="12" y="161"/>
                </a:cxn>
                <a:cxn ang="0">
                  <a:pos x="21" y="134"/>
                </a:cxn>
                <a:cxn ang="0">
                  <a:pos x="36" y="103"/>
                </a:cxn>
                <a:cxn ang="0">
                  <a:pos x="54" y="73"/>
                </a:cxn>
                <a:cxn ang="0">
                  <a:pos x="67" y="61"/>
                </a:cxn>
                <a:cxn ang="0">
                  <a:pos x="76" y="52"/>
                </a:cxn>
                <a:cxn ang="0">
                  <a:pos x="88" y="46"/>
                </a:cxn>
                <a:cxn ang="0">
                  <a:pos x="100" y="39"/>
                </a:cxn>
                <a:cxn ang="0">
                  <a:pos x="112" y="39"/>
                </a:cxn>
                <a:cxn ang="0">
                  <a:pos x="125" y="43"/>
                </a:cxn>
                <a:cxn ang="0">
                  <a:pos x="125" y="43"/>
                </a:cxn>
                <a:cxn ang="0">
                  <a:pos x="149" y="55"/>
                </a:cxn>
                <a:cxn ang="0">
                  <a:pos x="167" y="67"/>
                </a:cxn>
                <a:cxn ang="0">
                  <a:pos x="167" y="67"/>
                </a:cxn>
                <a:cxn ang="0">
                  <a:pos x="173" y="70"/>
                </a:cxn>
                <a:cxn ang="0">
                  <a:pos x="182" y="70"/>
                </a:cxn>
                <a:cxn ang="0">
                  <a:pos x="188" y="70"/>
                </a:cxn>
                <a:cxn ang="0">
                  <a:pos x="195" y="64"/>
                </a:cxn>
                <a:cxn ang="0">
                  <a:pos x="198" y="61"/>
                </a:cxn>
                <a:cxn ang="0">
                  <a:pos x="201" y="52"/>
                </a:cxn>
                <a:cxn ang="0">
                  <a:pos x="201" y="46"/>
                </a:cxn>
                <a:cxn ang="0">
                  <a:pos x="198" y="36"/>
                </a:cxn>
                <a:cxn ang="0">
                  <a:pos x="198" y="36"/>
                </a:cxn>
                <a:cxn ang="0">
                  <a:pos x="198" y="36"/>
                </a:cxn>
                <a:cxn ang="0">
                  <a:pos x="198" y="36"/>
                </a:cxn>
                <a:cxn ang="0">
                  <a:pos x="191" y="43"/>
                </a:cxn>
                <a:cxn ang="0">
                  <a:pos x="185" y="49"/>
                </a:cxn>
                <a:cxn ang="0">
                  <a:pos x="182" y="49"/>
                </a:cxn>
                <a:cxn ang="0">
                  <a:pos x="176" y="49"/>
                </a:cxn>
                <a:cxn ang="0">
                  <a:pos x="176" y="49"/>
                </a:cxn>
                <a:cxn ang="0">
                  <a:pos x="164" y="43"/>
                </a:cxn>
                <a:cxn ang="0">
                  <a:pos x="158" y="33"/>
                </a:cxn>
                <a:cxn ang="0">
                  <a:pos x="146" y="24"/>
                </a:cxn>
                <a:cxn ang="0">
                  <a:pos x="131" y="9"/>
                </a:cxn>
                <a:cxn ang="0">
                  <a:pos x="131" y="9"/>
                </a:cxn>
              </a:cxnLst>
              <a:rect l="0" t="0" r="r" b="b"/>
              <a:pathLst>
                <a:path w="201" h="189">
                  <a:moveTo>
                    <a:pt x="131" y="9"/>
                  </a:moveTo>
                  <a:lnTo>
                    <a:pt x="131" y="9"/>
                  </a:lnTo>
                  <a:lnTo>
                    <a:pt x="121" y="3"/>
                  </a:lnTo>
                  <a:lnTo>
                    <a:pt x="109" y="0"/>
                  </a:lnTo>
                  <a:lnTo>
                    <a:pt x="97" y="0"/>
                  </a:lnTo>
                  <a:lnTo>
                    <a:pt x="85" y="3"/>
                  </a:lnTo>
                  <a:lnTo>
                    <a:pt x="73" y="12"/>
                  </a:lnTo>
                  <a:lnTo>
                    <a:pt x="61" y="24"/>
                  </a:lnTo>
                  <a:lnTo>
                    <a:pt x="51" y="39"/>
                  </a:lnTo>
                  <a:lnTo>
                    <a:pt x="39" y="58"/>
                  </a:lnTo>
                  <a:lnTo>
                    <a:pt x="39" y="58"/>
                  </a:lnTo>
                  <a:lnTo>
                    <a:pt x="27" y="91"/>
                  </a:lnTo>
                  <a:lnTo>
                    <a:pt x="15" y="119"/>
                  </a:lnTo>
                  <a:lnTo>
                    <a:pt x="6" y="161"/>
                  </a:lnTo>
                  <a:lnTo>
                    <a:pt x="0" y="186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12" y="161"/>
                  </a:lnTo>
                  <a:lnTo>
                    <a:pt x="21" y="134"/>
                  </a:lnTo>
                  <a:lnTo>
                    <a:pt x="36" y="103"/>
                  </a:lnTo>
                  <a:lnTo>
                    <a:pt x="54" y="73"/>
                  </a:lnTo>
                  <a:lnTo>
                    <a:pt x="67" y="61"/>
                  </a:lnTo>
                  <a:lnTo>
                    <a:pt x="76" y="52"/>
                  </a:lnTo>
                  <a:lnTo>
                    <a:pt x="88" y="46"/>
                  </a:lnTo>
                  <a:lnTo>
                    <a:pt x="100" y="39"/>
                  </a:lnTo>
                  <a:lnTo>
                    <a:pt x="112" y="39"/>
                  </a:lnTo>
                  <a:lnTo>
                    <a:pt x="125" y="43"/>
                  </a:lnTo>
                  <a:lnTo>
                    <a:pt x="125" y="43"/>
                  </a:lnTo>
                  <a:lnTo>
                    <a:pt x="149" y="55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73" y="70"/>
                  </a:lnTo>
                  <a:lnTo>
                    <a:pt x="182" y="70"/>
                  </a:lnTo>
                  <a:lnTo>
                    <a:pt x="188" y="70"/>
                  </a:lnTo>
                  <a:lnTo>
                    <a:pt x="195" y="64"/>
                  </a:lnTo>
                  <a:lnTo>
                    <a:pt x="198" y="61"/>
                  </a:lnTo>
                  <a:lnTo>
                    <a:pt x="201" y="52"/>
                  </a:lnTo>
                  <a:lnTo>
                    <a:pt x="201" y="46"/>
                  </a:lnTo>
                  <a:lnTo>
                    <a:pt x="198" y="36"/>
                  </a:lnTo>
                  <a:lnTo>
                    <a:pt x="198" y="36"/>
                  </a:lnTo>
                  <a:lnTo>
                    <a:pt x="198" y="36"/>
                  </a:lnTo>
                  <a:lnTo>
                    <a:pt x="198" y="36"/>
                  </a:lnTo>
                  <a:lnTo>
                    <a:pt x="191" y="43"/>
                  </a:lnTo>
                  <a:lnTo>
                    <a:pt x="185" y="49"/>
                  </a:lnTo>
                  <a:lnTo>
                    <a:pt x="182" y="49"/>
                  </a:lnTo>
                  <a:lnTo>
                    <a:pt x="176" y="49"/>
                  </a:lnTo>
                  <a:lnTo>
                    <a:pt x="176" y="49"/>
                  </a:lnTo>
                  <a:lnTo>
                    <a:pt x="164" y="43"/>
                  </a:lnTo>
                  <a:lnTo>
                    <a:pt x="158" y="33"/>
                  </a:lnTo>
                  <a:lnTo>
                    <a:pt x="146" y="24"/>
                  </a:lnTo>
                  <a:lnTo>
                    <a:pt x="131" y="9"/>
                  </a:lnTo>
                  <a:lnTo>
                    <a:pt x="131" y="9"/>
                  </a:lnTo>
                  <a:close/>
                </a:path>
              </a:pathLst>
            </a:custGeom>
            <a:solidFill>
              <a:srgbClr val="FA610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4926043" y="8134397"/>
              <a:ext cx="366728" cy="541357"/>
            </a:xfrm>
            <a:custGeom>
              <a:avLst/>
              <a:gdLst/>
              <a:ahLst/>
              <a:cxnLst>
                <a:cxn ang="0">
                  <a:pos x="82" y="341"/>
                </a:cxn>
                <a:cxn ang="0">
                  <a:pos x="82" y="341"/>
                </a:cxn>
                <a:cxn ang="0">
                  <a:pos x="97" y="332"/>
                </a:cxn>
                <a:cxn ang="0">
                  <a:pos x="112" y="326"/>
                </a:cxn>
                <a:cxn ang="0">
                  <a:pos x="140" y="320"/>
                </a:cxn>
                <a:cxn ang="0">
                  <a:pos x="167" y="320"/>
                </a:cxn>
                <a:cxn ang="0">
                  <a:pos x="192" y="323"/>
                </a:cxn>
                <a:cxn ang="0">
                  <a:pos x="192" y="323"/>
                </a:cxn>
                <a:cxn ang="0">
                  <a:pos x="201" y="307"/>
                </a:cxn>
                <a:cxn ang="0">
                  <a:pos x="213" y="289"/>
                </a:cxn>
                <a:cxn ang="0">
                  <a:pos x="219" y="271"/>
                </a:cxn>
                <a:cxn ang="0">
                  <a:pos x="225" y="250"/>
                </a:cxn>
                <a:cxn ang="0">
                  <a:pos x="231" y="225"/>
                </a:cxn>
                <a:cxn ang="0">
                  <a:pos x="231" y="201"/>
                </a:cxn>
                <a:cxn ang="0">
                  <a:pos x="231" y="177"/>
                </a:cxn>
                <a:cxn ang="0">
                  <a:pos x="231" y="152"/>
                </a:cxn>
                <a:cxn ang="0">
                  <a:pos x="231" y="152"/>
                </a:cxn>
                <a:cxn ang="0">
                  <a:pos x="222" y="116"/>
                </a:cxn>
                <a:cxn ang="0">
                  <a:pos x="210" y="85"/>
                </a:cxn>
                <a:cxn ang="0">
                  <a:pos x="195" y="58"/>
                </a:cxn>
                <a:cxn ang="0">
                  <a:pos x="179" y="36"/>
                </a:cxn>
                <a:cxn ang="0">
                  <a:pos x="158" y="18"/>
                </a:cxn>
                <a:cxn ang="0">
                  <a:pos x="137" y="6"/>
                </a:cxn>
                <a:cxn ang="0">
                  <a:pos x="116" y="0"/>
                </a:cxn>
                <a:cxn ang="0">
                  <a:pos x="103" y="0"/>
                </a:cxn>
                <a:cxn ang="0">
                  <a:pos x="91" y="3"/>
                </a:cxn>
                <a:cxn ang="0">
                  <a:pos x="91" y="3"/>
                </a:cxn>
                <a:cxn ang="0">
                  <a:pos x="70" y="12"/>
                </a:cxn>
                <a:cxn ang="0">
                  <a:pos x="49" y="27"/>
                </a:cxn>
                <a:cxn ang="0">
                  <a:pos x="33" y="46"/>
                </a:cxn>
                <a:cxn ang="0">
                  <a:pos x="18" y="73"/>
                </a:cxn>
                <a:cxn ang="0">
                  <a:pos x="9" y="100"/>
                </a:cxn>
                <a:cxn ang="0">
                  <a:pos x="3" y="134"/>
                </a:cxn>
                <a:cxn ang="0">
                  <a:pos x="0" y="167"/>
                </a:cxn>
                <a:cxn ang="0">
                  <a:pos x="3" y="204"/>
                </a:cxn>
                <a:cxn ang="0">
                  <a:pos x="3" y="204"/>
                </a:cxn>
                <a:cxn ang="0">
                  <a:pos x="9" y="225"/>
                </a:cxn>
                <a:cxn ang="0">
                  <a:pos x="15" y="250"/>
                </a:cxn>
                <a:cxn ang="0">
                  <a:pos x="24" y="268"/>
                </a:cxn>
                <a:cxn ang="0">
                  <a:pos x="33" y="289"/>
                </a:cxn>
                <a:cxn ang="0">
                  <a:pos x="42" y="304"/>
                </a:cxn>
                <a:cxn ang="0">
                  <a:pos x="55" y="320"/>
                </a:cxn>
                <a:cxn ang="0">
                  <a:pos x="70" y="332"/>
                </a:cxn>
                <a:cxn ang="0">
                  <a:pos x="82" y="341"/>
                </a:cxn>
                <a:cxn ang="0">
                  <a:pos x="82" y="341"/>
                </a:cxn>
              </a:cxnLst>
              <a:rect l="0" t="0" r="r" b="b"/>
              <a:pathLst>
                <a:path w="231" h="341">
                  <a:moveTo>
                    <a:pt x="82" y="341"/>
                  </a:moveTo>
                  <a:lnTo>
                    <a:pt x="82" y="341"/>
                  </a:lnTo>
                  <a:lnTo>
                    <a:pt x="97" y="332"/>
                  </a:lnTo>
                  <a:lnTo>
                    <a:pt x="112" y="326"/>
                  </a:lnTo>
                  <a:lnTo>
                    <a:pt x="140" y="320"/>
                  </a:lnTo>
                  <a:lnTo>
                    <a:pt x="167" y="320"/>
                  </a:lnTo>
                  <a:lnTo>
                    <a:pt x="192" y="323"/>
                  </a:lnTo>
                  <a:lnTo>
                    <a:pt x="192" y="323"/>
                  </a:lnTo>
                  <a:lnTo>
                    <a:pt x="201" y="307"/>
                  </a:lnTo>
                  <a:lnTo>
                    <a:pt x="213" y="289"/>
                  </a:lnTo>
                  <a:lnTo>
                    <a:pt x="219" y="271"/>
                  </a:lnTo>
                  <a:lnTo>
                    <a:pt x="225" y="250"/>
                  </a:lnTo>
                  <a:lnTo>
                    <a:pt x="231" y="225"/>
                  </a:lnTo>
                  <a:lnTo>
                    <a:pt x="231" y="201"/>
                  </a:lnTo>
                  <a:lnTo>
                    <a:pt x="231" y="177"/>
                  </a:lnTo>
                  <a:lnTo>
                    <a:pt x="231" y="152"/>
                  </a:lnTo>
                  <a:lnTo>
                    <a:pt x="231" y="152"/>
                  </a:lnTo>
                  <a:lnTo>
                    <a:pt x="222" y="116"/>
                  </a:lnTo>
                  <a:lnTo>
                    <a:pt x="210" y="85"/>
                  </a:lnTo>
                  <a:lnTo>
                    <a:pt x="195" y="58"/>
                  </a:lnTo>
                  <a:lnTo>
                    <a:pt x="179" y="36"/>
                  </a:lnTo>
                  <a:lnTo>
                    <a:pt x="158" y="18"/>
                  </a:lnTo>
                  <a:lnTo>
                    <a:pt x="137" y="6"/>
                  </a:lnTo>
                  <a:lnTo>
                    <a:pt x="116" y="0"/>
                  </a:lnTo>
                  <a:lnTo>
                    <a:pt x="103" y="0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70" y="12"/>
                  </a:lnTo>
                  <a:lnTo>
                    <a:pt x="49" y="27"/>
                  </a:lnTo>
                  <a:lnTo>
                    <a:pt x="33" y="46"/>
                  </a:lnTo>
                  <a:lnTo>
                    <a:pt x="18" y="73"/>
                  </a:lnTo>
                  <a:lnTo>
                    <a:pt x="9" y="100"/>
                  </a:lnTo>
                  <a:lnTo>
                    <a:pt x="3" y="134"/>
                  </a:lnTo>
                  <a:lnTo>
                    <a:pt x="0" y="167"/>
                  </a:lnTo>
                  <a:lnTo>
                    <a:pt x="3" y="204"/>
                  </a:lnTo>
                  <a:lnTo>
                    <a:pt x="3" y="204"/>
                  </a:lnTo>
                  <a:lnTo>
                    <a:pt x="9" y="225"/>
                  </a:lnTo>
                  <a:lnTo>
                    <a:pt x="15" y="250"/>
                  </a:lnTo>
                  <a:lnTo>
                    <a:pt x="24" y="268"/>
                  </a:lnTo>
                  <a:lnTo>
                    <a:pt x="33" y="289"/>
                  </a:lnTo>
                  <a:lnTo>
                    <a:pt x="42" y="304"/>
                  </a:lnTo>
                  <a:lnTo>
                    <a:pt x="55" y="320"/>
                  </a:lnTo>
                  <a:lnTo>
                    <a:pt x="70" y="332"/>
                  </a:lnTo>
                  <a:lnTo>
                    <a:pt x="82" y="341"/>
                  </a:lnTo>
                  <a:lnTo>
                    <a:pt x="82" y="341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4954619" y="8186786"/>
              <a:ext cx="309575" cy="508019"/>
            </a:xfrm>
            <a:custGeom>
              <a:avLst/>
              <a:gdLst/>
              <a:ahLst/>
              <a:cxnLst>
                <a:cxn ang="0">
                  <a:pos x="76" y="3"/>
                </a:cxn>
                <a:cxn ang="0">
                  <a:pos x="76" y="3"/>
                </a:cxn>
                <a:cxn ang="0">
                  <a:pos x="94" y="0"/>
                </a:cxn>
                <a:cxn ang="0">
                  <a:pos x="116" y="6"/>
                </a:cxn>
                <a:cxn ang="0">
                  <a:pos x="134" y="19"/>
                </a:cxn>
                <a:cxn ang="0">
                  <a:pos x="149" y="34"/>
                </a:cxn>
                <a:cxn ang="0">
                  <a:pos x="164" y="55"/>
                </a:cxn>
                <a:cxn ang="0">
                  <a:pos x="177" y="80"/>
                </a:cxn>
                <a:cxn ang="0">
                  <a:pos x="189" y="110"/>
                </a:cxn>
                <a:cxn ang="0">
                  <a:pos x="195" y="144"/>
                </a:cxn>
                <a:cxn ang="0">
                  <a:pos x="195" y="144"/>
                </a:cxn>
                <a:cxn ang="0">
                  <a:pos x="195" y="165"/>
                </a:cxn>
                <a:cxn ang="0">
                  <a:pos x="195" y="189"/>
                </a:cxn>
                <a:cxn ang="0">
                  <a:pos x="195" y="211"/>
                </a:cxn>
                <a:cxn ang="0">
                  <a:pos x="192" y="232"/>
                </a:cxn>
                <a:cxn ang="0">
                  <a:pos x="186" y="253"/>
                </a:cxn>
                <a:cxn ang="0">
                  <a:pos x="180" y="271"/>
                </a:cxn>
                <a:cxn ang="0">
                  <a:pos x="171" y="287"/>
                </a:cxn>
                <a:cxn ang="0">
                  <a:pos x="161" y="302"/>
                </a:cxn>
                <a:cxn ang="0">
                  <a:pos x="161" y="302"/>
                </a:cxn>
                <a:cxn ang="0">
                  <a:pos x="140" y="299"/>
                </a:cxn>
                <a:cxn ang="0">
                  <a:pos x="119" y="299"/>
                </a:cxn>
                <a:cxn ang="0">
                  <a:pos x="94" y="305"/>
                </a:cxn>
                <a:cxn ang="0">
                  <a:pos x="82" y="311"/>
                </a:cxn>
                <a:cxn ang="0">
                  <a:pos x="67" y="320"/>
                </a:cxn>
                <a:cxn ang="0">
                  <a:pos x="67" y="320"/>
                </a:cxn>
                <a:cxn ang="0">
                  <a:pos x="58" y="311"/>
                </a:cxn>
                <a:cxn ang="0">
                  <a:pos x="46" y="299"/>
                </a:cxn>
                <a:cxn ang="0">
                  <a:pos x="37" y="284"/>
                </a:cxn>
                <a:cxn ang="0">
                  <a:pos x="27" y="268"/>
                </a:cxn>
                <a:cxn ang="0">
                  <a:pos x="12" y="232"/>
                </a:cxn>
                <a:cxn ang="0">
                  <a:pos x="6" y="214"/>
                </a:cxn>
                <a:cxn ang="0">
                  <a:pos x="3" y="189"/>
                </a:cxn>
                <a:cxn ang="0">
                  <a:pos x="3" y="189"/>
                </a:cxn>
                <a:cxn ang="0">
                  <a:pos x="0" y="156"/>
                </a:cxn>
                <a:cxn ang="0">
                  <a:pos x="0" y="125"/>
                </a:cxn>
                <a:cxn ang="0">
                  <a:pos x="6" y="95"/>
                </a:cxn>
                <a:cxn ang="0">
                  <a:pos x="15" y="67"/>
                </a:cxn>
                <a:cxn ang="0">
                  <a:pos x="24" y="43"/>
                </a:cxn>
                <a:cxn ang="0">
                  <a:pos x="40" y="25"/>
                </a:cxn>
                <a:cxn ang="0">
                  <a:pos x="58" y="13"/>
                </a:cxn>
                <a:cxn ang="0">
                  <a:pos x="76" y="3"/>
                </a:cxn>
                <a:cxn ang="0">
                  <a:pos x="76" y="3"/>
                </a:cxn>
              </a:cxnLst>
              <a:rect l="0" t="0" r="r" b="b"/>
              <a:pathLst>
                <a:path w="195" h="320">
                  <a:moveTo>
                    <a:pt x="76" y="3"/>
                  </a:moveTo>
                  <a:lnTo>
                    <a:pt x="76" y="3"/>
                  </a:lnTo>
                  <a:lnTo>
                    <a:pt x="94" y="0"/>
                  </a:lnTo>
                  <a:lnTo>
                    <a:pt x="116" y="6"/>
                  </a:lnTo>
                  <a:lnTo>
                    <a:pt x="134" y="19"/>
                  </a:lnTo>
                  <a:lnTo>
                    <a:pt x="149" y="34"/>
                  </a:lnTo>
                  <a:lnTo>
                    <a:pt x="164" y="55"/>
                  </a:lnTo>
                  <a:lnTo>
                    <a:pt x="177" y="80"/>
                  </a:lnTo>
                  <a:lnTo>
                    <a:pt x="189" y="110"/>
                  </a:lnTo>
                  <a:lnTo>
                    <a:pt x="195" y="144"/>
                  </a:lnTo>
                  <a:lnTo>
                    <a:pt x="195" y="144"/>
                  </a:lnTo>
                  <a:lnTo>
                    <a:pt x="195" y="165"/>
                  </a:lnTo>
                  <a:lnTo>
                    <a:pt x="195" y="189"/>
                  </a:lnTo>
                  <a:lnTo>
                    <a:pt x="195" y="211"/>
                  </a:lnTo>
                  <a:lnTo>
                    <a:pt x="192" y="232"/>
                  </a:lnTo>
                  <a:lnTo>
                    <a:pt x="186" y="253"/>
                  </a:lnTo>
                  <a:lnTo>
                    <a:pt x="180" y="271"/>
                  </a:lnTo>
                  <a:lnTo>
                    <a:pt x="171" y="287"/>
                  </a:lnTo>
                  <a:lnTo>
                    <a:pt x="161" y="302"/>
                  </a:lnTo>
                  <a:lnTo>
                    <a:pt x="161" y="302"/>
                  </a:lnTo>
                  <a:lnTo>
                    <a:pt x="140" y="299"/>
                  </a:lnTo>
                  <a:lnTo>
                    <a:pt x="119" y="299"/>
                  </a:lnTo>
                  <a:lnTo>
                    <a:pt x="94" y="305"/>
                  </a:lnTo>
                  <a:lnTo>
                    <a:pt x="82" y="311"/>
                  </a:lnTo>
                  <a:lnTo>
                    <a:pt x="67" y="320"/>
                  </a:lnTo>
                  <a:lnTo>
                    <a:pt x="67" y="320"/>
                  </a:lnTo>
                  <a:lnTo>
                    <a:pt x="58" y="311"/>
                  </a:lnTo>
                  <a:lnTo>
                    <a:pt x="46" y="299"/>
                  </a:lnTo>
                  <a:lnTo>
                    <a:pt x="37" y="284"/>
                  </a:lnTo>
                  <a:lnTo>
                    <a:pt x="27" y="268"/>
                  </a:lnTo>
                  <a:lnTo>
                    <a:pt x="12" y="232"/>
                  </a:lnTo>
                  <a:lnTo>
                    <a:pt x="6" y="214"/>
                  </a:lnTo>
                  <a:lnTo>
                    <a:pt x="3" y="189"/>
                  </a:lnTo>
                  <a:lnTo>
                    <a:pt x="3" y="189"/>
                  </a:lnTo>
                  <a:lnTo>
                    <a:pt x="0" y="156"/>
                  </a:lnTo>
                  <a:lnTo>
                    <a:pt x="0" y="125"/>
                  </a:lnTo>
                  <a:lnTo>
                    <a:pt x="6" y="95"/>
                  </a:lnTo>
                  <a:lnTo>
                    <a:pt x="15" y="67"/>
                  </a:lnTo>
                  <a:lnTo>
                    <a:pt x="24" y="43"/>
                  </a:lnTo>
                  <a:lnTo>
                    <a:pt x="40" y="25"/>
                  </a:lnTo>
                  <a:lnTo>
                    <a:pt x="58" y="13"/>
                  </a:lnTo>
                  <a:lnTo>
                    <a:pt x="76" y="3"/>
                  </a:lnTo>
                  <a:lnTo>
                    <a:pt x="76" y="3"/>
                  </a:lnTo>
                  <a:close/>
                </a:path>
              </a:pathLst>
            </a:custGeom>
            <a:solidFill>
              <a:srgbClr val="FF7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4968907" y="8216950"/>
              <a:ext cx="276236" cy="463567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92" y="3"/>
                </a:cxn>
                <a:cxn ang="0">
                  <a:pos x="107" y="9"/>
                </a:cxn>
                <a:cxn ang="0">
                  <a:pos x="122" y="21"/>
                </a:cxn>
                <a:cxn ang="0">
                  <a:pos x="137" y="36"/>
                </a:cxn>
                <a:cxn ang="0">
                  <a:pos x="149" y="58"/>
                </a:cxn>
                <a:cxn ang="0">
                  <a:pos x="162" y="82"/>
                </a:cxn>
                <a:cxn ang="0">
                  <a:pos x="168" y="109"/>
                </a:cxn>
                <a:cxn ang="0">
                  <a:pos x="174" y="137"/>
                </a:cxn>
                <a:cxn ang="0">
                  <a:pos x="174" y="137"/>
                </a:cxn>
                <a:cxn ang="0">
                  <a:pos x="174" y="161"/>
                </a:cxn>
                <a:cxn ang="0">
                  <a:pos x="174" y="182"/>
                </a:cxn>
                <a:cxn ang="0">
                  <a:pos x="171" y="204"/>
                </a:cxn>
                <a:cxn ang="0">
                  <a:pos x="168" y="222"/>
                </a:cxn>
                <a:cxn ang="0">
                  <a:pos x="162" y="240"/>
                </a:cxn>
                <a:cxn ang="0">
                  <a:pos x="155" y="255"/>
                </a:cxn>
                <a:cxn ang="0">
                  <a:pos x="146" y="268"/>
                </a:cxn>
                <a:cxn ang="0">
                  <a:pos x="134" y="280"/>
                </a:cxn>
                <a:cxn ang="0">
                  <a:pos x="134" y="280"/>
                </a:cxn>
                <a:cxn ang="0">
                  <a:pos x="122" y="280"/>
                </a:cxn>
                <a:cxn ang="0">
                  <a:pos x="107" y="280"/>
                </a:cxn>
                <a:cxn ang="0">
                  <a:pos x="92" y="283"/>
                </a:cxn>
                <a:cxn ang="0">
                  <a:pos x="73" y="292"/>
                </a:cxn>
                <a:cxn ang="0">
                  <a:pos x="73" y="292"/>
                </a:cxn>
                <a:cxn ang="0">
                  <a:pos x="61" y="283"/>
                </a:cxn>
                <a:cxn ang="0">
                  <a:pos x="49" y="274"/>
                </a:cxn>
                <a:cxn ang="0">
                  <a:pos x="37" y="258"/>
                </a:cxn>
                <a:cxn ang="0">
                  <a:pos x="28" y="243"/>
                </a:cxn>
                <a:cxn ang="0">
                  <a:pos x="18" y="225"/>
                </a:cxn>
                <a:cxn ang="0">
                  <a:pos x="12" y="204"/>
                </a:cxn>
                <a:cxn ang="0">
                  <a:pos x="6" y="182"/>
                </a:cxn>
                <a:cxn ang="0">
                  <a:pos x="3" y="158"/>
                </a:cxn>
                <a:cxn ang="0">
                  <a:pos x="3" y="158"/>
                </a:cxn>
                <a:cxn ang="0">
                  <a:pos x="0" y="128"/>
                </a:cxn>
                <a:cxn ang="0">
                  <a:pos x="3" y="100"/>
                </a:cxn>
                <a:cxn ang="0">
                  <a:pos x="9" y="76"/>
                </a:cxn>
                <a:cxn ang="0">
                  <a:pos x="18" y="51"/>
                </a:cxn>
                <a:cxn ang="0">
                  <a:pos x="28" y="33"/>
                </a:cxn>
                <a:cxn ang="0">
                  <a:pos x="40" y="18"/>
                </a:cxn>
                <a:cxn ang="0">
                  <a:pos x="55" y="6"/>
                </a:cxn>
                <a:cxn ang="0">
                  <a:pos x="73" y="0"/>
                </a:cxn>
                <a:cxn ang="0">
                  <a:pos x="73" y="0"/>
                </a:cxn>
              </a:cxnLst>
              <a:rect l="0" t="0" r="r" b="b"/>
              <a:pathLst>
                <a:path w="174" h="292">
                  <a:moveTo>
                    <a:pt x="73" y="0"/>
                  </a:moveTo>
                  <a:lnTo>
                    <a:pt x="73" y="0"/>
                  </a:lnTo>
                  <a:lnTo>
                    <a:pt x="92" y="3"/>
                  </a:lnTo>
                  <a:lnTo>
                    <a:pt x="107" y="9"/>
                  </a:lnTo>
                  <a:lnTo>
                    <a:pt x="122" y="21"/>
                  </a:lnTo>
                  <a:lnTo>
                    <a:pt x="137" y="36"/>
                  </a:lnTo>
                  <a:lnTo>
                    <a:pt x="149" y="58"/>
                  </a:lnTo>
                  <a:lnTo>
                    <a:pt x="162" y="82"/>
                  </a:lnTo>
                  <a:lnTo>
                    <a:pt x="168" y="109"/>
                  </a:lnTo>
                  <a:lnTo>
                    <a:pt x="174" y="137"/>
                  </a:lnTo>
                  <a:lnTo>
                    <a:pt x="174" y="137"/>
                  </a:lnTo>
                  <a:lnTo>
                    <a:pt x="174" y="161"/>
                  </a:lnTo>
                  <a:lnTo>
                    <a:pt x="174" y="182"/>
                  </a:lnTo>
                  <a:lnTo>
                    <a:pt x="171" y="204"/>
                  </a:lnTo>
                  <a:lnTo>
                    <a:pt x="168" y="222"/>
                  </a:lnTo>
                  <a:lnTo>
                    <a:pt x="162" y="240"/>
                  </a:lnTo>
                  <a:lnTo>
                    <a:pt x="155" y="255"/>
                  </a:lnTo>
                  <a:lnTo>
                    <a:pt x="146" y="268"/>
                  </a:lnTo>
                  <a:lnTo>
                    <a:pt x="134" y="280"/>
                  </a:lnTo>
                  <a:lnTo>
                    <a:pt x="134" y="280"/>
                  </a:lnTo>
                  <a:lnTo>
                    <a:pt x="122" y="280"/>
                  </a:lnTo>
                  <a:lnTo>
                    <a:pt x="107" y="280"/>
                  </a:lnTo>
                  <a:lnTo>
                    <a:pt x="92" y="283"/>
                  </a:lnTo>
                  <a:lnTo>
                    <a:pt x="73" y="292"/>
                  </a:lnTo>
                  <a:lnTo>
                    <a:pt x="73" y="292"/>
                  </a:lnTo>
                  <a:lnTo>
                    <a:pt x="61" y="283"/>
                  </a:lnTo>
                  <a:lnTo>
                    <a:pt x="49" y="274"/>
                  </a:lnTo>
                  <a:lnTo>
                    <a:pt x="37" y="258"/>
                  </a:lnTo>
                  <a:lnTo>
                    <a:pt x="28" y="243"/>
                  </a:lnTo>
                  <a:lnTo>
                    <a:pt x="18" y="225"/>
                  </a:lnTo>
                  <a:lnTo>
                    <a:pt x="12" y="204"/>
                  </a:lnTo>
                  <a:lnTo>
                    <a:pt x="6" y="182"/>
                  </a:lnTo>
                  <a:lnTo>
                    <a:pt x="3" y="158"/>
                  </a:lnTo>
                  <a:lnTo>
                    <a:pt x="3" y="158"/>
                  </a:lnTo>
                  <a:lnTo>
                    <a:pt x="0" y="128"/>
                  </a:lnTo>
                  <a:lnTo>
                    <a:pt x="3" y="100"/>
                  </a:lnTo>
                  <a:lnTo>
                    <a:pt x="9" y="76"/>
                  </a:lnTo>
                  <a:lnTo>
                    <a:pt x="18" y="51"/>
                  </a:lnTo>
                  <a:lnTo>
                    <a:pt x="28" y="33"/>
                  </a:lnTo>
                  <a:lnTo>
                    <a:pt x="40" y="18"/>
                  </a:lnTo>
                  <a:lnTo>
                    <a:pt x="55" y="6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4968907" y="8216950"/>
              <a:ext cx="276236" cy="279410"/>
            </a:xfrm>
            <a:custGeom>
              <a:avLst/>
              <a:gdLst/>
              <a:ahLst/>
              <a:cxnLst>
                <a:cxn ang="0">
                  <a:pos x="76" y="27"/>
                </a:cxn>
                <a:cxn ang="0">
                  <a:pos x="76" y="27"/>
                </a:cxn>
                <a:cxn ang="0">
                  <a:pos x="61" y="30"/>
                </a:cxn>
                <a:cxn ang="0">
                  <a:pos x="46" y="42"/>
                </a:cxn>
                <a:cxn ang="0">
                  <a:pos x="34" y="58"/>
                </a:cxn>
                <a:cxn ang="0">
                  <a:pos x="22" y="76"/>
                </a:cxn>
                <a:cxn ang="0">
                  <a:pos x="12" y="97"/>
                </a:cxn>
                <a:cxn ang="0">
                  <a:pos x="6" y="121"/>
                </a:cxn>
                <a:cxn ang="0">
                  <a:pos x="6" y="149"/>
                </a:cxn>
                <a:cxn ang="0">
                  <a:pos x="6" y="176"/>
                </a:cxn>
                <a:cxn ang="0">
                  <a:pos x="6" y="176"/>
                </a:cxn>
                <a:cxn ang="0">
                  <a:pos x="3" y="158"/>
                </a:cxn>
                <a:cxn ang="0">
                  <a:pos x="3" y="158"/>
                </a:cxn>
                <a:cxn ang="0">
                  <a:pos x="0" y="128"/>
                </a:cxn>
                <a:cxn ang="0">
                  <a:pos x="3" y="100"/>
                </a:cxn>
                <a:cxn ang="0">
                  <a:pos x="9" y="76"/>
                </a:cxn>
                <a:cxn ang="0">
                  <a:pos x="18" y="51"/>
                </a:cxn>
                <a:cxn ang="0">
                  <a:pos x="28" y="33"/>
                </a:cxn>
                <a:cxn ang="0">
                  <a:pos x="40" y="18"/>
                </a:cxn>
                <a:cxn ang="0">
                  <a:pos x="55" y="6"/>
                </a:cxn>
                <a:cxn ang="0">
                  <a:pos x="73" y="0"/>
                </a:cxn>
                <a:cxn ang="0">
                  <a:pos x="73" y="0"/>
                </a:cxn>
                <a:cxn ang="0">
                  <a:pos x="92" y="3"/>
                </a:cxn>
                <a:cxn ang="0">
                  <a:pos x="107" y="9"/>
                </a:cxn>
                <a:cxn ang="0">
                  <a:pos x="122" y="21"/>
                </a:cxn>
                <a:cxn ang="0">
                  <a:pos x="137" y="36"/>
                </a:cxn>
                <a:cxn ang="0">
                  <a:pos x="149" y="58"/>
                </a:cxn>
                <a:cxn ang="0">
                  <a:pos x="162" y="82"/>
                </a:cxn>
                <a:cxn ang="0">
                  <a:pos x="168" y="109"/>
                </a:cxn>
                <a:cxn ang="0">
                  <a:pos x="174" y="137"/>
                </a:cxn>
                <a:cxn ang="0">
                  <a:pos x="174" y="137"/>
                </a:cxn>
                <a:cxn ang="0">
                  <a:pos x="174" y="146"/>
                </a:cxn>
                <a:cxn ang="0">
                  <a:pos x="174" y="146"/>
                </a:cxn>
                <a:cxn ang="0">
                  <a:pos x="168" y="118"/>
                </a:cxn>
                <a:cxn ang="0">
                  <a:pos x="159" y="94"/>
                </a:cxn>
                <a:cxn ang="0">
                  <a:pos x="149" y="76"/>
                </a:cxn>
                <a:cxn ang="0">
                  <a:pos x="137" y="58"/>
                </a:cxn>
                <a:cxn ang="0">
                  <a:pos x="122" y="42"/>
                </a:cxn>
                <a:cxn ang="0">
                  <a:pos x="107" y="33"/>
                </a:cxn>
                <a:cxn ang="0">
                  <a:pos x="92" y="27"/>
                </a:cxn>
                <a:cxn ang="0">
                  <a:pos x="76" y="27"/>
                </a:cxn>
                <a:cxn ang="0">
                  <a:pos x="76" y="27"/>
                </a:cxn>
              </a:cxnLst>
              <a:rect l="0" t="0" r="r" b="b"/>
              <a:pathLst>
                <a:path w="174" h="176">
                  <a:moveTo>
                    <a:pt x="76" y="27"/>
                  </a:moveTo>
                  <a:lnTo>
                    <a:pt x="76" y="27"/>
                  </a:lnTo>
                  <a:lnTo>
                    <a:pt x="61" y="30"/>
                  </a:lnTo>
                  <a:lnTo>
                    <a:pt x="46" y="42"/>
                  </a:lnTo>
                  <a:lnTo>
                    <a:pt x="34" y="58"/>
                  </a:lnTo>
                  <a:lnTo>
                    <a:pt x="22" y="76"/>
                  </a:lnTo>
                  <a:lnTo>
                    <a:pt x="12" y="97"/>
                  </a:lnTo>
                  <a:lnTo>
                    <a:pt x="6" y="121"/>
                  </a:lnTo>
                  <a:lnTo>
                    <a:pt x="6" y="149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3" y="158"/>
                  </a:lnTo>
                  <a:lnTo>
                    <a:pt x="3" y="158"/>
                  </a:lnTo>
                  <a:lnTo>
                    <a:pt x="0" y="128"/>
                  </a:lnTo>
                  <a:lnTo>
                    <a:pt x="3" y="100"/>
                  </a:lnTo>
                  <a:lnTo>
                    <a:pt x="9" y="76"/>
                  </a:lnTo>
                  <a:lnTo>
                    <a:pt x="18" y="51"/>
                  </a:lnTo>
                  <a:lnTo>
                    <a:pt x="28" y="33"/>
                  </a:lnTo>
                  <a:lnTo>
                    <a:pt x="40" y="18"/>
                  </a:lnTo>
                  <a:lnTo>
                    <a:pt x="55" y="6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92" y="3"/>
                  </a:lnTo>
                  <a:lnTo>
                    <a:pt x="107" y="9"/>
                  </a:lnTo>
                  <a:lnTo>
                    <a:pt x="122" y="21"/>
                  </a:lnTo>
                  <a:lnTo>
                    <a:pt x="137" y="36"/>
                  </a:lnTo>
                  <a:lnTo>
                    <a:pt x="149" y="58"/>
                  </a:lnTo>
                  <a:lnTo>
                    <a:pt x="162" y="82"/>
                  </a:lnTo>
                  <a:lnTo>
                    <a:pt x="168" y="109"/>
                  </a:lnTo>
                  <a:lnTo>
                    <a:pt x="174" y="137"/>
                  </a:lnTo>
                  <a:lnTo>
                    <a:pt x="174" y="137"/>
                  </a:lnTo>
                  <a:lnTo>
                    <a:pt x="174" y="146"/>
                  </a:lnTo>
                  <a:lnTo>
                    <a:pt x="174" y="146"/>
                  </a:lnTo>
                  <a:lnTo>
                    <a:pt x="168" y="118"/>
                  </a:lnTo>
                  <a:lnTo>
                    <a:pt x="159" y="94"/>
                  </a:lnTo>
                  <a:lnTo>
                    <a:pt x="149" y="76"/>
                  </a:lnTo>
                  <a:lnTo>
                    <a:pt x="137" y="58"/>
                  </a:lnTo>
                  <a:lnTo>
                    <a:pt x="122" y="42"/>
                  </a:lnTo>
                  <a:lnTo>
                    <a:pt x="107" y="33"/>
                  </a:lnTo>
                  <a:lnTo>
                    <a:pt x="92" y="27"/>
                  </a:lnTo>
                  <a:lnTo>
                    <a:pt x="76" y="27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4992720" y="8216950"/>
              <a:ext cx="207971" cy="274648"/>
            </a:xfrm>
            <a:custGeom>
              <a:avLst/>
              <a:gdLst/>
              <a:ahLst/>
              <a:cxnLst>
                <a:cxn ang="0">
                  <a:pos x="3" y="97"/>
                </a:cxn>
                <a:cxn ang="0">
                  <a:pos x="3" y="97"/>
                </a:cxn>
                <a:cxn ang="0">
                  <a:pos x="7" y="112"/>
                </a:cxn>
                <a:cxn ang="0">
                  <a:pos x="13" y="131"/>
                </a:cxn>
                <a:cxn ang="0">
                  <a:pos x="22" y="143"/>
                </a:cxn>
                <a:cxn ang="0">
                  <a:pos x="31" y="155"/>
                </a:cxn>
                <a:cxn ang="0">
                  <a:pos x="43" y="164"/>
                </a:cxn>
                <a:cxn ang="0">
                  <a:pos x="52" y="170"/>
                </a:cxn>
                <a:cxn ang="0">
                  <a:pos x="67" y="173"/>
                </a:cxn>
                <a:cxn ang="0">
                  <a:pos x="80" y="173"/>
                </a:cxn>
                <a:cxn ang="0">
                  <a:pos x="80" y="173"/>
                </a:cxn>
                <a:cxn ang="0">
                  <a:pos x="92" y="170"/>
                </a:cxn>
                <a:cxn ang="0">
                  <a:pos x="104" y="161"/>
                </a:cxn>
                <a:cxn ang="0">
                  <a:pos x="113" y="152"/>
                </a:cxn>
                <a:cxn ang="0">
                  <a:pos x="122" y="140"/>
                </a:cxn>
                <a:cxn ang="0">
                  <a:pos x="128" y="128"/>
                </a:cxn>
                <a:cxn ang="0">
                  <a:pos x="131" y="112"/>
                </a:cxn>
                <a:cxn ang="0">
                  <a:pos x="131" y="94"/>
                </a:cxn>
                <a:cxn ang="0">
                  <a:pos x="131" y="76"/>
                </a:cxn>
                <a:cxn ang="0">
                  <a:pos x="131" y="76"/>
                </a:cxn>
                <a:cxn ang="0">
                  <a:pos x="125" y="61"/>
                </a:cxn>
                <a:cxn ang="0">
                  <a:pos x="119" y="45"/>
                </a:cxn>
                <a:cxn ang="0">
                  <a:pos x="113" y="30"/>
                </a:cxn>
                <a:cxn ang="0">
                  <a:pos x="104" y="18"/>
                </a:cxn>
                <a:cxn ang="0">
                  <a:pos x="92" y="9"/>
                </a:cxn>
                <a:cxn ang="0">
                  <a:pos x="80" y="3"/>
                </a:cxn>
                <a:cxn ang="0">
                  <a:pos x="67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40" y="3"/>
                </a:cxn>
                <a:cxn ang="0">
                  <a:pos x="28" y="12"/>
                </a:cxn>
                <a:cxn ang="0">
                  <a:pos x="19" y="21"/>
                </a:cxn>
                <a:cxn ang="0">
                  <a:pos x="13" y="33"/>
                </a:cxn>
                <a:cxn ang="0">
                  <a:pos x="7" y="45"/>
                </a:cxn>
                <a:cxn ang="0">
                  <a:pos x="3" y="64"/>
                </a:cxn>
                <a:cxn ang="0">
                  <a:pos x="0" y="79"/>
                </a:cxn>
                <a:cxn ang="0">
                  <a:pos x="3" y="97"/>
                </a:cxn>
                <a:cxn ang="0">
                  <a:pos x="3" y="97"/>
                </a:cxn>
              </a:cxnLst>
              <a:rect l="0" t="0" r="r" b="b"/>
              <a:pathLst>
                <a:path w="131" h="173">
                  <a:moveTo>
                    <a:pt x="3" y="97"/>
                  </a:moveTo>
                  <a:lnTo>
                    <a:pt x="3" y="97"/>
                  </a:lnTo>
                  <a:lnTo>
                    <a:pt x="7" y="112"/>
                  </a:lnTo>
                  <a:lnTo>
                    <a:pt x="13" y="131"/>
                  </a:lnTo>
                  <a:lnTo>
                    <a:pt x="22" y="143"/>
                  </a:lnTo>
                  <a:lnTo>
                    <a:pt x="31" y="155"/>
                  </a:lnTo>
                  <a:lnTo>
                    <a:pt x="43" y="164"/>
                  </a:lnTo>
                  <a:lnTo>
                    <a:pt x="52" y="170"/>
                  </a:lnTo>
                  <a:lnTo>
                    <a:pt x="67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92" y="170"/>
                  </a:lnTo>
                  <a:lnTo>
                    <a:pt x="104" y="161"/>
                  </a:lnTo>
                  <a:lnTo>
                    <a:pt x="113" y="152"/>
                  </a:lnTo>
                  <a:lnTo>
                    <a:pt x="122" y="140"/>
                  </a:lnTo>
                  <a:lnTo>
                    <a:pt x="128" y="128"/>
                  </a:lnTo>
                  <a:lnTo>
                    <a:pt x="131" y="112"/>
                  </a:lnTo>
                  <a:lnTo>
                    <a:pt x="131" y="94"/>
                  </a:lnTo>
                  <a:lnTo>
                    <a:pt x="131" y="76"/>
                  </a:lnTo>
                  <a:lnTo>
                    <a:pt x="131" y="76"/>
                  </a:lnTo>
                  <a:lnTo>
                    <a:pt x="125" y="61"/>
                  </a:lnTo>
                  <a:lnTo>
                    <a:pt x="119" y="45"/>
                  </a:lnTo>
                  <a:lnTo>
                    <a:pt x="113" y="30"/>
                  </a:lnTo>
                  <a:lnTo>
                    <a:pt x="104" y="18"/>
                  </a:lnTo>
                  <a:lnTo>
                    <a:pt x="92" y="9"/>
                  </a:lnTo>
                  <a:lnTo>
                    <a:pt x="80" y="3"/>
                  </a:lnTo>
                  <a:lnTo>
                    <a:pt x="67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0" y="3"/>
                  </a:lnTo>
                  <a:lnTo>
                    <a:pt x="28" y="12"/>
                  </a:lnTo>
                  <a:lnTo>
                    <a:pt x="19" y="21"/>
                  </a:lnTo>
                  <a:lnTo>
                    <a:pt x="13" y="33"/>
                  </a:lnTo>
                  <a:lnTo>
                    <a:pt x="7" y="45"/>
                  </a:lnTo>
                  <a:lnTo>
                    <a:pt x="3" y="64"/>
                  </a:lnTo>
                  <a:lnTo>
                    <a:pt x="0" y="79"/>
                  </a:lnTo>
                  <a:lnTo>
                    <a:pt x="3" y="97"/>
                  </a:lnTo>
                  <a:lnTo>
                    <a:pt x="3" y="97"/>
                  </a:lnTo>
                  <a:close/>
                </a:path>
              </a:pathLst>
            </a:custGeom>
            <a:solidFill>
              <a:srgbClr val="1A5A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5013359" y="8245526"/>
              <a:ext cx="168282" cy="217495"/>
            </a:xfrm>
            <a:custGeom>
              <a:avLst/>
              <a:gdLst/>
              <a:ahLst/>
              <a:cxnLst>
                <a:cxn ang="0">
                  <a:pos x="3" y="76"/>
                </a:cxn>
                <a:cxn ang="0">
                  <a:pos x="3" y="76"/>
                </a:cxn>
                <a:cxn ang="0">
                  <a:pos x="6" y="91"/>
                </a:cxn>
                <a:cxn ang="0">
                  <a:pos x="9" y="103"/>
                </a:cxn>
                <a:cxn ang="0">
                  <a:pos x="18" y="113"/>
                </a:cxn>
                <a:cxn ang="0">
                  <a:pos x="24" y="122"/>
                </a:cxn>
                <a:cxn ang="0">
                  <a:pos x="33" y="131"/>
                </a:cxn>
                <a:cxn ang="0">
                  <a:pos x="42" y="137"/>
                </a:cxn>
                <a:cxn ang="0">
                  <a:pos x="54" y="137"/>
                </a:cxn>
                <a:cxn ang="0">
                  <a:pos x="64" y="137"/>
                </a:cxn>
                <a:cxn ang="0">
                  <a:pos x="64" y="137"/>
                </a:cxn>
                <a:cxn ang="0">
                  <a:pos x="76" y="134"/>
                </a:cxn>
                <a:cxn ang="0">
                  <a:pos x="82" y="128"/>
                </a:cxn>
                <a:cxn ang="0">
                  <a:pos x="91" y="122"/>
                </a:cxn>
                <a:cxn ang="0">
                  <a:pos x="97" y="113"/>
                </a:cxn>
                <a:cxn ang="0">
                  <a:pos x="103" y="100"/>
                </a:cxn>
                <a:cxn ang="0">
                  <a:pos x="106" y="88"/>
                </a:cxn>
                <a:cxn ang="0">
                  <a:pos x="106" y="76"/>
                </a:cxn>
                <a:cxn ang="0">
                  <a:pos x="106" y="61"/>
                </a:cxn>
                <a:cxn ang="0">
                  <a:pos x="106" y="61"/>
                </a:cxn>
                <a:cxn ang="0">
                  <a:pos x="103" y="46"/>
                </a:cxn>
                <a:cxn ang="0">
                  <a:pos x="97" y="33"/>
                </a:cxn>
                <a:cxn ang="0">
                  <a:pos x="91" y="24"/>
                </a:cxn>
                <a:cxn ang="0">
                  <a:pos x="82" y="15"/>
                </a:cxn>
                <a:cxn ang="0">
                  <a:pos x="73" y="6"/>
                </a:cxn>
                <a:cxn ang="0">
                  <a:pos x="64" y="3"/>
                </a:cxn>
                <a:cxn ang="0">
                  <a:pos x="54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3" y="3"/>
                </a:cxn>
                <a:cxn ang="0">
                  <a:pos x="24" y="9"/>
                </a:cxn>
                <a:cxn ang="0">
                  <a:pos x="15" y="15"/>
                </a:cxn>
                <a:cxn ang="0">
                  <a:pos x="9" y="24"/>
                </a:cxn>
                <a:cxn ang="0">
                  <a:pos x="6" y="36"/>
                </a:cxn>
                <a:cxn ang="0">
                  <a:pos x="3" y="49"/>
                </a:cxn>
                <a:cxn ang="0">
                  <a:pos x="0" y="64"/>
                </a:cxn>
                <a:cxn ang="0">
                  <a:pos x="3" y="76"/>
                </a:cxn>
                <a:cxn ang="0">
                  <a:pos x="3" y="76"/>
                </a:cxn>
              </a:cxnLst>
              <a:rect l="0" t="0" r="r" b="b"/>
              <a:pathLst>
                <a:path w="106" h="137">
                  <a:moveTo>
                    <a:pt x="3" y="76"/>
                  </a:moveTo>
                  <a:lnTo>
                    <a:pt x="3" y="76"/>
                  </a:lnTo>
                  <a:lnTo>
                    <a:pt x="6" y="91"/>
                  </a:lnTo>
                  <a:lnTo>
                    <a:pt x="9" y="103"/>
                  </a:lnTo>
                  <a:lnTo>
                    <a:pt x="18" y="113"/>
                  </a:lnTo>
                  <a:lnTo>
                    <a:pt x="24" y="122"/>
                  </a:lnTo>
                  <a:lnTo>
                    <a:pt x="33" y="131"/>
                  </a:lnTo>
                  <a:lnTo>
                    <a:pt x="42" y="137"/>
                  </a:lnTo>
                  <a:lnTo>
                    <a:pt x="54" y="137"/>
                  </a:lnTo>
                  <a:lnTo>
                    <a:pt x="64" y="137"/>
                  </a:lnTo>
                  <a:lnTo>
                    <a:pt x="64" y="137"/>
                  </a:lnTo>
                  <a:lnTo>
                    <a:pt x="76" y="134"/>
                  </a:lnTo>
                  <a:lnTo>
                    <a:pt x="82" y="128"/>
                  </a:lnTo>
                  <a:lnTo>
                    <a:pt x="91" y="122"/>
                  </a:lnTo>
                  <a:lnTo>
                    <a:pt x="97" y="113"/>
                  </a:lnTo>
                  <a:lnTo>
                    <a:pt x="103" y="100"/>
                  </a:lnTo>
                  <a:lnTo>
                    <a:pt x="106" y="88"/>
                  </a:lnTo>
                  <a:lnTo>
                    <a:pt x="106" y="76"/>
                  </a:lnTo>
                  <a:lnTo>
                    <a:pt x="106" y="61"/>
                  </a:lnTo>
                  <a:lnTo>
                    <a:pt x="106" y="61"/>
                  </a:lnTo>
                  <a:lnTo>
                    <a:pt x="103" y="46"/>
                  </a:lnTo>
                  <a:lnTo>
                    <a:pt x="97" y="33"/>
                  </a:lnTo>
                  <a:lnTo>
                    <a:pt x="91" y="24"/>
                  </a:lnTo>
                  <a:lnTo>
                    <a:pt x="82" y="15"/>
                  </a:lnTo>
                  <a:lnTo>
                    <a:pt x="73" y="6"/>
                  </a:lnTo>
                  <a:lnTo>
                    <a:pt x="64" y="3"/>
                  </a:lnTo>
                  <a:lnTo>
                    <a:pt x="5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3" y="3"/>
                  </a:lnTo>
                  <a:lnTo>
                    <a:pt x="24" y="9"/>
                  </a:lnTo>
                  <a:lnTo>
                    <a:pt x="15" y="15"/>
                  </a:lnTo>
                  <a:lnTo>
                    <a:pt x="9" y="24"/>
                  </a:lnTo>
                  <a:lnTo>
                    <a:pt x="6" y="36"/>
                  </a:lnTo>
                  <a:lnTo>
                    <a:pt x="3" y="49"/>
                  </a:lnTo>
                  <a:lnTo>
                    <a:pt x="0" y="64"/>
                  </a:lnTo>
                  <a:lnTo>
                    <a:pt x="3" y="76"/>
                  </a:lnTo>
                  <a:lnTo>
                    <a:pt x="3" y="76"/>
                  </a:lnTo>
                  <a:close/>
                </a:path>
              </a:pathLst>
            </a:custGeom>
            <a:solidFill>
              <a:srgbClr val="28AEC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5046698" y="8288390"/>
              <a:ext cx="106367" cy="14129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49"/>
                </a:cxn>
                <a:cxn ang="0">
                  <a:pos x="3" y="67"/>
                </a:cxn>
                <a:cxn ang="0">
                  <a:pos x="15" y="80"/>
                </a:cxn>
                <a:cxn ang="0">
                  <a:pos x="27" y="86"/>
                </a:cxn>
                <a:cxn ang="0">
                  <a:pos x="40" y="89"/>
                </a:cxn>
                <a:cxn ang="0">
                  <a:pos x="40" y="89"/>
                </a:cxn>
                <a:cxn ang="0">
                  <a:pos x="52" y="83"/>
                </a:cxn>
                <a:cxn ang="0">
                  <a:pos x="61" y="70"/>
                </a:cxn>
                <a:cxn ang="0">
                  <a:pos x="67" y="55"/>
                </a:cxn>
                <a:cxn ang="0">
                  <a:pos x="67" y="40"/>
                </a:cxn>
                <a:cxn ang="0">
                  <a:pos x="67" y="40"/>
                </a:cxn>
                <a:cxn ang="0">
                  <a:pos x="61" y="22"/>
                </a:cxn>
                <a:cxn ang="0">
                  <a:pos x="52" y="9"/>
                </a:cxn>
                <a:cxn ang="0">
                  <a:pos x="40" y="3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5" y="6"/>
                </a:cxn>
                <a:cxn ang="0">
                  <a:pos x="3" y="19"/>
                </a:cxn>
                <a:cxn ang="0">
                  <a:pos x="0" y="34"/>
                </a:cxn>
                <a:cxn ang="0">
                  <a:pos x="0" y="49"/>
                </a:cxn>
                <a:cxn ang="0">
                  <a:pos x="0" y="49"/>
                </a:cxn>
              </a:cxnLst>
              <a:rect l="0" t="0" r="r" b="b"/>
              <a:pathLst>
                <a:path w="67" h="89">
                  <a:moveTo>
                    <a:pt x="0" y="49"/>
                  </a:moveTo>
                  <a:lnTo>
                    <a:pt x="0" y="49"/>
                  </a:lnTo>
                  <a:lnTo>
                    <a:pt x="3" y="67"/>
                  </a:lnTo>
                  <a:lnTo>
                    <a:pt x="15" y="80"/>
                  </a:lnTo>
                  <a:lnTo>
                    <a:pt x="27" y="86"/>
                  </a:lnTo>
                  <a:lnTo>
                    <a:pt x="40" y="89"/>
                  </a:lnTo>
                  <a:lnTo>
                    <a:pt x="40" y="89"/>
                  </a:lnTo>
                  <a:lnTo>
                    <a:pt x="52" y="83"/>
                  </a:lnTo>
                  <a:lnTo>
                    <a:pt x="61" y="70"/>
                  </a:lnTo>
                  <a:lnTo>
                    <a:pt x="67" y="55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1" y="22"/>
                  </a:lnTo>
                  <a:lnTo>
                    <a:pt x="52" y="9"/>
                  </a:lnTo>
                  <a:lnTo>
                    <a:pt x="40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5" y="6"/>
                  </a:lnTo>
                  <a:lnTo>
                    <a:pt x="3" y="19"/>
                  </a:lnTo>
                  <a:lnTo>
                    <a:pt x="0" y="34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5060986" y="8274102"/>
              <a:ext cx="42864" cy="5397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3" y="31"/>
                </a:cxn>
                <a:cxn ang="0">
                  <a:pos x="9" y="34"/>
                </a:cxn>
                <a:cxn ang="0">
                  <a:pos x="12" y="34"/>
                </a:cxn>
                <a:cxn ang="0">
                  <a:pos x="12" y="34"/>
                </a:cxn>
                <a:cxn ang="0">
                  <a:pos x="18" y="34"/>
                </a:cxn>
                <a:cxn ang="0">
                  <a:pos x="21" y="31"/>
                </a:cxn>
                <a:cxn ang="0">
                  <a:pos x="24" y="25"/>
                </a:cxn>
                <a:cxn ang="0">
                  <a:pos x="27" y="18"/>
                </a:cxn>
                <a:cxn ang="0">
                  <a:pos x="27" y="18"/>
                </a:cxn>
                <a:cxn ang="0">
                  <a:pos x="24" y="12"/>
                </a:cxn>
                <a:cxn ang="0">
                  <a:pos x="21" y="6"/>
                </a:cxn>
                <a:cxn ang="0">
                  <a:pos x="18" y="3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3"/>
                </a:cxn>
                <a:cxn ang="0">
                  <a:pos x="3" y="6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27" h="34">
                  <a:moveTo>
                    <a:pt x="0" y="18"/>
                  </a:moveTo>
                  <a:lnTo>
                    <a:pt x="0" y="18"/>
                  </a:lnTo>
                  <a:lnTo>
                    <a:pt x="0" y="25"/>
                  </a:lnTo>
                  <a:lnTo>
                    <a:pt x="3" y="31"/>
                  </a:lnTo>
                  <a:lnTo>
                    <a:pt x="9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1" y="31"/>
                  </a:lnTo>
                  <a:lnTo>
                    <a:pt x="24" y="25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4" y="12"/>
                  </a:lnTo>
                  <a:lnTo>
                    <a:pt x="21" y="6"/>
                  </a:lnTo>
                  <a:lnTo>
                    <a:pt x="18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5129251" y="8385231"/>
              <a:ext cx="28576" cy="3016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3" y="3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3" y="15"/>
                </a:cxn>
                <a:cxn ang="0">
                  <a:pos x="9" y="19"/>
                </a:cxn>
                <a:cxn ang="0">
                  <a:pos x="9" y="19"/>
                </a:cxn>
                <a:cxn ang="0">
                  <a:pos x="15" y="15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5" y="3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8" h="19">
                  <a:moveTo>
                    <a:pt x="9" y="0"/>
                  </a:moveTo>
                  <a:lnTo>
                    <a:pt x="9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15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5" y="15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5" y="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4987958" y="8597964"/>
              <a:ext cx="295287" cy="146055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61"/>
                </a:cxn>
                <a:cxn ang="0">
                  <a:pos x="3" y="52"/>
                </a:cxn>
                <a:cxn ang="0">
                  <a:pos x="13" y="34"/>
                </a:cxn>
                <a:cxn ang="0">
                  <a:pos x="22" y="25"/>
                </a:cxn>
                <a:cxn ang="0">
                  <a:pos x="31" y="15"/>
                </a:cxn>
                <a:cxn ang="0">
                  <a:pos x="46" y="6"/>
                </a:cxn>
                <a:cxn ang="0">
                  <a:pos x="67" y="3"/>
                </a:cxn>
                <a:cxn ang="0">
                  <a:pos x="67" y="3"/>
                </a:cxn>
                <a:cxn ang="0">
                  <a:pos x="119" y="0"/>
                </a:cxn>
                <a:cxn ang="0">
                  <a:pos x="131" y="0"/>
                </a:cxn>
                <a:cxn ang="0">
                  <a:pos x="147" y="3"/>
                </a:cxn>
                <a:cxn ang="0">
                  <a:pos x="147" y="3"/>
                </a:cxn>
                <a:cxn ang="0">
                  <a:pos x="162" y="6"/>
                </a:cxn>
                <a:cxn ang="0">
                  <a:pos x="174" y="12"/>
                </a:cxn>
                <a:cxn ang="0">
                  <a:pos x="186" y="22"/>
                </a:cxn>
                <a:cxn ang="0">
                  <a:pos x="186" y="22"/>
                </a:cxn>
                <a:cxn ang="0">
                  <a:pos x="183" y="31"/>
                </a:cxn>
                <a:cxn ang="0">
                  <a:pos x="171" y="49"/>
                </a:cxn>
                <a:cxn ang="0">
                  <a:pos x="162" y="61"/>
                </a:cxn>
                <a:cxn ang="0">
                  <a:pos x="150" y="70"/>
                </a:cxn>
                <a:cxn ang="0">
                  <a:pos x="137" y="79"/>
                </a:cxn>
                <a:cxn ang="0">
                  <a:pos x="122" y="82"/>
                </a:cxn>
                <a:cxn ang="0">
                  <a:pos x="122" y="82"/>
                </a:cxn>
                <a:cxn ang="0">
                  <a:pos x="77" y="92"/>
                </a:cxn>
                <a:cxn ang="0">
                  <a:pos x="61" y="89"/>
                </a:cxn>
                <a:cxn ang="0">
                  <a:pos x="43" y="85"/>
                </a:cxn>
                <a:cxn ang="0">
                  <a:pos x="43" y="85"/>
                </a:cxn>
                <a:cxn ang="0">
                  <a:pos x="13" y="70"/>
                </a:cxn>
                <a:cxn ang="0">
                  <a:pos x="0" y="61"/>
                </a:cxn>
                <a:cxn ang="0">
                  <a:pos x="0" y="61"/>
                </a:cxn>
              </a:cxnLst>
              <a:rect l="0" t="0" r="r" b="b"/>
              <a:pathLst>
                <a:path w="186" h="92">
                  <a:moveTo>
                    <a:pt x="0" y="61"/>
                  </a:moveTo>
                  <a:lnTo>
                    <a:pt x="0" y="61"/>
                  </a:lnTo>
                  <a:lnTo>
                    <a:pt x="3" y="52"/>
                  </a:lnTo>
                  <a:lnTo>
                    <a:pt x="13" y="34"/>
                  </a:lnTo>
                  <a:lnTo>
                    <a:pt x="22" y="25"/>
                  </a:lnTo>
                  <a:lnTo>
                    <a:pt x="31" y="15"/>
                  </a:lnTo>
                  <a:lnTo>
                    <a:pt x="46" y="6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119" y="0"/>
                  </a:lnTo>
                  <a:lnTo>
                    <a:pt x="131" y="0"/>
                  </a:lnTo>
                  <a:lnTo>
                    <a:pt x="147" y="3"/>
                  </a:lnTo>
                  <a:lnTo>
                    <a:pt x="147" y="3"/>
                  </a:lnTo>
                  <a:lnTo>
                    <a:pt x="162" y="6"/>
                  </a:lnTo>
                  <a:lnTo>
                    <a:pt x="174" y="1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3" y="31"/>
                  </a:lnTo>
                  <a:lnTo>
                    <a:pt x="171" y="49"/>
                  </a:lnTo>
                  <a:lnTo>
                    <a:pt x="162" y="61"/>
                  </a:lnTo>
                  <a:lnTo>
                    <a:pt x="150" y="70"/>
                  </a:lnTo>
                  <a:lnTo>
                    <a:pt x="137" y="79"/>
                  </a:lnTo>
                  <a:lnTo>
                    <a:pt x="122" y="82"/>
                  </a:lnTo>
                  <a:lnTo>
                    <a:pt x="122" y="82"/>
                  </a:lnTo>
                  <a:lnTo>
                    <a:pt x="77" y="92"/>
                  </a:lnTo>
                  <a:lnTo>
                    <a:pt x="61" y="89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13" y="7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7F7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4968907" y="8588438"/>
              <a:ext cx="319101" cy="96841"/>
            </a:xfrm>
            <a:custGeom>
              <a:avLst/>
              <a:gdLst/>
              <a:ahLst/>
              <a:cxnLst>
                <a:cxn ang="0">
                  <a:pos x="201" y="24"/>
                </a:cxn>
                <a:cxn ang="0">
                  <a:pos x="201" y="24"/>
                </a:cxn>
                <a:cxn ang="0">
                  <a:pos x="180" y="15"/>
                </a:cxn>
                <a:cxn ang="0">
                  <a:pos x="159" y="6"/>
                </a:cxn>
                <a:cxn ang="0">
                  <a:pos x="131" y="0"/>
                </a:cxn>
                <a:cxn ang="0">
                  <a:pos x="113" y="0"/>
                </a:cxn>
                <a:cxn ang="0">
                  <a:pos x="98" y="0"/>
                </a:cxn>
                <a:cxn ang="0">
                  <a:pos x="82" y="3"/>
                </a:cxn>
                <a:cxn ang="0">
                  <a:pos x="64" y="9"/>
                </a:cxn>
                <a:cxn ang="0">
                  <a:pos x="49" y="15"/>
                </a:cxn>
                <a:cxn ang="0">
                  <a:pos x="31" y="28"/>
                </a:cxn>
                <a:cxn ang="0">
                  <a:pos x="15" y="43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12" y="49"/>
                </a:cxn>
                <a:cxn ang="0">
                  <a:pos x="25" y="37"/>
                </a:cxn>
                <a:cxn ang="0">
                  <a:pos x="46" y="28"/>
                </a:cxn>
                <a:cxn ang="0">
                  <a:pos x="73" y="18"/>
                </a:cxn>
                <a:cxn ang="0">
                  <a:pos x="110" y="12"/>
                </a:cxn>
                <a:cxn ang="0">
                  <a:pos x="128" y="12"/>
                </a:cxn>
                <a:cxn ang="0">
                  <a:pos x="149" y="15"/>
                </a:cxn>
                <a:cxn ang="0">
                  <a:pos x="174" y="18"/>
                </a:cxn>
                <a:cxn ang="0">
                  <a:pos x="201" y="24"/>
                </a:cxn>
                <a:cxn ang="0">
                  <a:pos x="201" y="24"/>
                </a:cxn>
              </a:cxnLst>
              <a:rect l="0" t="0" r="r" b="b"/>
              <a:pathLst>
                <a:path w="201" h="61">
                  <a:moveTo>
                    <a:pt x="201" y="24"/>
                  </a:moveTo>
                  <a:lnTo>
                    <a:pt x="201" y="24"/>
                  </a:lnTo>
                  <a:lnTo>
                    <a:pt x="180" y="15"/>
                  </a:lnTo>
                  <a:lnTo>
                    <a:pt x="159" y="6"/>
                  </a:lnTo>
                  <a:lnTo>
                    <a:pt x="131" y="0"/>
                  </a:lnTo>
                  <a:lnTo>
                    <a:pt x="113" y="0"/>
                  </a:lnTo>
                  <a:lnTo>
                    <a:pt x="98" y="0"/>
                  </a:lnTo>
                  <a:lnTo>
                    <a:pt x="82" y="3"/>
                  </a:lnTo>
                  <a:lnTo>
                    <a:pt x="64" y="9"/>
                  </a:lnTo>
                  <a:lnTo>
                    <a:pt x="49" y="15"/>
                  </a:lnTo>
                  <a:lnTo>
                    <a:pt x="31" y="28"/>
                  </a:lnTo>
                  <a:lnTo>
                    <a:pt x="15" y="4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2" y="49"/>
                  </a:lnTo>
                  <a:lnTo>
                    <a:pt x="25" y="37"/>
                  </a:lnTo>
                  <a:lnTo>
                    <a:pt x="46" y="28"/>
                  </a:lnTo>
                  <a:lnTo>
                    <a:pt x="73" y="18"/>
                  </a:lnTo>
                  <a:lnTo>
                    <a:pt x="110" y="12"/>
                  </a:lnTo>
                  <a:lnTo>
                    <a:pt x="128" y="12"/>
                  </a:lnTo>
                  <a:lnTo>
                    <a:pt x="149" y="15"/>
                  </a:lnTo>
                  <a:lnTo>
                    <a:pt x="174" y="18"/>
                  </a:lnTo>
                  <a:lnTo>
                    <a:pt x="201" y="24"/>
                  </a:lnTo>
                  <a:lnTo>
                    <a:pt x="201" y="24"/>
                  </a:lnTo>
                  <a:close/>
                </a:path>
              </a:pathLst>
            </a:custGeom>
            <a:solidFill>
              <a:srgbClr val="FFA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5065748" y="8617014"/>
              <a:ext cx="165107" cy="106366"/>
            </a:xfrm>
            <a:custGeom>
              <a:avLst/>
              <a:gdLst/>
              <a:ahLst/>
              <a:cxnLst>
                <a:cxn ang="0">
                  <a:pos x="104" y="31"/>
                </a:cxn>
                <a:cxn ang="0">
                  <a:pos x="104" y="31"/>
                </a:cxn>
                <a:cxn ang="0">
                  <a:pos x="101" y="37"/>
                </a:cxn>
                <a:cxn ang="0">
                  <a:pos x="101" y="46"/>
                </a:cxn>
                <a:cxn ang="0">
                  <a:pos x="88" y="55"/>
                </a:cxn>
                <a:cxn ang="0">
                  <a:pos x="73" y="64"/>
                </a:cxn>
                <a:cxn ang="0">
                  <a:pos x="52" y="67"/>
                </a:cxn>
                <a:cxn ang="0">
                  <a:pos x="52" y="67"/>
                </a:cxn>
                <a:cxn ang="0">
                  <a:pos x="34" y="64"/>
                </a:cxn>
                <a:cxn ang="0">
                  <a:pos x="18" y="58"/>
                </a:cxn>
                <a:cxn ang="0">
                  <a:pos x="6" y="49"/>
                </a:cxn>
                <a:cxn ang="0">
                  <a:pos x="3" y="43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3" y="28"/>
                </a:cxn>
                <a:cxn ang="0">
                  <a:pos x="3" y="22"/>
                </a:cxn>
                <a:cxn ang="0">
                  <a:pos x="15" y="13"/>
                </a:cxn>
                <a:cxn ang="0">
                  <a:pos x="31" y="3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70" y="3"/>
                </a:cxn>
                <a:cxn ang="0">
                  <a:pos x="85" y="10"/>
                </a:cxn>
                <a:cxn ang="0">
                  <a:pos x="98" y="19"/>
                </a:cxn>
                <a:cxn ang="0">
                  <a:pos x="101" y="25"/>
                </a:cxn>
                <a:cxn ang="0">
                  <a:pos x="104" y="31"/>
                </a:cxn>
                <a:cxn ang="0">
                  <a:pos x="104" y="31"/>
                </a:cxn>
              </a:cxnLst>
              <a:rect l="0" t="0" r="r" b="b"/>
              <a:pathLst>
                <a:path w="104" h="67">
                  <a:moveTo>
                    <a:pt x="104" y="31"/>
                  </a:moveTo>
                  <a:lnTo>
                    <a:pt x="104" y="31"/>
                  </a:lnTo>
                  <a:lnTo>
                    <a:pt x="101" y="37"/>
                  </a:lnTo>
                  <a:lnTo>
                    <a:pt x="101" y="46"/>
                  </a:lnTo>
                  <a:lnTo>
                    <a:pt x="88" y="55"/>
                  </a:lnTo>
                  <a:lnTo>
                    <a:pt x="73" y="64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34" y="64"/>
                  </a:lnTo>
                  <a:lnTo>
                    <a:pt x="18" y="58"/>
                  </a:lnTo>
                  <a:lnTo>
                    <a:pt x="6" y="49"/>
                  </a:lnTo>
                  <a:lnTo>
                    <a:pt x="3" y="4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3" y="28"/>
                  </a:lnTo>
                  <a:lnTo>
                    <a:pt x="3" y="22"/>
                  </a:lnTo>
                  <a:lnTo>
                    <a:pt x="15" y="13"/>
                  </a:lnTo>
                  <a:lnTo>
                    <a:pt x="31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70" y="3"/>
                  </a:lnTo>
                  <a:lnTo>
                    <a:pt x="85" y="10"/>
                  </a:lnTo>
                  <a:lnTo>
                    <a:pt x="98" y="19"/>
                  </a:lnTo>
                  <a:lnTo>
                    <a:pt x="101" y="25"/>
                  </a:lnTo>
                  <a:lnTo>
                    <a:pt x="104" y="31"/>
                  </a:lnTo>
                  <a:lnTo>
                    <a:pt x="104" y="31"/>
                  </a:lnTo>
                  <a:close/>
                </a:path>
              </a:pathLst>
            </a:custGeom>
            <a:solidFill>
              <a:srgbClr val="FFF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5070511" y="8621777"/>
              <a:ext cx="155581" cy="96841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0" y="28"/>
                </a:cxn>
                <a:cxn ang="0">
                  <a:pos x="3" y="22"/>
                </a:cxn>
                <a:cxn ang="0">
                  <a:pos x="12" y="10"/>
                </a:cxn>
                <a:cxn ang="0">
                  <a:pos x="28" y="3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67" y="0"/>
                </a:cxn>
                <a:cxn ang="0">
                  <a:pos x="82" y="7"/>
                </a:cxn>
                <a:cxn ang="0">
                  <a:pos x="95" y="16"/>
                </a:cxn>
                <a:cxn ang="0">
                  <a:pos x="98" y="22"/>
                </a:cxn>
                <a:cxn ang="0">
                  <a:pos x="98" y="28"/>
                </a:cxn>
                <a:cxn ang="0">
                  <a:pos x="98" y="28"/>
                </a:cxn>
                <a:cxn ang="0">
                  <a:pos x="98" y="34"/>
                </a:cxn>
                <a:cxn ang="0">
                  <a:pos x="95" y="40"/>
                </a:cxn>
                <a:cxn ang="0">
                  <a:pos x="85" y="52"/>
                </a:cxn>
                <a:cxn ang="0">
                  <a:pos x="70" y="58"/>
                </a:cxn>
                <a:cxn ang="0">
                  <a:pos x="49" y="61"/>
                </a:cxn>
                <a:cxn ang="0">
                  <a:pos x="49" y="61"/>
                </a:cxn>
                <a:cxn ang="0">
                  <a:pos x="31" y="61"/>
                </a:cxn>
                <a:cxn ang="0">
                  <a:pos x="15" y="55"/>
                </a:cxn>
                <a:cxn ang="0">
                  <a:pos x="3" y="46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8" h="61">
                  <a:moveTo>
                    <a:pt x="0" y="34"/>
                  </a:moveTo>
                  <a:lnTo>
                    <a:pt x="0" y="34"/>
                  </a:lnTo>
                  <a:lnTo>
                    <a:pt x="0" y="28"/>
                  </a:lnTo>
                  <a:lnTo>
                    <a:pt x="3" y="22"/>
                  </a:lnTo>
                  <a:lnTo>
                    <a:pt x="12" y="10"/>
                  </a:lnTo>
                  <a:lnTo>
                    <a:pt x="28" y="3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67" y="0"/>
                  </a:lnTo>
                  <a:lnTo>
                    <a:pt x="82" y="7"/>
                  </a:lnTo>
                  <a:lnTo>
                    <a:pt x="95" y="16"/>
                  </a:lnTo>
                  <a:lnTo>
                    <a:pt x="98" y="2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34"/>
                  </a:lnTo>
                  <a:lnTo>
                    <a:pt x="95" y="40"/>
                  </a:lnTo>
                  <a:lnTo>
                    <a:pt x="85" y="52"/>
                  </a:lnTo>
                  <a:lnTo>
                    <a:pt x="70" y="58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31" y="61"/>
                  </a:lnTo>
                  <a:lnTo>
                    <a:pt x="15" y="55"/>
                  </a:lnTo>
                  <a:lnTo>
                    <a:pt x="3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5075274" y="8621777"/>
              <a:ext cx="146056" cy="96841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0" y="28"/>
                </a:cxn>
                <a:cxn ang="0">
                  <a:pos x="3" y="22"/>
                </a:cxn>
                <a:cxn ang="0">
                  <a:pos x="12" y="10"/>
                </a:cxn>
                <a:cxn ang="0">
                  <a:pos x="28" y="3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64" y="3"/>
                </a:cxn>
                <a:cxn ang="0">
                  <a:pos x="79" y="10"/>
                </a:cxn>
                <a:cxn ang="0">
                  <a:pos x="88" y="19"/>
                </a:cxn>
                <a:cxn ang="0">
                  <a:pos x="92" y="22"/>
                </a:cxn>
                <a:cxn ang="0">
                  <a:pos x="92" y="28"/>
                </a:cxn>
                <a:cxn ang="0">
                  <a:pos x="92" y="28"/>
                </a:cxn>
                <a:cxn ang="0">
                  <a:pos x="92" y="34"/>
                </a:cxn>
                <a:cxn ang="0">
                  <a:pos x="88" y="40"/>
                </a:cxn>
                <a:cxn ang="0">
                  <a:pos x="79" y="52"/>
                </a:cxn>
                <a:cxn ang="0">
                  <a:pos x="64" y="58"/>
                </a:cxn>
                <a:cxn ang="0">
                  <a:pos x="46" y="61"/>
                </a:cxn>
                <a:cxn ang="0">
                  <a:pos x="46" y="61"/>
                </a:cxn>
                <a:cxn ang="0">
                  <a:pos x="28" y="58"/>
                </a:cxn>
                <a:cxn ang="0">
                  <a:pos x="12" y="52"/>
                </a:cxn>
                <a:cxn ang="0">
                  <a:pos x="3" y="43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2" h="61">
                  <a:moveTo>
                    <a:pt x="0" y="34"/>
                  </a:moveTo>
                  <a:lnTo>
                    <a:pt x="0" y="34"/>
                  </a:lnTo>
                  <a:lnTo>
                    <a:pt x="0" y="28"/>
                  </a:lnTo>
                  <a:lnTo>
                    <a:pt x="3" y="22"/>
                  </a:lnTo>
                  <a:lnTo>
                    <a:pt x="12" y="10"/>
                  </a:lnTo>
                  <a:lnTo>
                    <a:pt x="28" y="3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4" y="3"/>
                  </a:lnTo>
                  <a:lnTo>
                    <a:pt x="79" y="10"/>
                  </a:lnTo>
                  <a:lnTo>
                    <a:pt x="88" y="19"/>
                  </a:lnTo>
                  <a:lnTo>
                    <a:pt x="92" y="22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2" y="34"/>
                  </a:lnTo>
                  <a:lnTo>
                    <a:pt x="88" y="40"/>
                  </a:lnTo>
                  <a:lnTo>
                    <a:pt x="79" y="52"/>
                  </a:lnTo>
                  <a:lnTo>
                    <a:pt x="64" y="58"/>
                  </a:lnTo>
                  <a:lnTo>
                    <a:pt x="46" y="61"/>
                  </a:lnTo>
                  <a:lnTo>
                    <a:pt x="46" y="61"/>
                  </a:lnTo>
                  <a:lnTo>
                    <a:pt x="28" y="58"/>
                  </a:lnTo>
                  <a:lnTo>
                    <a:pt x="12" y="52"/>
                  </a:lnTo>
                  <a:lnTo>
                    <a:pt x="3" y="43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5075274" y="8626540"/>
              <a:ext cx="146056" cy="87316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31"/>
                </a:cxn>
                <a:cxn ang="0">
                  <a:pos x="3" y="19"/>
                </a:cxn>
                <a:cxn ang="0">
                  <a:pos x="12" y="10"/>
                </a:cxn>
                <a:cxn ang="0">
                  <a:pos x="2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61" y="0"/>
                </a:cxn>
                <a:cxn ang="0">
                  <a:pos x="76" y="7"/>
                </a:cxn>
                <a:cxn ang="0">
                  <a:pos x="88" y="16"/>
                </a:cxn>
                <a:cxn ang="0">
                  <a:pos x="92" y="25"/>
                </a:cxn>
                <a:cxn ang="0">
                  <a:pos x="92" y="25"/>
                </a:cxn>
                <a:cxn ang="0">
                  <a:pos x="88" y="37"/>
                </a:cxn>
                <a:cxn ang="0">
                  <a:pos x="79" y="46"/>
                </a:cxn>
                <a:cxn ang="0">
                  <a:pos x="64" y="52"/>
                </a:cxn>
                <a:cxn ang="0">
                  <a:pos x="46" y="55"/>
                </a:cxn>
                <a:cxn ang="0">
                  <a:pos x="46" y="55"/>
                </a:cxn>
                <a:cxn ang="0">
                  <a:pos x="31" y="55"/>
                </a:cxn>
                <a:cxn ang="0">
                  <a:pos x="15" y="49"/>
                </a:cxn>
                <a:cxn ang="0">
                  <a:pos x="6" y="40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92" h="55">
                  <a:moveTo>
                    <a:pt x="0" y="31"/>
                  </a:moveTo>
                  <a:lnTo>
                    <a:pt x="0" y="31"/>
                  </a:lnTo>
                  <a:lnTo>
                    <a:pt x="3" y="19"/>
                  </a:lnTo>
                  <a:lnTo>
                    <a:pt x="12" y="10"/>
                  </a:lnTo>
                  <a:lnTo>
                    <a:pt x="2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1" y="0"/>
                  </a:lnTo>
                  <a:lnTo>
                    <a:pt x="76" y="7"/>
                  </a:lnTo>
                  <a:lnTo>
                    <a:pt x="88" y="16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88" y="37"/>
                  </a:lnTo>
                  <a:lnTo>
                    <a:pt x="79" y="46"/>
                  </a:lnTo>
                  <a:lnTo>
                    <a:pt x="64" y="52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31" y="55"/>
                  </a:lnTo>
                  <a:lnTo>
                    <a:pt x="15" y="49"/>
                  </a:lnTo>
                  <a:lnTo>
                    <a:pt x="6" y="4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5080037" y="8626540"/>
              <a:ext cx="134943" cy="87316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31"/>
                </a:cxn>
                <a:cxn ang="0">
                  <a:pos x="3" y="19"/>
                </a:cxn>
                <a:cxn ang="0">
                  <a:pos x="12" y="10"/>
                </a:cxn>
                <a:cxn ang="0">
                  <a:pos x="25" y="4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58" y="0"/>
                </a:cxn>
                <a:cxn ang="0">
                  <a:pos x="73" y="7"/>
                </a:cxn>
                <a:cxn ang="0">
                  <a:pos x="82" y="16"/>
                </a:cxn>
                <a:cxn ang="0">
                  <a:pos x="85" y="25"/>
                </a:cxn>
                <a:cxn ang="0">
                  <a:pos x="85" y="25"/>
                </a:cxn>
                <a:cxn ang="0">
                  <a:pos x="82" y="37"/>
                </a:cxn>
                <a:cxn ang="0">
                  <a:pos x="73" y="46"/>
                </a:cxn>
                <a:cxn ang="0">
                  <a:pos x="61" y="52"/>
                </a:cxn>
                <a:cxn ang="0">
                  <a:pos x="43" y="55"/>
                </a:cxn>
                <a:cxn ang="0">
                  <a:pos x="43" y="55"/>
                </a:cxn>
                <a:cxn ang="0">
                  <a:pos x="28" y="55"/>
                </a:cxn>
                <a:cxn ang="0">
                  <a:pos x="12" y="49"/>
                </a:cxn>
                <a:cxn ang="0">
                  <a:pos x="3" y="40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85" h="55">
                  <a:moveTo>
                    <a:pt x="0" y="31"/>
                  </a:moveTo>
                  <a:lnTo>
                    <a:pt x="0" y="31"/>
                  </a:lnTo>
                  <a:lnTo>
                    <a:pt x="3" y="19"/>
                  </a:lnTo>
                  <a:lnTo>
                    <a:pt x="12" y="10"/>
                  </a:lnTo>
                  <a:lnTo>
                    <a:pt x="25" y="4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73" y="7"/>
                  </a:lnTo>
                  <a:lnTo>
                    <a:pt x="82" y="16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2" y="37"/>
                  </a:lnTo>
                  <a:lnTo>
                    <a:pt x="73" y="46"/>
                  </a:lnTo>
                  <a:lnTo>
                    <a:pt x="61" y="52"/>
                  </a:lnTo>
                  <a:lnTo>
                    <a:pt x="43" y="55"/>
                  </a:lnTo>
                  <a:lnTo>
                    <a:pt x="43" y="55"/>
                  </a:lnTo>
                  <a:lnTo>
                    <a:pt x="28" y="55"/>
                  </a:lnTo>
                  <a:lnTo>
                    <a:pt x="12" y="49"/>
                  </a:lnTo>
                  <a:lnTo>
                    <a:pt x="3" y="4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E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5080037" y="8626540"/>
              <a:ext cx="134943" cy="8731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28"/>
                </a:cxn>
                <a:cxn ang="0">
                  <a:pos x="3" y="19"/>
                </a:cxn>
                <a:cxn ang="0">
                  <a:pos x="12" y="10"/>
                </a:cxn>
                <a:cxn ang="0">
                  <a:pos x="25" y="4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58" y="4"/>
                </a:cxn>
                <a:cxn ang="0">
                  <a:pos x="70" y="7"/>
                </a:cxn>
                <a:cxn ang="0">
                  <a:pos x="79" y="16"/>
                </a:cxn>
                <a:cxn ang="0">
                  <a:pos x="85" y="25"/>
                </a:cxn>
                <a:cxn ang="0">
                  <a:pos x="85" y="25"/>
                </a:cxn>
                <a:cxn ang="0">
                  <a:pos x="82" y="37"/>
                </a:cxn>
                <a:cxn ang="0">
                  <a:pos x="73" y="46"/>
                </a:cxn>
                <a:cxn ang="0">
                  <a:pos x="61" y="52"/>
                </a:cxn>
                <a:cxn ang="0">
                  <a:pos x="43" y="55"/>
                </a:cxn>
                <a:cxn ang="0">
                  <a:pos x="43" y="55"/>
                </a:cxn>
                <a:cxn ang="0">
                  <a:pos x="28" y="52"/>
                </a:cxn>
                <a:cxn ang="0">
                  <a:pos x="15" y="46"/>
                </a:cxn>
                <a:cxn ang="0">
                  <a:pos x="6" y="40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85" h="55">
                  <a:moveTo>
                    <a:pt x="0" y="28"/>
                  </a:moveTo>
                  <a:lnTo>
                    <a:pt x="0" y="28"/>
                  </a:lnTo>
                  <a:lnTo>
                    <a:pt x="3" y="19"/>
                  </a:lnTo>
                  <a:lnTo>
                    <a:pt x="12" y="10"/>
                  </a:lnTo>
                  <a:lnTo>
                    <a:pt x="25" y="4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8" y="4"/>
                  </a:lnTo>
                  <a:lnTo>
                    <a:pt x="70" y="7"/>
                  </a:lnTo>
                  <a:lnTo>
                    <a:pt x="79" y="16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2" y="37"/>
                  </a:lnTo>
                  <a:lnTo>
                    <a:pt x="73" y="46"/>
                  </a:lnTo>
                  <a:lnTo>
                    <a:pt x="61" y="52"/>
                  </a:lnTo>
                  <a:lnTo>
                    <a:pt x="43" y="55"/>
                  </a:lnTo>
                  <a:lnTo>
                    <a:pt x="43" y="55"/>
                  </a:lnTo>
                  <a:lnTo>
                    <a:pt x="28" y="52"/>
                  </a:lnTo>
                  <a:lnTo>
                    <a:pt x="15" y="46"/>
                  </a:lnTo>
                  <a:lnTo>
                    <a:pt x="6" y="4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E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5084799" y="8632890"/>
              <a:ext cx="125418" cy="7620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3" y="15"/>
                </a:cxn>
                <a:cxn ang="0">
                  <a:pos x="12" y="6"/>
                </a:cxn>
                <a:cxn ang="0">
                  <a:pos x="25" y="3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55" y="0"/>
                </a:cxn>
                <a:cxn ang="0">
                  <a:pos x="67" y="6"/>
                </a:cxn>
                <a:cxn ang="0">
                  <a:pos x="76" y="12"/>
                </a:cxn>
                <a:cxn ang="0">
                  <a:pos x="79" y="21"/>
                </a:cxn>
                <a:cxn ang="0">
                  <a:pos x="79" y="21"/>
                </a:cxn>
                <a:cxn ang="0">
                  <a:pos x="76" y="33"/>
                </a:cxn>
                <a:cxn ang="0">
                  <a:pos x="67" y="39"/>
                </a:cxn>
                <a:cxn ang="0">
                  <a:pos x="55" y="45"/>
                </a:cxn>
                <a:cxn ang="0">
                  <a:pos x="40" y="48"/>
                </a:cxn>
                <a:cxn ang="0">
                  <a:pos x="40" y="48"/>
                </a:cxn>
                <a:cxn ang="0">
                  <a:pos x="25" y="48"/>
                </a:cxn>
                <a:cxn ang="0">
                  <a:pos x="12" y="42"/>
                </a:cxn>
                <a:cxn ang="0">
                  <a:pos x="3" y="36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79" h="48">
                  <a:moveTo>
                    <a:pt x="0" y="24"/>
                  </a:moveTo>
                  <a:lnTo>
                    <a:pt x="0" y="24"/>
                  </a:lnTo>
                  <a:lnTo>
                    <a:pt x="3" y="15"/>
                  </a:lnTo>
                  <a:lnTo>
                    <a:pt x="12" y="6"/>
                  </a:lnTo>
                  <a:lnTo>
                    <a:pt x="25" y="3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5" y="0"/>
                  </a:lnTo>
                  <a:lnTo>
                    <a:pt x="67" y="6"/>
                  </a:lnTo>
                  <a:lnTo>
                    <a:pt x="76" y="12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6" y="33"/>
                  </a:lnTo>
                  <a:lnTo>
                    <a:pt x="67" y="39"/>
                  </a:lnTo>
                  <a:lnTo>
                    <a:pt x="55" y="45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25" y="48"/>
                  </a:lnTo>
                  <a:lnTo>
                    <a:pt x="12" y="42"/>
                  </a:lnTo>
                  <a:lnTo>
                    <a:pt x="3" y="3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E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5089562" y="8632890"/>
              <a:ext cx="115892" cy="7620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3" y="15"/>
                </a:cxn>
                <a:cxn ang="0">
                  <a:pos x="9" y="9"/>
                </a:cxn>
                <a:cxn ang="0">
                  <a:pos x="22" y="3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52" y="3"/>
                </a:cxn>
                <a:cxn ang="0">
                  <a:pos x="64" y="6"/>
                </a:cxn>
                <a:cxn ang="0">
                  <a:pos x="70" y="12"/>
                </a:cxn>
                <a:cxn ang="0">
                  <a:pos x="73" y="21"/>
                </a:cxn>
                <a:cxn ang="0">
                  <a:pos x="73" y="21"/>
                </a:cxn>
                <a:cxn ang="0">
                  <a:pos x="70" y="33"/>
                </a:cxn>
                <a:cxn ang="0">
                  <a:pos x="64" y="39"/>
                </a:cxn>
                <a:cxn ang="0">
                  <a:pos x="52" y="45"/>
                </a:cxn>
                <a:cxn ang="0">
                  <a:pos x="37" y="48"/>
                </a:cxn>
                <a:cxn ang="0">
                  <a:pos x="37" y="48"/>
                </a:cxn>
                <a:cxn ang="0">
                  <a:pos x="22" y="45"/>
                </a:cxn>
                <a:cxn ang="0">
                  <a:pos x="13" y="42"/>
                </a:cxn>
                <a:cxn ang="0">
                  <a:pos x="3" y="33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73" h="48">
                  <a:moveTo>
                    <a:pt x="0" y="24"/>
                  </a:moveTo>
                  <a:lnTo>
                    <a:pt x="0" y="24"/>
                  </a:lnTo>
                  <a:lnTo>
                    <a:pt x="3" y="15"/>
                  </a:lnTo>
                  <a:lnTo>
                    <a:pt x="9" y="9"/>
                  </a:lnTo>
                  <a:lnTo>
                    <a:pt x="22" y="3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52" y="3"/>
                  </a:lnTo>
                  <a:lnTo>
                    <a:pt x="64" y="6"/>
                  </a:lnTo>
                  <a:lnTo>
                    <a:pt x="70" y="12"/>
                  </a:lnTo>
                  <a:lnTo>
                    <a:pt x="73" y="21"/>
                  </a:lnTo>
                  <a:lnTo>
                    <a:pt x="73" y="21"/>
                  </a:lnTo>
                  <a:lnTo>
                    <a:pt x="70" y="33"/>
                  </a:lnTo>
                  <a:lnTo>
                    <a:pt x="64" y="39"/>
                  </a:lnTo>
                  <a:lnTo>
                    <a:pt x="52" y="45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22" y="45"/>
                  </a:lnTo>
                  <a:lnTo>
                    <a:pt x="13" y="42"/>
                  </a:lnTo>
                  <a:lnTo>
                    <a:pt x="3" y="33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E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5089562" y="8632890"/>
              <a:ext cx="115892" cy="7144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3" y="15"/>
                </a:cxn>
                <a:cxn ang="0">
                  <a:pos x="13" y="9"/>
                </a:cxn>
                <a:cxn ang="0">
                  <a:pos x="22" y="3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49" y="3"/>
                </a:cxn>
                <a:cxn ang="0">
                  <a:pos x="61" y="6"/>
                </a:cxn>
                <a:cxn ang="0">
                  <a:pos x="70" y="15"/>
                </a:cxn>
                <a:cxn ang="0">
                  <a:pos x="73" y="24"/>
                </a:cxn>
                <a:cxn ang="0">
                  <a:pos x="73" y="24"/>
                </a:cxn>
                <a:cxn ang="0">
                  <a:pos x="70" y="30"/>
                </a:cxn>
                <a:cxn ang="0">
                  <a:pos x="61" y="39"/>
                </a:cxn>
                <a:cxn ang="0">
                  <a:pos x="52" y="45"/>
                </a:cxn>
                <a:cxn ang="0">
                  <a:pos x="37" y="45"/>
                </a:cxn>
                <a:cxn ang="0">
                  <a:pos x="37" y="45"/>
                </a:cxn>
                <a:cxn ang="0">
                  <a:pos x="25" y="45"/>
                </a:cxn>
                <a:cxn ang="0">
                  <a:pos x="13" y="42"/>
                </a:cxn>
                <a:cxn ang="0">
                  <a:pos x="3" y="33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73" h="45">
                  <a:moveTo>
                    <a:pt x="0" y="24"/>
                  </a:moveTo>
                  <a:lnTo>
                    <a:pt x="0" y="24"/>
                  </a:lnTo>
                  <a:lnTo>
                    <a:pt x="3" y="15"/>
                  </a:lnTo>
                  <a:lnTo>
                    <a:pt x="13" y="9"/>
                  </a:lnTo>
                  <a:lnTo>
                    <a:pt x="22" y="3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9" y="3"/>
                  </a:lnTo>
                  <a:lnTo>
                    <a:pt x="61" y="6"/>
                  </a:lnTo>
                  <a:lnTo>
                    <a:pt x="70" y="15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0" y="30"/>
                  </a:lnTo>
                  <a:lnTo>
                    <a:pt x="61" y="39"/>
                  </a:lnTo>
                  <a:lnTo>
                    <a:pt x="52" y="45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25" y="45"/>
                  </a:lnTo>
                  <a:lnTo>
                    <a:pt x="13" y="42"/>
                  </a:lnTo>
                  <a:lnTo>
                    <a:pt x="3" y="33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E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5094325" y="8637653"/>
              <a:ext cx="106367" cy="6667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21"/>
                </a:cxn>
                <a:cxn ang="0">
                  <a:pos x="3" y="15"/>
                </a:cxn>
                <a:cxn ang="0">
                  <a:pos x="10" y="6"/>
                </a:cxn>
                <a:cxn ang="0">
                  <a:pos x="19" y="3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46" y="0"/>
                </a:cxn>
                <a:cxn ang="0">
                  <a:pos x="58" y="6"/>
                </a:cxn>
                <a:cxn ang="0">
                  <a:pos x="64" y="12"/>
                </a:cxn>
                <a:cxn ang="0">
                  <a:pos x="67" y="21"/>
                </a:cxn>
                <a:cxn ang="0">
                  <a:pos x="67" y="21"/>
                </a:cxn>
                <a:cxn ang="0">
                  <a:pos x="64" y="27"/>
                </a:cxn>
                <a:cxn ang="0">
                  <a:pos x="58" y="36"/>
                </a:cxn>
                <a:cxn ang="0">
                  <a:pos x="49" y="39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22" y="42"/>
                </a:cxn>
                <a:cxn ang="0">
                  <a:pos x="10" y="36"/>
                </a:cxn>
                <a:cxn ang="0">
                  <a:pos x="3" y="30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67" h="42">
                  <a:moveTo>
                    <a:pt x="0" y="21"/>
                  </a:moveTo>
                  <a:lnTo>
                    <a:pt x="0" y="21"/>
                  </a:lnTo>
                  <a:lnTo>
                    <a:pt x="3" y="15"/>
                  </a:lnTo>
                  <a:lnTo>
                    <a:pt x="10" y="6"/>
                  </a:lnTo>
                  <a:lnTo>
                    <a:pt x="19" y="3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8" y="6"/>
                  </a:lnTo>
                  <a:lnTo>
                    <a:pt x="64" y="12"/>
                  </a:lnTo>
                  <a:lnTo>
                    <a:pt x="67" y="21"/>
                  </a:lnTo>
                  <a:lnTo>
                    <a:pt x="67" y="21"/>
                  </a:lnTo>
                  <a:lnTo>
                    <a:pt x="64" y="27"/>
                  </a:lnTo>
                  <a:lnTo>
                    <a:pt x="58" y="36"/>
                  </a:lnTo>
                  <a:lnTo>
                    <a:pt x="49" y="39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22" y="42"/>
                  </a:lnTo>
                  <a:lnTo>
                    <a:pt x="10" y="36"/>
                  </a:lnTo>
                  <a:lnTo>
                    <a:pt x="3" y="3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5099087" y="8637653"/>
              <a:ext cx="96841" cy="6667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21"/>
                </a:cxn>
                <a:cxn ang="0">
                  <a:pos x="0" y="15"/>
                </a:cxn>
                <a:cxn ang="0">
                  <a:pos x="7" y="9"/>
                </a:cxn>
                <a:cxn ang="0">
                  <a:pos x="19" y="3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43" y="3"/>
                </a:cxn>
                <a:cxn ang="0">
                  <a:pos x="52" y="6"/>
                </a:cxn>
                <a:cxn ang="0">
                  <a:pos x="61" y="12"/>
                </a:cxn>
                <a:cxn ang="0">
                  <a:pos x="61" y="21"/>
                </a:cxn>
                <a:cxn ang="0">
                  <a:pos x="61" y="21"/>
                </a:cxn>
                <a:cxn ang="0">
                  <a:pos x="61" y="27"/>
                </a:cxn>
                <a:cxn ang="0">
                  <a:pos x="55" y="33"/>
                </a:cxn>
                <a:cxn ang="0">
                  <a:pos x="43" y="39"/>
                </a:cxn>
                <a:cxn ang="0">
                  <a:pos x="31" y="42"/>
                </a:cxn>
                <a:cxn ang="0">
                  <a:pos x="31" y="42"/>
                </a:cxn>
                <a:cxn ang="0">
                  <a:pos x="19" y="39"/>
                </a:cxn>
                <a:cxn ang="0">
                  <a:pos x="10" y="36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61" h="42">
                  <a:moveTo>
                    <a:pt x="0" y="21"/>
                  </a:moveTo>
                  <a:lnTo>
                    <a:pt x="0" y="21"/>
                  </a:lnTo>
                  <a:lnTo>
                    <a:pt x="0" y="15"/>
                  </a:lnTo>
                  <a:lnTo>
                    <a:pt x="7" y="9"/>
                  </a:lnTo>
                  <a:lnTo>
                    <a:pt x="19" y="3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43" y="3"/>
                  </a:lnTo>
                  <a:lnTo>
                    <a:pt x="52" y="6"/>
                  </a:lnTo>
                  <a:lnTo>
                    <a:pt x="61" y="12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7"/>
                  </a:lnTo>
                  <a:lnTo>
                    <a:pt x="55" y="33"/>
                  </a:lnTo>
                  <a:lnTo>
                    <a:pt x="43" y="39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19" y="39"/>
                  </a:lnTo>
                  <a:lnTo>
                    <a:pt x="10" y="36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5099087" y="8642415"/>
              <a:ext cx="96841" cy="57152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18"/>
                </a:cxn>
                <a:cxn ang="0">
                  <a:pos x="3" y="12"/>
                </a:cxn>
                <a:cxn ang="0">
                  <a:pos x="10" y="6"/>
                </a:cxn>
                <a:cxn ang="0">
                  <a:pos x="19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43" y="0"/>
                </a:cxn>
                <a:cxn ang="0">
                  <a:pos x="52" y="3"/>
                </a:cxn>
                <a:cxn ang="0">
                  <a:pos x="58" y="9"/>
                </a:cxn>
                <a:cxn ang="0">
                  <a:pos x="61" y="18"/>
                </a:cxn>
                <a:cxn ang="0">
                  <a:pos x="61" y="18"/>
                </a:cxn>
                <a:cxn ang="0">
                  <a:pos x="58" y="24"/>
                </a:cxn>
                <a:cxn ang="0">
                  <a:pos x="52" y="30"/>
                </a:cxn>
                <a:cxn ang="0">
                  <a:pos x="43" y="36"/>
                </a:cxn>
                <a:cxn ang="0">
                  <a:pos x="31" y="36"/>
                </a:cxn>
                <a:cxn ang="0">
                  <a:pos x="31" y="36"/>
                </a:cxn>
                <a:cxn ang="0">
                  <a:pos x="19" y="36"/>
                </a:cxn>
                <a:cxn ang="0">
                  <a:pos x="10" y="33"/>
                </a:cxn>
                <a:cxn ang="0">
                  <a:pos x="3" y="27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61" h="36">
                  <a:moveTo>
                    <a:pt x="0" y="18"/>
                  </a:moveTo>
                  <a:lnTo>
                    <a:pt x="0" y="18"/>
                  </a:lnTo>
                  <a:lnTo>
                    <a:pt x="3" y="12"/>
                  </a:lnTo>
                  <a:lnTo>
                    <a:pt x="10" y="6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52" y="3"/>
                  </a:lnTo>
                  <a:lnTo>
                    <a:pt x="58" y="9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58" y="24"/>
                  </a:lnTo>
                  <a:lnTo>
                    <a:pt x="52" y="30"/>
                  </a:lnTo>
                  <a:lnTo>
                    <a:pt x="43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19" y="36"/>
                  </a:lnTo>
                  <a:lnTo>
                    <a:pt x="10" y="33"/>
                  </a:lnTo>
                  <a:lnTo>
                    <a:pt x="3" y="27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D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5103850" y="8642415"/>
              <a:ext cx="87316" cy="57152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7" y="6"/>
                </a:cxn>
                <a:cxn ang="0">
                  <a:pos x="16" y="3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7" y="0"/>
                </a:cxn>
                <a:cxn ang="0">
                  <a:pos x="46" y="6"/>
                </a:cxn>
                <a:cxn ang="0">
                  <a:pos x="52" y="9"/>
                </a:cxn>
                <a:cxn ang="0">
                  <a:pos x="55" y="18"/>
                </a:cxn>
                <a:cxn ang="0">
                  <a:pos x="55" y="18"/>
                </a:cxn>
                <a:cxn ang="0">
                  <a:pos x="55" y="24"/>
                </a:cxn>
                <a:cxn ang="0">
                  <a:pos x="49" y="30"/>
                </a:cxn>
                <a:cxn ang="0">
                  <a:pos x="40" y="33"/>
                </a:cxn>
                <a:cxn ang="0">
                  <a:pos x="28" y="36"/>
                </a:cxn>
                <a:cxn ang="0">
                  <a:pos x="28" y="36"/>
                </a:cxn>
                <a:cxn ang="0">
                  <a:pos x="19" y="36"/>
                </a:cxn>
                <a:cxn ang="0">
                  <a:pos x="10" y="30"/>
                </a:cxn>
                <a:cxn ang="0">
                  <a:pos x="4" y="27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55" h="36">
                  <a:moveTo>
                    <a:pt x="0" y="18"/>
                  </a:moveTo>
                  <a:lnTo>
                    <a:pt x="0" y="18"/>
                  </a:lnTo>
                  <a:lnTo>
                    <a:pt x="0" y="12"/>
                  </a:lnTo>
                  <a:lnTo>
                    <a:pt x="7" y="6"/>
                  </a:lnTo>
                  <a:lnTo>
                    <a:pt x="16" y="3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6" y="6"/>
                  </a:lnTo>
                  <a:lnTo>
                    <a:pt x="52" y="9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5" y="24"/>
                  </a:lnTo>
                  <a:lnTo>
                    <a:pt x="49" y="30"/>
                  </a:lnTo>
                  <a:lnTo>
                    <a:pt x="40" y="33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19" y="36"/>
                  </a:lnTo>
                  <a:lnTo>
                    <a:pt x="10" y="30"/>
                  </a:lnTo>
                  <a:lnTo>
                    <a:pt x="4" y="27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5103850" y="8642415"/>
              <a:ext cx="87316" cy="52389"/>
            </a:xfrm>
            <a:custGeom>
              <a:avLst/>
              <a:gdLst/>
              <a:ahLst/>
              <a:cxnLst>
                <a:cxn ang="0">
                  <a:pos x="55" y="18"/>
                </a:cxn>
                <a:cxn ang="0">
                  <a:pos x="55" y="18"/>
                </a:cxn>
                <a:cxn ang="0">
                  <a:pos x="52" y="24"/>
                </a:cxn>
                <a:cxn ang="0">
                  <a:pos x="46" y="30"/>
                </a:cxn>
                <a:cxn ang="0">
                  <a:pos x="40" y="33"/>
                </a:cxn>
                <a:cxn ang="0">
                  <a:pos x="28" y="33"/>
                </a:cxn>
                <a:cxn ang="0">
                  <a:pos x="28" y="33"/>
                </a:cxn>
                <a:cxn ang="0">
                  <a:pos x="19" y="33"/>
                </a:cxn>
                <a:cxn ang="0">
                  <a:pos x="10" y="30"/>
                </a:cxn>
                <a:cxn ang="0">
                  <a:pos x="4" y="24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4" y="12"/>
                </a:cxn>
                <a:cxn ang="0">
                  <a:pos x="10" y="6"/>
                </a:cxn>
                <a:cxn ang="0">
                  <a:pos x="16" y="3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7" y="3"/>
                </a:cxn>
                <a:cxn ang="0">
                  <a:pos x="46" y="6"/>
                </a:cxn>
                <a:cxn ang="0">
                  <a:pos x="52" y="12"/>
                </a:cxn>
                <a:cxn ang="0">
                  <a:pos x="55" y="18"/>
                </a:cxn>
                <a:cxn ang="0">
                  <a:pos x="55" y="18"/>
                </a:cxn>
              </a:cxnLst>
              <a:rect l="0" t="0" r="r" b="b"/>
              <a:pathLst>
                <a:path w="55" h="33">
                  <a:moveTo>
                    <a:pt x="55" y="18"/>
                  </a:moveTo>
                  <a:lnTo>
                    <a:pt x="55" y="18"/>
                  </a:lnTo>
                  <a:lnTo>
                    <a:pt x="52" y="24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19" y="33"/>
                  </a:lnTo>
                  <a:lnTo>
                    <a:pt x="10" y="30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2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7" y="3"/>
                  </a:lnTo>
                  <a:lnTo>
                    <a:pt x="46" y="6"/>
                  </a:lnTo>
                  <a:lnTo>
                    <a:pt x="52" y="12"/>
                  </a:lnTo>
                  <a:lnTo>
                    <a:pt x="55" y="18"/>
                  </a:lnTo>
                  <a:lnTo>
                    <a:pt x="55" y="18"/>
                  </a:lnTo>
                  <a:close/>
                </a:path>
              </a:pathLst>
            </a:custGeom>
            <a:solidFill>
              <a:srgbClr val="FFD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5491216" y="8139159"/>
              <a:ext cx="265123" cy="285760"/>
            </a:xfrm>
            <a:custGeom>
              <a:avLst/>
              <a:gdLst/>
              <a:ahLst/>
              <a:cxnLst>
                <a:cxn ang="0">
                  <a:pos x="64" y="6"/>
                </a:cxn>
                <a:cxn ang="0">
                  <a:pos x="64" y="6"/>
                </a:cxn>
                <a:cxn ang="0">
                  <a:pos x="76" y="3"/>
                </a:cxn>
                <a:cxn ang="0">
                  <a:pos x="85" y="0"/>
                </a:cxn>
                <a:cxn ang="0">
                  <a:pos x="97" y="3"/>
                </a:cxn>
                <a:cxn ang="0">
                  <a:pos x="107" y="6"/>
                </a:cxn>
                <a:cxn ang="0">
                  <a:pos x="116" y="15"/>
                </a:cxn>
                <a:cxn ang="0">
                  <a:pos x="128" y="27"/>
                </a:cxn>
                <a:cxn ang="0">
                  <a:pos x="134" y="43"/>
                </a:cxn>
                <a:cxn ang="0">
                  <a:pos x="143" y="61"/>
                </a:cxn>
                <a:cxn ang="0">
                  <a:pos x="143" y="61"/>
                </a:cxn>
                <a:cxn ang="0">
                  <a:pos x="158" y="116"/>
                </a:cxn>
                <a:cxn ang="0">
                  <a:pos x="164" y="155"/>
                </a:cxn>
                <a:cxn ang="0">
                  <a:pos x="167" y="177"/>
                </a:cxn>
                <a:cxn ang="0">
                  <a:pos x="167" y="180"/>
                </a:cxn>
                <a:cxn ang="0">
                  <a:pos x="167" y="180"/>
                </a:cxn>
                <a:cxn ang="0">
                  <a:pos x="161" y="152"/>
                </a:cxn>
                <a:cxn ang="0">
                  <a:pos x="152" y="128"/>
                </a:cxn>
                <a:cxn ang="0">
                  <a:pos x="140" y="100"/>
                </a:cxn>
                <a:cxn ang="0">
                  <a:pos x="128" y="73"/>
                </a:cxn>
                <a:cxn ang="0">
                  <a:pos x="110" y="52"/>
                </a:cxn>
                <a:cxn ang="0">
                  <a:pos x="101" y="43"/>
                </a:cxn>
                <a:cxn ang="0">
                  <a:pos x="88" y="36"/>
                </a:cxn>
                <a:cxn ang="0">
                  <a:pos x="79" y="36"/>
                </a:cxn>
                <a:cxn ang="0">
                  <a:pos x="67" y="40"/>
                </a:cxn>
                <a:cxn ang="0">
                  <a:pos x="67" y="40"/>
                </a:cxn>
                <a:cxn ang="0">
                  <a:pos x="27" y="55"/>
                </a:cxn>
                <a:cxn ang="0">
                  <a:pos x="27" y="55"/>
                </a:cxn>
                <a:cxn ang="0">
                  <a:pos x="21" y="58"/>
                </a:cxn>
                <a:cxn ang="0">
                  <a:pos x="15" y="58"/>
                </a:cxn>
                <a:cxn ang="0">
                  <a:pos x="9" y="55"/>
                </a:cxn>
                <a:cxn ang="0">
                  <a:pos x="6" y="52"/>
                </a:cxn>
                <a:cxn ang="0">
                  <a:pos x="3" y="46"/>
                </a:cxn>
                <a:cxn ang="0">
                  <a:pos x="0" y="40"/>
                </a:cxn>
                <a:cxn ang="0">
                  <a:pos x="0" y="33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6" y="33"/>
                </a:cxn>
                <a:cxn ang="0">
                  <a:pos x="12" y="40"/>
                </a:cxn>
                <a:cxn ang="0">
                  <a:pos x="18" y="40"/>
                </a:cxn>
                <a:cxn ang="0">
                  <a:pos x="21" y="40"/>
                </a:cxn>
                <a:cxn ang="0">
                  <a:pos x="21" y="40"/>
                </a:cxn>
                <a:cxn ang="0">
                  <a:pos x="34" y="33"/>
                </a:cxn>
                <a:cxn ang="0">
                  <a:pos x="40" y="27"/>
                </a:cxn>
                <a:cxn ang="0">
                  <a:pos x="49" y="18"/>
                </a:cxn>
                <a:cxn ang="0">
                  <a:pos x="64" y="6"/>
                </a:cxn>
                <a:cxn ang="0">
                  <a:pos x="64" y="6"/>
                </a:cxn>
              </a:cxnLst>
              <a:rect l="0" t="0" r="r" b="b"/>
              <a:pathLst>
                <a:path w="167" h="180">
                  <a:moveTo>
                    <a:pt x="64" y="6"/>
                  </a:moveTo>
                  <a:lnTo>
                    <a:pt x="64" y="6"/>
                  </a:lnTo>
                  <a:lnTo>
                    <a:pt x="76" y="3"/>
                  </a:lnTo>
                  <a:lnTo>
                    <a:pt x="85" y="0"/>
                  </a:lnTo>
                  <a:lnTo>
                    <a:pt x="97" y="3"/>
                  </a:lnTo>
                  <a:lnTo>
                    <a:pt x="107" y="6"/>
                  </a:lnTo>
                  <a:lnTo>
                    <a:pt x="116" y="15"/>
                  </a:lnTo>
                  <a:lnTo>
                    <a:pt x="128" y="27"/>
                  </a:lnTo>
                  <a:lnTo>
                    <a:pt x="134" y="43"/>
                  </a:lnTo>
                  <a:lnTo>
                    <a:pt x="143" y="61"/>
                  </a:lnTo>
                  <a:lnTo>
                    <a:pt x="143" y="61"/>
                  </a:lnTo>
                  <a:lnTo>
                    <a:pt x="158" y="116"/>
                  </a:lnTo>
                  <a:lnTo>
                    <a:pt x="164" y="155"/>
                  </a:lnTo>
                  <a:lnTo>
                    <a:pt x="167" y="177"/>
                  </a:lnTo>
                  <a:lnTo>
                    <a:pt x="167" y="180"/>
                  </a:lnTo>
                  <a:lnTo>
                    <a:pt x="167" y="180"/>
                  </a:lnTo>
                  <a:lnTo>
                    <a:pt x="161" y="152"/>
                  </a:lnTo>
                  <a:lnTo>
                    <a:pt x="152" y="128"/>
                  </a:lnTo>
                  <a:lnTo>
                    <a:pt x="140" y="100"/>
                  </a:lnTo>
                  <a:lnTo>
                    <a:pt x="128" y="73"/>
                  </a:lnTo>
                  <a:lnTo>
                    <a:pt x="110" y="52"/>
                  </a:lnTo>
                  <a:lnTo>
                    <a:pt x="101" y="43"/>
                  </a:lnTo>
                  <a:lnTo>
                    <a:pt x="88" y="36"/>
                  </a:lnTo>
                  <a:lnTo>
                    <a:pt x="79" y="36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1" y="58"/>
                  </a:lnTo>
                  <a:lnTo>
                    <a:pt x="15" y="58"/>
                  </a:lnTo>
                  <a:lnTo>
                    <a:pt x="9" y="55"/>
                  </a:lnTo>
                  <a:lnTo>
                    <a:pt x="6" y="52"/>
                  </a:lnTo>
                  <a:lnTo>
                    <a:pt x="3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6" y="33"/>
                  </a:lnTo>
                  <a:lnTo>
                    <a:pt x="12" y="40"/>
                  </a:lnTo>
                  <a:lnTo>
                    <a:pt x="18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34" y="33"/>
                  </a:lnTo>
                  <a:lnTo>
                    <a:pt x="40" y="27"/>
                  </a:lnTo>
                  <a:lnTo>
                    <a:pt x="49" y="18"/>
                  </a:lnTo>
                  <a:lnTo>
                    <a:pt x="64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FA610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5399137" y="8236000"/>
              <a:ext cx="338151" cy="487380"/>
            </a:xfrm>
            <a:custGeom>
              <a:avLst/>
              <a:gdLst/>
              <a:ahLst/>
              <a:cxnLst>
                <a:cxn ang="0">
                  <a:pos x="125" y="307"/>
                </a:cxn>
                <a:cxn ang="0">
                  <a:pos x="125" y="307"/>
                </a:cxn>
                <a:cxn ang="0">
                  <a:pos x="113" y="298"/>
                </a:cxn>
                <a:cxn ang="0">
                  <a:pos x="101" y="292"/>
                </a:cxn>
                <a:cxn ang="0">
                  <a:pos x="73" y="283"/>
                </a:cxn>
                <a:cxn ang="0">
                  <a:pos x="49" y="280"/>
                </a:cxn>
                <a:cxn ang="0">
                  <a:pos x="28" y="280"/>
                </a:cxn>
                <a:cxn ang="0">
                  <a:pos x="28" y="280"/>
                </a:cxn>
                <a:cxn ang="0">
                  <a:pos x="18" y="268"/>
                </a:cxn>
                <a:cxn ang="0">
                  <a:pos x="12" y="250"/>
                </a:cxn>
                <a:cxn ang="0">
                  <a:pos x="6" y="231"/>
                </a:cxn>
                <a:cxn ang="0">
                  <a:pos x="3" y="213"/>
                </a:cxn>
                <a:cxn ang="0">
                  <a:pos x="0" y="192"/>
                </a:cxn>
                <a:cxn ang="0">
                  <a:pos x="0" y="170"/>
                </a:cxn>
                <a:cxn ang="0">
                  <a:pos x="3" y="146"/>
                </a:cxn>
                <a:cxn ang="0">
                  <a:pos x="9" y="125"/>
                </a:cxn>
                <a:cxn ang="0">
                  <a:pos x="9" y="125"/>
                </a:cxn>
                <a:cxn ang="0">
                  <a:pos x="18" y="94"/>
                </a:cxn>
                <a:cxn ang="0">
                  <a:pos x="31" y="67"/>
                </a:cxn>
                <a:cxn ang="0">
                  <a:pos x="46" y="42"/>
                </a:cxn>
                <a:cxn ang="0">
                  <a:pos x="64" y="24"/>
                </a:cxn>
                <a:cxn ang="0">
                  <a:pos x="85" y="12"/>
                </a:cxn>
                <a:cxn ang="0">
                  <a:pos x="104" y="3"/>
                </a:cxn>
                <a:cxn ang="0">
                  <a:pos x="125" y="0"/>
                </a:cxn>
                <a:cxn ang="0">
                  <a:pos x="146" y="3"/>
                </a:cxn>
                <a:cxn ang="0">
                  <a:pos x="146" y="3"/>
                </a:cxn>
                <a:cxn ang="0">
                  <a:pos x="165" y="12"/>
                </a:cxn>
                <a:cxn ang="0">
                  <a:pos x="180" y="27"/>
                </a:cxn>
                <a:cxn ang="0">
                  <a:pos x="195" y="49"/>
                </a:cxn>
                <a:cxn ang="0">
                  <a:pos x="204" y="73"/>
                </a:cxn>
                <a:cxn ang="0">
                  <a:pos x="210" y="100"/>
                </a:cxn>
                <a:cxn ang="0">
                  <a:pos x="213" y="128"/>
                </a:cxn>
                <a:cxn ang="0">
                  <a:pos x="210" y="158"/>
                </a:cxn>
                <a:cxn ang="0">
                  <a:pos x="207" y="192"/>
                </a:cxn>
                <a:cxn ang="0">
                  <a:pos x="207" y="192"/>
                </a:cxn>
                <a:cxn ang="0">
                  <a:pos x="201" y="210"/>
                </a:cxn>
                <a:cxn ang="0">
                  <a:pos x="192" y="231"/>
                </a:cxn>
                <a:cxn ang="0">
                  <a:pos x="183" y="250"/>
                </a:cxn>
                <a:cxn ang="0">
                  <a:pos x="174" y="265"/>
                </a:cxn>
                <a:cxn ang="0">
                  <a:pos x="162" y="277"/>
                </a:cxn>
                <a:cxn ang="0">
                  <a:pos x="149" y="289"/>
                </a:cxn>
                <a:cxn ang="0">
                  <a:pos x="137" y="301"/>
                </a:cxn>
                <a:cxn ang="0">
                  <a:pos x="125" y="307"/>
                </a:cxn>
                <a:cxn ang="0">
                  <a:pos x="125" y="307"/>
                </a:cxn>
              </a:cxnLst>
              <a:rect l="0" t="0" r="r" b="b"/>
              <a:pathLst>
                <a:path w="213" h="307">
                  <a:moveTo>
                    <a:pt x="125" y="307"/>
                  </a:moveTo>
                  <a:lnTo>
                    <a:pt x="125" y="307"/>
                  </a:lnTo>
                  <a:lnTo>
                    <a:pt x="113" y="298"/>
                  </a:lnTo>
                  <a:lnTo>
                    <a:pt x="101" y="292"/>
                  </a:lnTo>
                  <a:lnTo>
                    <a:pt x="73" y="283"/>
                  </a:lnTo>
                  <a:lnTo>
                    <a:pt x="49" y="280"/>
                  </a:lnTo>
                  <a:lnTo>
                    <a:pt x="28" y="280"/>
                  </a:lnTo>
                  <a:lnTo>
                    <a:pt x="28" y="280"/>
                  </a:lnTo>
                  <a:lnTo>
                    <a:pt x="18" y="268"/>
                  </a:lnTo>
                  <a:lnTo>
                    <a:pt x="12" y="250"/>
                  </a:lnTo>
                  <a:lnTo>
                    <a:pt x="6" y="231"/>
                  </a:lnTo>
                  <a:lnTo>
                    <a:pt x="3" y="213"/>
                  </a:lnTo>
                  <a:lnTo>
                    <a:pt x="0" y="192"/>
                  </a:lnTo>
                  <a:lnTo>
                    <a:pt x="0" y="170"/>
                  </a:lnTo>
                  <a:lnTo>
                    <a:pt x="3" y="146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18" y="94"/>
                  </a:lnTo>
                  <a:lnTo>
                    <a:pt x="31" y="67"/>
                  </a:lnTo>
                  <a:lnTo>
                    <a:pt x="46" y="42"/>
                  </a:lnTo>
                  <a:lnTo>
                    <a:pt x="64" y="24"/>
                  </a:lnTo>
                  <a:lnTo>
                    <a:pt x="85" y="12"/>
                  </a:lnTo>
                  <a:lnTo>
                    <a:pt x="104" y="3"/>
                  </a:lnTo>
                  <a:lnTo>
                    <a:pt x="125" y="0"/>
                  </a:lnTo>
                  <a:lnTo>
                    <a:pt x="146" y="3"/>
                  </a:lnTo>
                  <a:lnTo>
                    <a:pt x="146" y="3"/>
                  </a:lnTo>
                  <a:lnTo>
                    <a:pt x="165" y="12"/>
                  </a:lnTo>
                  <a:lnTo>
                    <a:pt x="180" y="27"/>
                  </a:lnTo>
                  <a:lnTo>
                    <a:pt x="195" y="49"/>
                  </a:lnTo>
                  <a:lnTo>
                    <a:pt x="204" y="73"/>
                  </a:lnTo>
                  <a:lnTo>
                    <a:pt x="210" y="100"/>
                  </a:lnTo>
                  <a:lnTo>
                    <a:pt x="213" y="128"/>
                  </a:lnTo>
                  <a:lnTo>
                    <a:pt x="210" y="158"/>
                  </a:lnTo>
                  <a:lnTo>
                    <a:pt x="207" y="192"/>
                  </a:lnTo>
                  <a:lnTo>
                    <a:pt x="207" y="192"/>
                  </a:lnTo>
                  <a:lnTo>
                    <a:pt x="201" y="210"/>
                  </a:lnTo>
                  <a:lnTo>
                    <a:pt x="192" y="231"/>
                  </a:lnTo>
                  <a:lnTo>
                    <a:pt x="183" y="250"/>
                  </a:lnTo>
                  <a:lnTo>
                    <a:pt x="174" y="265"/>
                  </a:lnTo>
                  <a:lnTo>
                    <a:pt x="162" y="277"/>
                  </a:lnTo>
                  <a:lnTo>
                    <a:pt x="149" y="289"/>
                  </a:lnTo>
                  <a:lnTo>
                    <a:pt x="137" y="301"/>
                  </a:lnTo>
                  <a:lnTo>
                    <a:pt x="125" y="307"/>
                  </a:lnTo>
                  <a:lnTo>
                    <a:pt x="125" y="307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5422951" y="8283627"/>
              <a:ext cx="290524" cy="455629"/>
            </a:xfrm>
            <a:custGeom>
              <a:avLst/>
              <a:gdLst/>
              <a:ahLst/>
              <a:cxnLst>
                <a:cxn ang="0">
                  <a:pos x="125" y="3"/>
                </a:cxn>
                <a:cxn ang="0">
                  <a:pos x="125" y="3"/>
                </a:cxn>
                <a:cxn ang="0">
                  <a:pos x="107" y="0"/>
                </a:cxn>
                <a:cxn ang="0">
                  <a:pos x="92" y="3"/>
                </a:cxn>
                <a:cxn ang="0">
                  <a:pos x="73" y="12"/>
                </a:cxn>
                <a:cxn ang="0">
                  <a:pos x="55" y="25"/>
                </a:cxn>
                <a:cxn ang="0">
                  <a:pos x="40" y="43"/>
                </a:cxn>
                <a:cxn ang="0">
                  <a:pos x="28" y="64"/>
                </a:cxn>
                <a:cxn ang="0">
                  <a:pos x="16" y="89"/>
                </a:cxn>
                <a:cxn ang="0">
                  <a:pos x="6" y="116"/>
                </a:cxn>
                <a:cxn ang="0">
                  <a:pos x="6" y="116"/>
                </a:cxn>
                <a:cxn ang="0">
                  <a:pos x="3" y="137"/>
                </a:cxn>
                <a:cxn ang="0">
                  <a:pos x="0" y="159"/>
                </a:cxn>
                <a:cxn ang="0">
                  <a:pos x="3" y="198"/>
                </a:cxn>
                <a:cxn ang="0">
                  <a:pos x="6" y="216"/>
                </a:cxn>
                <a:cxn ang="0">
                  <a:pos x="10" y="235"/>
                </a:cxn>
                <a:cxn ang="0">
                  <a:pos x="16" y="250"/>
                </a:cxn>
                <a:cxn ang="0">
                  <a:pos x="25" y="262"/>
                </a:cxn>
                <a:cxn ang="0">
                  <a:pos x="25" y="262"/>
                </a:cxn>
                <a:cxn ang="0">
                  <a:pos x="40" y="262"/>
                </a:cxn>
                <a:cxn ang="0">
                  <a:pos x="61" y="265"/>
                </a:cxn>
                <a:cxn ang="0">
                  <a:pos x="83" y="271"/>
                </a:cxn>
                <a:cxn ang="0">
                  <a:pos x="95" y="277"/>
                </a:cxn>
                <a:cxn ang="0">
                  <a:pos x="104" y="287"/>
                </a:cxn>
                <a:cxn ang="0">
                  <a:pos x="104" y="287"/>
                </a:cxn>
                <a:cxn ang="0">
                  <a:pos x="116" y="280"/>
                </a:cxn>
                <a:cxn ang="0">
                  <a:pos x="125" y="271"/>
                </a:cxn>
                <a:cxn ang="0">
                  <a:pos x="147" y="247"/>
                </a:cxn>
                <a:cxn ang="0">
                  <a:pos x="162" y="213"/>
                </a:cxn>
                <a:cxn ang="0">
                  <a:pos x="174" y="177"/>
                </a:cxn>
                <a:cxn ang="0">
                  <a:pos x="174" y="177"/>
                </a:cxn>
                <a:cxn ang="0">
                  <a:pos x="180" y="146"/>
                </a:cxn>
                <a:cxn ang="0">
                  <a:pos x="183" y="119"/>
                </a:cxn>
                <a:cxn ang="0">
                  <a:pos x="180" y="92"/>
                </a:cxn>
                <a:cxn ang="0">
                  <a:pos x="174" y="67"/>
                </a:cxn>
                <a:cxn ang="0">
                  <a:pos x="168" y="46"/>
                </a:cxn>
                <a:cxn ang="0">
                  <a:pos x="156" y="28"/>
                </a:cxn>
                <a:cxn ang="0">
                  <a:pos x="140" y="12"/>
                </a:cxn>
                <a:cxn ang="0">
                  <a:pos x="125" y="3"/>
                </a:cxn>
                <a:cxn ang="0">
                  <a:pos x="125" y="3"/>
                </a:cxn>
              </a:cxnLst>
              <a:rect l="0" t="0" r="r" b="b"/>
              <a:pathLst>
                <a:path w="183" h="287">
                  <a:moveTo>
                    <a:pt x="125" y="3"/>
                  </a:moveTo>
                  <a:lnTo>
                    <a:pt x="125" y="3"/>
                  </a:lnTo>
                  <a:lnTo>
                    <a:pt x="107" y="0"/>
                  </a:lnTo>
                  <a:lnTo>
                    <a:pt x="92" y="3"/>
                  </a:lnTo>
                  <a:lnTo>
                    <a:pt x="73" y="12"/>
                  </a:lnTo>
                  <a:lnTo>
                    <a:pt x="55" y="25"/>
                  </a:lnTo>
                  <a:lnTo>
                    <a:pt x="40" y="43"/>
                  </a:lnTo>
                  <a:lnTo>
                    <a:pt x="28" y="64"/>
                  </a:lnTo>
                  <a:lnTo>
                    <a:pt x="16" y="89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3" y="137"/>
                  </a:lnTo>
                  <a:lnTo>
                    <a:pt x="0" y="159"/>
                  </a:lnTo>
                  <a:lnTo>
                    <a:pt x="3" y="198"/>
                  </a:lnTo>
                  <a:lnTo>
                    <a:pt x="6" y="216"/>
                  </a:lnTo>
                  <a:lnTo>
                    <a:pt x="10" y="235"/>
                  </a:lnTo>
                  <a:lnTo>
                    <a:pt x="16" y="250"/>
                  </a:lnTo>
                  <a:lnTo>
                    <a:pt x="25" y="262"/>
                  </a:lnTo>
                  <a:lnTo>
                    <a:pt x="25" y="262"/>
                  </a:lnTo>
                  <a:lnTo>
                    <a:pt x="40" y="262"/>
                  </a:lnTo>
                  <a:lnTo>
                    <a:pt x="61" y="265"/>
                  </a:lnTo>
                  <a:lnTo>
                    <a:pt x="83" y="271"/>
                  </a:lnTo>
                  <a:lnTo>
                    <a:pt x="95" y="277"/>
                  </a:lnTo>
                  <a:lnTo>
                    <a:pt x="104" y="287"/>
                  </a:lnTo>
                  <a:lnTo>
                    <a:pt x="104" y="287"/>
                  </a:lnTo>
                  <a:lnTo>
                    <a:pt x="116" y="280"/>
                  </a:lnTo>
                  <a:lnTo>
                    <a:pt x="125" y="271"/>
                  </a:lnTo>
                  <a:lnTo>
                    <a:pt x="147" y="247"/>
                  </a:lnTo>
                  <a:lnTo>
                    <a:pt x="162" y="213"/>
                  </a:lnTo>
                  <a:lnTo>
                    <a:pt x="174" y="177"/>
                  </a:lnTo>
                  <a:lnTo>
                    <a:pt x="174" y="177"/>
                  </a:lnTo>
                  <a:lnTo>
                    <a:pt x="180" y="146"/>
                  </a:lnTo>
                  <a:lnTo>
                    <a:pt x="183" y="119"/>
                  </a:lnTo>
                  <a:lnTo>
                    <a:pt x="180" y="92"/>
                  </a:lnTo>
                  <a:lnTo>
                    <a:pt x="174" y="67"/>
                  </a:lnTo>
                  <a:lnTo>
                    <a:pt x="168" y="46"/>
                  </a:lnTo>
                  <a:lnTo>
                    <a:pt x="156" y="28"/>
                  </a:lnTo>
                  <a:lnTo>
                    <a:pt x="140" y="12"/>
                  </a:lnTo>
                  <a:lnTo>
                    <a:pt x="125" y="3"/>
                  </a:lnTo>
                  <a:lnTo>
                    <a:pt x="125" y="3"/>
                  </a:lnTo>
                  <a:close/>
                </a:path>
              </a:pathLst>
            </a:custGeom>
            <a:solidFill>
              <a:srgbClr val="FF7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5443589" y="8309028"/>
              <a:ext cx="250835" cy="414353"/>
            </a:xfrm>
            <a:custGeom>
              <a:avLst/>
              <a:gdLst/>
              <a:ahLst/>
              <a:cxnLst>
                <a:cxn ang="0">
                  <a:pos x="106" y="3"/>
                </a:cxn>
                <a:cxn ang="0">
                  <a:pos x="106" y="3"/>
                </a:cxn>
                <a:cxn ang="0">
                  <a:pos x="91" y="0"/>
                </a:cxn>
                <a:cxn ang="0">
                  <a:pos x="73" y="6"/>
                </a:cxn>
                <a:cxn ang="0">
                  <a:pos x="57" y="15"/>
                </a:cxn>
                <a:cxn ang="0">
                  <a:pos x="45" y="27"/>
                </a:cxn>
                <a:cxn ang="0">
                  <a:pos x="30" y="45"/>
                </a:cxn>
                <a:cxn ang="0">
                  <a:pos x="21" y="67"/>
                </a:cxn>
                <a:cxn ang="0">
                  <a:pos x="9" y="91"/>
                </a:cxn>
                <a:cxn ang="0">
                  <a:pos x="3" y="115"/>
                </a:cxn>
                <a:cxn ang="0">
                  <a:pos x="3" y="115"/>
                </a:cxn>
                <a:cxn ang="0">
                  <a:pos x="0" y="155"/>
                </a:cxn>
                <a:cxn ang="0">
                  <a:pos x="3" y="191"/>
                </a:cxn>
                <a:cxn ang="0">
                  <a:pos x="6" y="207"/>
                </a:cxn>
                <a:cxn ang="0">
                  <a:pos x="12" y="222"/>
                </a:cxn>
                <a:cxn ang="0">
                  <a:pos x="18" y="234"/>
                </a:cxn>
                <a:cxn ang="0">
                  <a:pos x="24" y="246"/>
                </a:cxn>
                <a:cxn ang="0">
                  <a:pos x="24" y="246"/>
                </a:cxn>
                <a:cxn ang="0">
                  <a:pos x="51" y="249"/>
                </a:cxn>
                <a:cxn ang="0">
                  <a:pos x="67" y="255"/>
                </a:cxn>
                <a:cxn ang="0">
                  <a:pos x="79" y="261"/>
                </a:cxn>
                <a:cxn ang="0">
                  <a:pos x="79" y="261"/>
                </a:cxn>
                <a:cxn ang="0">
                  <a:pos x="91" y="255"/>
                </a:cxn>
                <a:cxn ang="0">
                  <a:pos x="103" y="246"/>
                </a:cxn>
                <a:cxn ang="0">
                  <a:pos x="115" y="237"/>
                </a:cxn>
                <a:cxn ang="0">
                  <a:pos x="124" y="222"/>
                </a:cxn>
                <a:cxn ang="0">
                  <a:pos x="134" y="207"/>
                </a:cxn>
                <a:cxn ang="0">
                  <a:pos x="143" y="188"/>
                </a:cxn>
                <a:cxn ang="0">
                  <a:pos x="149" y="170"/>
                </a:cxn>
                <a:cxn ang="0">
                  <a:pos x="155" y="149"/>
                </a:cxn>
                <a:cxn ang="0">
                  <a:pos x="155" y="149"/>
                </a:cxn>
                <a:cxn ang="0">
                  <a:pos x="158" y="121"/>
                </a:cxn>
                <a:cxn ang="0">
                  <a:pos x="158" y="97"/>
                </a:cxn>
                <a:cxn ang="0">
                  <a:pos x="155" y="73"/>
                </a:cxn>
                <a:cxn ang="0">
                  <a:pos x="152" y="51"/>
                </a:cxn>
                <a:cxn ang="0">
                  <a:pos x="143" y="33"/>
                </a:cxn>
                <a:cxn ang="0">
                  <a:pos x="134" y="18"/>
                </a:cxn>
                <a:cxn ang="0">
                  <a:pos x="121" y="9"/>
                </a:cxn>
                <a:cxn ang="0">
                  <a:pos x="106" y="3"/>
                </a:cxn>
                <a:cxn ang="0">
                  <a:pos x="106" y="3"/>
                </a:cxn>
              </a:cxnLst>
              <a:rect l="0" t="0" r="r" b="b"/>
              <a:pathLst>
                <a:path w="158" h="261">
                  <a:moveTo>
                    <a:pt x="106" y="3"/>
                  </a:moveTo>
                  <a:lnTo>
                    <a:pt x="106" y="3"/>
                  </a:lnTo>
                  <a:lnTo>
                    <a:pt x="91" y="0"/>
                  </a:lnTo>
                  <a:lnTo>
                    <a:pt x="73" y="6"/>
                  </a:lnTo>
                  <a:lnTo>
                    <a:pt x="57" y="15"/>
                  </a:lnTo>
                  <a:lnTo>
                    <a:pt x="45" y="27"/>
                  </a:lnTo>
                  <a:lnTo>
                    <a:pt x="30" y="45"/>
                  </a:lnTo>
                  <a:lnTo>
                    <a:pt x="21" y="67"/>
                  </a:lnTo>
                  <a:lnTo>
                    <a:pt x="9" y="91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0" y="155"/>
                  </a:lnTo>
                  <a:lnTo>
                    <a:pt x="3" y="191"/>
                  </a:lnTo>
                  <a:lnTo>
                    <a:pt x="6" y="207"/>
                  </a:lnTo>
                  <a:lnTo>
                    <a:pt x="12" y="222"/>
                  </a:lnTo>
                  <a:lnTo>
                    <a:pt x="18" y="234"/>
                  </a:lnTo>
                  <a:lnTo>
                    <a:pt x="24" y="246"/>
                  </a:lnTo>
                  <a:lnTo>
                    <a:pt x="24" y="246"/>
                  </a:lnTo>
                  <a:lnTo>
                    <a:pt x="51" y="249"/>
                  </a:lnTo>
                  <a:lnTo>
                    <a:pt x="67" y="255"/>
                  </a:lnTo>
                  <a:lnTo>
                    <a:pt x="79" y="261"/>
                  </a:lnTo>
                  <a:lnTo>
                    <a:pt x="79" y="261"/>
                  </a:lnTo>
                  <a:lnTo>
                    <a:pt x="91" y="255"/>
                  </a:lnTo>
                  <a:lnTo>
                    <a:pt x="103" y="246"/>
                  </a:lnTo>
                  <a:lnTo>
                    <a:pt x="115" y="237"/>
                  </a:lnTo>
                  <a:lnTo>
                    <a:pt x="124" y="222"/>
                  </a:lnTo>
                  <a:lnTo>
                    <a:pt x="134" y="207"/>
                  </a:lnTo>
                  <a:lnTo>
                    <a:pt x="143" y="188"/>
                  </a:lnTo>
                  <a:lnTo>
                    <a:pt x="149" y="170"/>
                  </a:lnTo>
                  <a:lnTo>
                    <a:pt x="155" y="149"/>
                  </a:lnTo>
                  <a:lnTo>
                    <a:pt x="155" y="149"/>
                  </a:lnTo>
                  <a:lnTo>
                    <a:pt x="158" y="121"/>
                  </a:lnTo>
                  <a:lnTo>
                    <a:pt x="158" y="97"/>
                  </a:lnTo>
                  <a:lnTo>
                    <a:pt x="155" y="73"/>
                  </a:lnTo>
                  <a:lnTo>
                    <a:pt x="152" y="51"/>
                  </a:lnTo>
                  <a:lnTo>
                    <a:pt x="143" y="33"/>
                  </a:lnTo>
                  <a:lnTo>
                    <a:pt x="134" y="18"/>
                  </a:lnTo>
                  <a:lnTo>
                    <a:pt x="121" y="9"/>
                  </a:lnTo>
                  <a:lnTo>
                    <a:pt x="106" y="3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5448352" y="8309028"/>
              <a:ext cx="246073" cy="265122"/>
            </a:xfrm>
            <a:custGeom>
              <a:avLst/>
              <a:gdLst/>
              <a:ahLst/>
              <a:cxnLst>
                <a:cxn ang="0">
                  <a:pos x="97" y="24"/>
                </a:cxn>
                <a:cxn ang="0">
                  <a:pos x="97" y="24"/>
                </a:cxn>
                <a:cxn ang="0">
                  <a:pos x="112" y="30"/>
                </a:cxn>
                <a:cxn ang="0">
                  <a:pos x="124" y="39"/>
                </a:cxn>
                <a:cxn ang="0">
                  <a:pos x="134" y="54"/>
                </a:cxn>
                <a:cxn ang="0">
                  <a:pos x="143" y="73"/>
                </a:cxn>
                <a:cxn ang="0">
                  <a:pos x="149" y="94"/>
                </a:cxn>
                <a:cxn ang="0">
                  <a:pos x="149" y="115"/>
                </a:cxn>
                <a:cxn ang="0">
                  <a:pos x="149" y="140"/>
                </a:cxn>
                <a:cxn ang="0">
                  <a:pos x="146" y="167"/>
                </a:cxn>
                <a:cxn ang="0">
                  <a:pos x="146" y="167"/>
                </a:cxn>
                <a:cxn ang="0">
                  <a:pos x="152" y="149"/>
                </a:cxn>
                <a:cxn ang="0">
                  <a:pos x="152" y="149"/>
                </a:cxn>
                <a:cxn ang="0">
                  <a:pos x="155" y="121"/>
                </a:cxn>
                <a:cxn ang="0">
                  <a:pos x="155" y="97"/>
                </a:cxn>
                <a:cxn ang="0">
                  <a:pos x="152" y="73"/>
                </a:cxn>
                <a:cxn ang="0">
                  <a:pos x="149" y="51"/>
                </a:cxn>
                <a:cxn ang="0">
                  <a:pos x="140" y="33"/>
                </a:cxn>
                <a:cxn ang="0">
                  <a:pos x="131" y="18"/>
                </a:cxn>
                <a:cxn ang="0">
                  <a:pos x="118" y="9"/>
                </a:cxn>
                <a:cxn ang="0">
                  <a:pos x="103" y="3"/>
                </a:cxn>
                <a:cxn ang="0">
                  <a:pos x="103" y="3"/>
                </a:cxn>
                <a:cxn ang="0">
                  <a:pos x="88" y="0"/>
                </a:cxn>
                <a:cxn ang="0">
                  <a:pos x="70" y="6"/>
                </a:cxn>
                <a:cxn ang="0">
                  <a:pos x="54" y="15"/>
                </a:cxn>
                <a:cxn ang="0">
                  <a:pos x="42" y="27"/>
                </a:cxn>
                <a:cxn ang="0">
                  <a:pos x="27" y="45"/>
                </a:cxn>
                <a:cxn ang="0">
                  <a:pos x="18" y="67"/>
                </a:cxn>
                <a:cxn ang="0">
                  <a:pos x="6" y="91"/>
                </a:cxn>
                <a:cxn ang="0">
                  <a:pos x="0" y="115"/>
                </a:cxn>
                <a:cxn ang="0">
                  <a:pos x="0" y="115"/>
                </a:cxn>
                <a:cxn ang="0">
                  <a:pos x="0" y="121"/>
                </a:cxn>
                <a:cxn ang="0">
                  <a:pos x="0" y="121"/>
                </a:cxn>
                <a:cxn ang="0">
                  <a:pos x="6" y="100"/>
                </a:cxn>
                <a:cxn ang="0">
                  <a:pos x="18" y="79"/>
                </a:cxn>
                <a:cxn ang="0">
                  <a:pos x="27" y="60"/>
                </a:cxn>
                <a:cxn ang="0">
                  <a:pos x="39" y="45"/>
                </a:cxn>
                <a:cxn ang="0">
                  <a:pos x="54" y="36"/>
                </a:cxn>
                <a:cxn ang="0">
                  <a:pos x="70" y="27"/>
                </a:cxn>
                <a:cxn ang="0">
                  <a:pos x="82" y="24"/>
                </a:cxn>
                <a:cxn ang="0">
                  <a:pos x="97" y="24"/>
                </a:cxn>
                <a:cxn ang="0">
                  <a:pos x="97" y="24"/>
                </a:cxn>
              </a:cxnLst>
              <a:rect l="0" t="0" r="r" b="b"/>
              <a:pathLst>
                <a:path w="155" h="167">
                  <a:moveTo>
                    <a:pt x="97" y="24"/>
                  </a:moveTo>
                  <a:lnTo>
                    <a:pt x="97" y="24"/>
                  </a:lnTo>
                  <a:lnTo>
                    <a:pt x="112" y="30"/>
                  </a:lnTo>
                  <a:lnTo>
                    <a:pt x="124" y="39"/>
                  </a:lnTo>
                  <a:lnTo>
                    <a:pt x="134" y="54"/>
                  </a:lnTo>
                  <a:lnTo>
                    <a:pt x="143" y="73"/>
                  </a:lnTo>
                  <a:lnTo>
                    <a:pt x="149" y="94"/>
                  </a:lnTo>
                  <a:lnTo>
                    <a:pt x="149" y="115"/>
                  </a:lnTo>
                  <a:lnTo>
                    <a:pt x="149" y="140"/>
                  </a:lnTo>
                  <a:lnTo>
                    <a:pt x="146" y="167"/>
                  </a:lnTo>
                  <a:lnTo>
                    <a:pt x="146" y="167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55" y="121"/>
                  </a:lnTo>
                  <a:lnTo>
                    <a:pt x="155" y="97"/>
                  </a:lnTo>
                  <a:lnTo>
                    <a:pt x="152" y="73"/>
                  </a:lnTo>
                  <a:lnTo>
                    <a:pt x="149" y="51"/>
                  </a:lnTo>
                  <a:lnTo>
                    <a:pt x="140" y="33"/>
                  </a:lnTo>
                  <a:lnTo>
                    <a:pt x="131" y="18"/>
                  </a:lnTo>
                  <a:lnTo>
                    <a:pt x="118" y="9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88" y="0"/>
                  </a:lnTo>
                  <a:lnTo>
                    <a:pt x="70" y="6"/>
                  </a:lnTo>
                  <a:lnTo>
                    <a:pt x="54" y="15"/>
                  </a:lnTo>
                  <a:lnTo>
                    <a:pt x="42" y="27"/>
                  </a:lnTo>
                  <a:lnTo>
                    <a:pt x="27" y="45"/>
                  </a:lnTo>
                  <a:lnTo>
                    <a:pt x="18" y="67"/>
                  </a:lnTo>
                  <a:lnTo>
                    <a:pt x="6" y="91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6" y="100"/>
                  </a:lnTo>
                  <a:lnTo>
                    <a:pt x="18" y="79"/>
                  </a:lnTo>
                  <a:lnTo>
                    <a:pt x="27" y="60"/>
                  </a:lnTo>
                  <a:lnTo>
                    <a:pt x="39" y="45"/>
                  </a:lnTo>
                  <a:lnTo>
                    <a:pt x="54" y="36"/>
                  </a:lnTo>
                  <a:lnTo>
                    <a:pt x="70" y="27"/>
                  </a:lnTo>
                  <a:lnTo>
                    <a:pt x="82" y="24"/>
                  </a:lnTo>
                  <a:lnTo>
                    <a:pt x="97" y="24"/>
                  </a:lnTo>
                  <a:lnTo>
                    <a:pt x="97" y="2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5481691" y="8309028"/>
              <a:ext cx="188920" cy="246072"/>
            </a:xfrm>
            <a:custGeom>
              <a:avLst/>
              <a:gdLst/>
              <a:ahLst/>
              <a:cxnLst>
                <a:cxn ang="0">
                  <a:pos x="116" y="91"/>
                </a:cxn>
                <a:cxn ang="0">
                  <a:pos x="116" y="91"/>
                </a:cxn>
                <a:cxn ang="0">
                  <a:pos x="113" y="106"/>
                </a:cxn>
                <a:cxn ang="0">
                  <a:pos x="103" y="121"/>
                </a:cxn>
                <a:cxn ang="0">
                  <a:pos x="97" y="134"/>
                </a:cxn>
                <a:cxn ang="0">
                  <a:pos x="85" y="143"/>
                </a:cxn>
                <a:cxn ang="0">
                  <a:pos x="76" y="149"/>
                </a:cxn>
                <a:cxn ang="0">
                  <a:pos x="64" y="155"/>
                </a:cxn>
                <a:cxn ang="0">
                  <a:pos x="52" y="155"/>
                </a:cxn>
                <a:cxn ang="0">
                  <a:pos x="40" y="155"/>
                </a:cxn>
                <a:cxn ang="0">
                  <a:pos x="40" y="155"/>
                </a:cxn>
                <a:cxn ang="0">
                  <a:pos x="30" y="149"/>
                </a:cxn>
                <a:cxn ang="0">
                  <a:pos x="21" y="143"/>
                </a:cxn>
                <a:cxn ang="0">
                  <a:pos x="12" y="134"/>
                </a:cxn>
                <a:cxn ang="0">
                  <a:pos x="6" y="121"/>
                </a:cxn>
                <a:cxn ang="0">
                  <a:pos x="3" y="109"/>
                </a:cxn>
                <a:cxn ang="0">
                  <a:pos x="0" y="94"/>
                </a:cxn>
                <a:cxn ang="0">
                  <a:pos x="0" y="79"/>
                </a:cxn>
                <a:cxn ang="0">
                  <a:pos x="3" y="63"/>
                </a:cxn>
                <a:cxn ang="0">
                  <a:pos x="3" y="63"/>
                </a:cxn>
                <a:cxn ang="0">
                  <a:pos x="9" y="48"/>
                </a:cxn>
                <a:cxn ang="0">
                  <a:pos x="15" y="36"/>
                </a:cxn>
                <a:cxn ang="0">
                  <a:pos x="24" y="24"/>
                </a:cxn>
                <a:cxn ang="0">
                  <a:pos x="33" y="15"/>
                </a:cxn>
                <a:cxn ang="0">
                  <a:pos x="46" y="6"/>
                </a:cxn>
                <a:cxn ang="0">
                  <a:pos x="55" y="3"/>
                </a:cxn>
                <a:cxn ang="0">
                  <a:pos x="67" y="0"/>
                </a:cxn>
                <a:cxn ang="0">
                  <a:pos x="79" y="3"/>
                </a:cxn>
                <a:cxn ang="0">
                  <a:pos x="79" y="3"/>
                </a:cxn>
                <a:cxn ang="0">
                  <a:pos x="91" y="6"/>
                </a:cxn>
                <a:cxn ang="0">
                  <a:pos x="100" y="12"/>
                </a:cxn>
                <a:cxn ang="0">
                  <a:pos x="107" y="24"/>
                </a:cxn>
                <a:cxn ang="0">
                  <a:pos x="113" y="33"/>
                </a:cxn>
                <a:cxn ang="0">
                  <a:pos x="119" y="48"/>
                </a:cxn>
                <a:cxn ang="0">
                  <a:pos x="119" y="60"/>
                </a:cxn>
                <a:cxn ang="0">
                  <a:pos x="119" y="76"/>
                </a:cxn>
                <a:cxn ang="0">
                  <a:pos x="116" y="91"/>
                </a:cxn>
                <a:cxn ang="0">
                  <a:pos x="116" y="91"/>
                </a:cxn>
              </a:cxnLst>
              <a:rect l="0" t="0" r="r" b="b"/>
              <a:pathLst>
                <a:path w="119" h="155">
                  <a:moveTo>
                    <a:pt x="116" y="91"/>
                  </a:moveTo>
                  <a:lnTo>
                    <a:pt x="116" y="91"/>
                  </a:lnTo>
                  <a:lnTo>
                    <a:pt x="113" y="106"/>
                  </a:lnTo>
                  <a:lnTo>
                    <a:pt x="103" y="121"/>
                  </a:lnTo>
                  <a:lnTo>
                    <a:pt x="97" y="134"/>
                  </a:lnTo>
                  <a:lnTo>
                    <a:pt x="85" y="143"/>
                  </a:lnTo>
                  <a:lnTo>
                    <a:pt x="76" y="149"/>
                  </a:lnTo>
                  <a:lnTo>
                    <a:pt x="64" y="155"/>
                  </a:lnTo>
                  <a:lnTo>
                    <a:pt x="52" y="155"/>
                  </a:lnTo>
                  <a:lnTo>
                    <a:pt x="40" y="155"/>
                  </a:lnTo>
                  <a:lnTo>
                    <a:pt x="40" y="155"/>
                  </a:lnTo>
                  <a:lnTo>
                    <a:pt x="30" y="149"/>
                  </a:lnTo>
                  <a:lnTo>
                    <a:pt x="21" y="143"/>
                  </a:lnTo>
                  <a:lnTo>
                    <a:pt x="12" y="134"/>
                  </a:lnTo>
                  <a:lnTo>
                    <a:pt x="6" y="121"/>
                  </a:lnTo>
                  <a:lnTo>
                    <a:pt x="3" y="109"/>
                  </a:lnTo>
                  <a:lnTo>
                    <a:pt x="0" y="94"/>
                  </a:lnTo>
                  <a:lnTo>
                    <a:pt x="0" y="79"/>
                  </a:lnTo>
                  <a:lnTo>
                    <a:pt x="3" y="63"/>
                  </a:lnTo>
                  <a:lnTo>
                    <a:pt x="3" y="63"/>
                  </a:lnTo>
                  <a:lnTo>
                    <a:pt x="9" y="48"/>
                  </a:lnTo>
                  <a:lnTo>
                    <a:pt x="15" y="36"/>
                  </a:lnTo>
                  <a:lnTo>
                    <a:pt x="24" y="24"/>
                  </a:lnTo>
                  <a:lnTo>
                    <a:pt x="33" y="15"/>
                  </a:lnTo>
                  <a:lnTo>
                    <a:pt x="46" y="6"/>
                  </a:lnTo>
                  <a:lnTo>
                    <a:pt x="55" y="3"/>
                  </a:lnTo>
                  <a:lnTo>
                    <a:pt x="67" y="0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91" y="6"/>
                  </a:lnTo>
                  <a:lnTo>
                    <a:pt x="100" y="12"/>
                  </a:lnTo>
                  <a:lnTo>
                    <a:pt x="107" y="24"/>
                  </a:lnTo>
                  <a:lnTo>
                    <a:pt x="113" y="33"/>
                  </a:lnTo>
                  <a:lnTo>
                    <a:pt x="119" y="48"/>
                  </a:lnTo>
                  <a:lnTo>
                    <a:pt x="119" y="60"/>
                  </a:lnTo>
                  <a:lnTo>
                    <a:pt x="119" y="76"/>
                  </a:lnTo>
                  <a:lnTo>
                    <a:pt x="116" y="91"/>
                  </a:lnTo>
                  <a:lnTo>
                    <a:pt x="116" y="91"/>
                  </a:lnTo>
                  <a:close/>
                </a:path>
              </a:pathLst>
            </a:custGeom>
            <a:solidFill>
              <a:srgbClr val="1A5A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5500741" y="8332841"/>
              <a:ext cx="150819" cy="198445"/>
            </a:xfrm>
            <a:custGeom>
              <a:avLst/>
              <a:gdLst/>
              <a:ahLst/>
              <a:cxnLst>
                <a:cxn ang="0">
                  <a:pos x="95" y="73"/>
                </a:cxn>
                <a:cxn ang="0">
                  <a:pos x="95" y="73"/>
                </a:cxn>
                <a:cxn ang="0">
                  <a:pos x="88" y="85"/>
                </a:cxn>
                <a:cxn ang="0">
                  <a:pos x="82" y="97"/>
                </a:cxn>
                <a:cxn ang="0">
                  <a:pos x="76" y="106"/>
                </a:cxn>
                <a:cxn ang="0">
                  <a:pos x="70" y="115"/>
                </a:cxn>
                <a:cxn ang="0">
                  <a:pos x="61" y="119"/>
                </a:cxn>
                <a:cxn ang="0">
                  <a:pos x="52" y="125"/>
                </a:cxn>
                <a:cxn ang="0">
                  <a:pos x="43" y="125"/>
                </a:cxn>
                <a:cxn ang="0">
                  <a:pos x="34" y="125"/>
                </a:cxn>
                <a:cxn ang="0">
                  <a:pos x="34" y="125"/>
                </a:cxn>
                <a:cxn ang="0">
                  <a:pos x="24" y="119"/>
                </a:cxn>
                <a:cxn ang="0">
                  <a:pos x="15" y="115"/>
                </a:cxn>
                <a:cxn ang="0">
                  <a:pos x="9" y="106"/>
                </a:cxn>
                <a:cxn ang="0">
                  <a:pos x="3" y="97"/>
                </a:cxn>
                <a:cxn ang="0">
                  <a:pos x="0" y="88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3" y="52"/>
                </a:cxn>
                <a:cxn ang="0">
                  <a:pos x="3" y="52"/>
                </a:cxn>
                <a:cxn ang="0">
                  <a:pos x="6" y="39"/>
                </a:cxn>
                <a:cxn ang="0">
                  <a:pos x="12" y="27"/>
                </a:cxn>
                <a:cxn ang="0">
                  <a:pos x="18" y="18"/>
                </a:cxn>
                <a:cxn ang="0">
                  <a:pos x="28" y="12"/>
                </a:cxn>
                <a:cxn ang="0">
                  <a:pos x="37" y="6"/>
                </a:cxn>
                <a:cxn ang="0">
                  <a:pos x="46" y="3"/>
                </a:cxn>
                <a:cxn ang="0">
                  <a:pos x="55" y="0"/>
                </a:cxn>
                <a:cxn ang="0">
                  <a:pos x="64" y="3"/>
                </a:cxn>
                <a:cxn ang="0">
                  <a:pos x="64" y="3"/>
                </a:cxn>
                <a:cxn ang="0">
                  <a:pos x="73" y="6"/>
                </a:cxn>
                <a:cxn ang="0">
                  <a:pos x="79" y="12"/>
                </a:cxn>
                <a:cxn ang="0">
                  <a:pos x="85" y="18"/>
                </a:cxn>
                <a:cxn ang="0">
                  <a:pos x="91" y="27"/>
                </a:cxn>
                <a:cxn ang="0">
                  <a:pos x="95" y="39"/>
                </a:cxn>
                <a:cxn ang="0">
                  <a:pos x="95" y="48"/>
                </a:cxn>
                <a:cxn ang="0">
                  <a:pos x="95" y="61"/>
                </a:cxn>
                <a:cxn ang="0">
                  <a:pos x="95" y="73"/>
                </a:cxn>
                <a:cxn ang="0">
                  <a:pos x="95" y="73"/>
                </a:cxn>
              </a:cxnLst>
              <a:rect l="0" t="0" r="r" b="b"/>
              <a:pathLst>
                <a:path w="95" h="125">
                  <a:moveTo>
                    <a:pt x="95" y="73"/>
                  </a:moveTo>
                  <a:lnTo>
                    <a:pt x="95" y="73"/>
                  </a:lnTo>
                  <a:lnTo>
                    <a:pt x="88" y="85"/>
                  </a:lnTo>
                  <a:lnTo>
                    <a:pt x="82" y="97"/>
                  </a:lnTo>
                  <a:lnTo>
                    <a:pt x="76" y="106"/>
                  </a:lnTo>
                  <a:lnTo>
                    <a:pt x="70" y="115"/>
                  </a:lnTo>
                  <a:lnTo>
                    <a:pt x="61" y="119"/>
                  </a:lnTo>
                  <a:lnTo>
                    <a:pt x="52" y="125"/>
                  </a:lnTo>
                  <a:lnTo>
                    <a:pt x="43" y="125"/>
                  </a:lnTo>
                  <a:lnTo>
                    <a:pt x="34" y="125"/>
                  </a:lnTo>
                  <a:lnTo>
                    <a:pt x="34" y="125"/>
                  </a:lnTo>
                  <a:lnTo>
                    <a:pt x="24" y="119"/>
                  </a:lnTo>
                  <a:lnTo>
                    <a:pt x="15" y="115"/>
                  </a:lnTo>
                  <a:lnTo>
                    <a:pt x="9" y="106"/>
                  </a:lnTo>
                  <a:lnTo>
                    <a:pt x="3" y="97"/>
                  </a:lnTo>
                  <a:lnTo>
                    <a:pt x="0" y="88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6" y="39"/>
                  </a:lnTo>
                  <a:lnTo>
                    <a:pt x="12" y="27"/>
                  </a:lnTo>
                  <a:lnTo>
                    <a:pt x="18" y="18"/>
                  </a:lnTo>
                  <a:lnTo>
                    <a:pt x="28" y="12"/>
                  </a:lnTo>
                  <a:lnTo>
                    <a:pt x="37" y="6"/>
                  </a:lnTo>
                  <a:lnTo>
                    <a:pt x="46" y="3"/>
                  </a:lnTo>
                  <a:lnTo>
                    <a:pt x="55" y="0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73" y="6"/>
                  </a:lnTo>
                  <a:lnTo>
                    <a:pt x="79" y="12"/>
                  </a:lnTo>
                  <a:lnTo>
                    <a:pt x="85" y="18"/>
                  </a:lnTo>
                  <a:lnTo>
                    <a:pt x="91" y="27"/>
                  </a:lnTo>
                  <a:lnTo>
                    <a:pt x="95" y="39"/>
                  </a:lnTo>
                  <a:lnTo>
                    <a:pt x="95" y="48"/>
                  </a:lnTo>
                  <a:lnTo>
                    <a:pt x="95" y="61"/>
                  </a:lnTo>
                  <a:lnTo>
                    <a:pt x="95" y="73"/>
                  </a:lnTo>
                  <a:lnTo>
                    <a:pt x="95" y="73"/>
                  </a:lnTo>
                  <a:close/>
                </a:path>
              </a:pathLst>
            </a:custGeom>
            <a:solidFill>
              <a:srgbClr val="28AEC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5524555" y="8375706"/>
              <a:ext cx="101604" cy="120654"/>
            </a:xfrm>
            <a:custGeom>
              <a:avLst/>
              <a:gdLst/>
              <a:ahLst/>
              <a:cxnLst>
                <a:cxn ang="0">
                  <a:pos x="61" y="46"/>
                </a:cxn>
                <a:cxn ang="0">
                  <a:pos x="61" y="46"/>
                </a:cxn>
                <a:cxn ang="0">
                  <a:pos x="55" y="61"/>
                </a:cxn>
                <a:cxn ang="0">
                  <a:pos x="46" y="70"/>
                </a:cxn>
                <a:cxn ang="0">
                  <a:pos x="34" y="76"/>
                </a:cxn>
                <a:cxn ang="0">
                  <a:pos x="22" y="76"/>
                </a:cxn>
                <a:cxn ang="0">
                  <a:pos x="22" y="76"/>
                </a:cxn>
                <a:cxn ang="0">
                  <a:pos x="13" y="70"/>
                </a:cxn>
                <a:cxn ang="0">
                  <a:pos x="3" y="58"/>
                </a:cxn>
                <a:cxn ang="0">
                  <a:pos x="0" y="46"/>
                </a:cxn>
                <a:cxn ang="0">
                  <a:pos x="3" y="31"/>
                </a:cxn>
                <a:cxn ang="0">
                  <a:pos x="3" y="31"/>
                </a:cxn>
                <a:cxn ang="0">
                  <a:pos x="9" y="15"/>
                </a:cxn>
                <a:cxn ang="0">
                  <a:pos x="19" y="6"/>
                </a:cxn>
                <a:cxn ang="0">
                  <a:pos x="31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52" y="6"/>
                </a:cxn>
                <a:cxn ang="0">
                  <a:pos x="61" y="15"/>
                </a:cxn>
                <a:cxn ang="0">
                  <a:pos x="64" y="31"/>
                </a:cxn>
                <a:cxn ang="0">
                  <a:pos x="61" y="46"/>
                </a:cxn>
                <a:cxn ang="0">
                  <a:pos x="61" y="46"/>
                </a:cxn>
              </a:cxnLst>
              <a:rect l="0" t="0" r="r" b="b"/>
              <a:pathLst>
                <a:path w="64" h="76">
                  <a:moveTo>
                    <a:pt x="61" y="46"/>
                  </a:moveTo>
                  <a:lnTo>
                    <a:pt x="61" y="46"/>
                  </a:lnTo>
                  <a:lnTo>
                    <a:pt x="55" y="61"/>
                  </a:lnTo>
                  <a:lnTo>
                    <a:pt x="46" y="70"/>
                  </a:lnTo>
                  <a:lnTo>
                    <a:pt x="34" y="76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13" y="70"/>
                  </a:lnTo>
                  <a:lnTo>
                    <a:pt x="3" y="58"/>
                  </a:lnTo>
                  <a:lnTo>
                    <a:pt x="0" y="46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9" y="15"/>
                  </a:lnTo>
                  <a:lnTo>
                    <a:pt x="19" y="6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2" y="6"/>
                  </a:lnTo>
                  <a:lnTo>
                    <a:pt x="61" y="15"/>
                  </a:lnTo>
                  <a:lnTo>
                    <a:pt x="64" y="31"/>
                  </a:lnTo>
                  <a:lnTo>
                    <a:pt x="61" y="46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5545193" y="8366180"/>
              <a:ext cx="38102" cy="49214"/>
            </a:xfrm>
            <a:custGeom>
              <a:avLst/>
              <a:gdLst/>
              <a:ahLst/>
              <a:cxnLst>
                <a:cxn ang="0">
                  <a:pos x="24" y="15"/>
                </a:cxn>
                <a:cxn ang="0">
                  <a:pos x="24" y="15"/>
                </a:cxn>
                <a:cxn ang="0">
                  <a:pos x="21" y="21"/>
                </a:cxn>
                <a:cxn ang="0">
                  <a:pos x="18" y="27"/>
                </a:cxn>
                <a:cxn ang="0">
                  <a:pos x="15" y="31"/>
                </a:cxn>
                <a:cxn ang="0">
                  <a:pos x="9" y="31"/>
                </a:cxn>
                <a:cxn ang="0">
                  <a:pos x="9" y="31"/>
                </a:cxn>
                <a:cxn ang="0">
                  <a:pos x="6" y="27"/>
                </a:cxn>
                <a:cxn ang="0">
                  <a:pos x="3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9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6"/>
                </a:cxn>
                <a:cxn ang="0">
                  <a:pos x="24" y="9"/>
                </a:cxn>
                <a:cxn ang="0">
                  <a:pos x="24" y="15"/>
                </a:cxn>
                <a:cxn ang="0">
                  <a:pos x="24" y="15"/>
                </a:cxn>
              </a:cxnLst>
              <a:rect l="0" t="0" r="r" b="b"/>
              <a:pathLst>
                <a:path w="24" h="31">
                  <a:moveTo>
                    <a:pt x="24" y="15"/>
                  </a:moveTo>
                  <a:lnTo>
                    <a:pt x="24" y="15"/>
                  </a:lnTo>
                  <a:lnTo>
                    <a:pt x="21" y="21"/>
                  </a:lnTo>
                  <a:lnTo>
                    <a:pt x="18" y="27"/>
                  </a:lnTo>
                  <a:lnTo>
                    <a:pt x="15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6" y="27"/>
                  </a:lnTo>
                  <a:lnTo>
                    <a:pt x="3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" y="6"/>
                  </a:lnTo>
                  <a:lnTo>
                    <a:pt x="6" y="3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6"/>
                  </a:lnTo>
                  <a:lnTo>
                    <a:pt x="24" y="9"/>
                  </a:lnTo>
                  <a:lnTo>
                    <a:pt x="24" y="15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5588057" y="8463021"/>
              <a:ext cx="23813" cy="238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12" y="3"/>
                </a:cxn>
                <a:cxn ang="0">
                  <a:pos x="15" y="9"/>
                </a:cxn>
                <a:cxn ang="0">
                  <a:pos x="15" y="9"/>
                </a:cxn>
                <a:cxn ang="0">
                  <a:pos x="12" y="15"/>
                </a:cxn>
                <a:cxn ang="0">
                  <a:pos x="9" y="15"/>
                </a:cxn>
                <a:cxn ang="0">
                  <a:pos x="9" y="15"/>
                </a:cxn>
                <a:cxn ang="0">
                  <a:pos x="3" y="15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3" y="3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5" h="15">
                  <a:moveTo>
                    <a:pt x="9" y="0"/>
                  </a:moveTo>
                  <a:lnTo>
                    <a:pt x="9" y="0"/>
                  </a:lnTo>
                  <a:lnTo>
                    <a:pt x="12" y="3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3" y="15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5394374" y="8642415"/>
              <a:ext cx="261948" cy="134942"/>
            </a:xfrm>
            <a:custGeom>
              <a:avLst/>
              <a:gdLst/>
              <a:ahLst/>
              <a:cxnLst>
                <a:cxn ang="0">
                  <a:pos x="165" y="67"/>
                </a:cxn>
                <a:cxn ang="0">
                  <a:pos x="165" y="67"/>
                </a:cxn>
                <a:cxn ang="0">
                  <a:pos x="165" y="57"/>
                </a:cxn>
                <a:cxn ang="0">
                  <a:pos x="155" y="39"/>
                </a:cxn>
                <a:cxn ang="0">
                  <a:pos x="149" y="30"/>
                </a:cxn>
                <a:cxn ang="0">
                  <a:pos x="140" y="21"/>
                </a:cxn>
                <a:cxn ang="0">
                  <a:pos x="128" y="15"/>
                </a:cxn>
                <a:cxn ang="0">
                  <a:pos x="110" y="9"/>
                </a:cxn>
                <a:cxn ang="0">
                  <a:pos x="110" y="9"/>
                </a:cxn>
                <a:cxn ang="0">
                  <a:pos x="64" y="0"/>
                </a:cxn>
                <a:cxn ang="0">
                  <a:pos x="5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3"/>
                </a:cxn>
                <a:cxn ang="0">
                  <a:pos x="12" y="9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3" y="21"/>
                </a:cxn>
                <a:cxn ang="0">
                  <a:pos x="12" y="39"/>
                </a:cxn>
                <a:cxn ang="0">
                  <a:pos x="21" y="51"/>
                </a:cxn>
                <a:cxn ang="0">
                  <a:pos x="31" y="61"/>
                </a:cxn>
                <a:cxn ang="0">
                  <a:pos x="40" y="70"/>
                </a:cxn>
                <a:cxn ang="0">
                  <a:pos x="55" y="76"/>
                </a:cxn>
                <a:cxn ang="0">
                  <a:pos x="55" y="76"/>
                </a:cxn>
                <a:cxn ang="0">
                  <a:pos x="95" y="85"/>
                </a:cxn>
                <a:cxn ang="0">
                  <a:pos x="107" y="85"/>
                </a:cxn>
                <a:cxn ang="0">
                  <a:pos x="122" y="82"/>
                </a:cxn>
                <a:cxn ang="0">
                  <a:pos x="122" y="82"/>
                </a:cxn>
                <a:cxn ang="0">
                  <a:pos x="152" y="73"/>
                </a:cxn>
                <a:cxn ang="0">
                  <a:pos x="165" y="67"/>
                </a:cxn>
                <a:cxn ang="0">
                  <a:pos x="165" y="67"/>
                </a:cxn>
              </a:cxnLst>
              <a:rect l="0" t="0" r="r" b="b"/>
              <a:pathLst>
                <a:path w="165" h="85">
                  <a:moveTo>
                    <a:pt x="165" y="67"/>
                  </a:moveTo>
                  <a:lnTo>
                    <a:pt x="165" y="67"/>
                  </a:lnTo>
                  <a:lnTo>
                    <a:pt x="165" y="57"/>
                  </a:lnTo>
                  <a:lnTo>
                    <a:pt x="155" y="39"/>
                  </a:lnTo>
                  <a:lnTo>
                    <a:pt x="149" y="30"/>
                  </a:lnTo>
                  <a:lnTo>
                    <a:pt x="140" y="21"/>
                  </a:lnTo>
                  <a:lnTo>
                    <a:pt x="128" y="15"/>
                  </a:lnTo>
                  <a:lnTo>
                    <a:pt x="110" y="9"/>
                  </a:lnTo>
                  <a:lnTo>
                    <a:pt x="110" y="9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4" y="3"/>
                  </a:lnTo>
                  <a:lnTo>
                    <a:pt x="12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21"/>
                  </a:lnTo>
                  <a:lnTo>
                    <a:pt x="12" y="39"/>
                  </a:lnTo>
                  <a:lnTo>
                    <a:pt x="21" y="51"/>
                  </a:lnTo>
                  <a:lnTo>
                    <a:pt x="31" y="61"/>
                  </a:lnTo>
                  <a:lnTo>
                    <a:pt x="40" y="70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95" y="85"/>
                  </a:lnTo>
                  <a:lnTo>
                    <a:pt x="107" y="85"/>
                  </a:lnTo>
                  <a:lnTo>
                    <a:pt x="122" y="82"/>
                  </a:lnTo>
                  <a:lnTo>
                    <a:pt x="122" y="82"/>
                  </a:lnTo>
                  <a:lnTo>
                    <a:pt x="152" y="73"/>
                  </a:lnTo>
                  <a:lnTo>
                    <a:pt x="165" y="67"/>
                  </a:lnTo>
                  <a:lnTo>
                    <a:pt x="165" y="67"/>
                  </a:lnTo>
                  <a:close/>
                </a:path>
              </a:pathLst>
            </a:custGeom>
            <a:solidFill>
              <a:srgbClr val="F7F7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5394374" y="8637653"/>
              <a:ext cx="280999" cy="10160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5"/>
                </a:cxn>
                <a:cxn ang="0">
                  <a:pos x="18" y="9"/>
                </a:cxn>
                <a:cxn ang="0">
                  <a:pos x="40" y="3"/>
                </a:cxn>
                <a:cxn ang="0">
                  <a:pos x="64" y="0"/>
                </a:cxn>
                <a:cxn ang="0">
                  <a:pos x="95" y="3"/>
                </a:cxn>
                <a:cxn ang="0">
                  <a:pos x="107" y="6"/>
                </a:cxn>
                <a:cxn ang="0">
                  <a:pos x="122" y="12"/>
                </a:cxn>
                <a:cxn ang="0">
                  <a:pos x="137" y="21"/>
                </a:cxn>
                <a:cxn ang="0">
                  <a:pos x="149" y="30"/>
                </a:cxn>
                <a:cxn ang="0">
                  <a:pos x="165" y="45"/>
                </a:cxn>
                <a:cxn ang="0">
                  <a:pos x="177" y="64"/>
                </a:cxn>
                <a:cxn ang="0">
                  <a:pos x="177" y="64"/>
                </a:cxn>
                <a:cxn ang="0">
                  <a:pos x="168" y="51"/>
                </a:cxn>
                <a:cxn ang="0">
                  <a:pos x="155" y="42"/>
                </a:cxn>
                <a:cxn ang="0">
                  <a:pos x="137" y="30"/>
                </a:cxn>
                <a:cxn ang="0">
                  <a:pos x="113" y="18"/>
                </a:cxn>
                <a:cxn ang="0">
                  <a:pos x="82" y="12"/>
                </a:cxn>
                <a:cxn ang="0">
                  <a:pos x="46" y="9"/>
                </a:cxn>
                <a:cxn ang="0">
                  <a:pos x="24" y="12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177" h="64">
                  <a:moveTo>
                    <a:pt x="0" y="15"/>
                  </a:moveTo>
                  <a:lnTo>
                    <a:pt x="0" y="15"/>
                  </a:lnTo>
                  <a:lnTo>
                    <a:pt x="18" y="9"/>
                  </a:lnTo>
                  <a:lnTo>
                    <a:pt x="40" y="3"/>
                  </a:lnTo>
                  <a:lnTo>
                    <a:pt x="64" y="0"/>
                  </a:lnTo>
                  <a:lnTo>
                    <a:pt x="95" y="3"/>
                  </a:lnTo>
                  <a:lnTo>
                    <a:pt x="107" y="6"/>
                  </a:lnTo>
                  <a:lnTo>
                    <a:pt x="122" y="12"/>
                  </a:lnTo>
                  <a:lnTo>
                    <a:pt x="137" y="21"/>
                  </a:lnTo>
                  <a:lnTo>
                    <a:pt x="149" y="30"/>
                  </a:lnTo>
                  <a:lnTo>
                    <a:pt x="165" y="45"/>
                  </a:lnTo>
                  <a:lnTo>
                    <a:pt x="177" y="64"/>
                  </a:lnTo>
                  <a:lnTo>
                    <a:pt x="177" y="64"/>
                  </a:lnTo>
                  <a:lnTo>
                    <a:pt x="168" y="51"/>
                  </a:lnTo>
                  <a:lnTo>
                    <a:pt x="155" y="42"/>
                  </a:lnTo>
                  <a:lnTo>
                    <a:pt x="137" y="30"/>
                  </a:lnTo>
                  <a:lnTo>
                    <a:pt x="113" y="18"/>
                  </a:lnTo>
                  <a:lnTo>
                    <a:pt x="82" y="12"/>
                  </a:lnTo>
                  <a:lnTo>
                    <a:pt x="46" y="9"/>
                  </a:lnTo>
                  <a:lnTo>
                    <a:pt x="24" y="1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A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5443589" y="8666229"/>
              <a:ext cx="144468" cy="92078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21"/>
                </a:cxn>
                <a:cxn ang="0">
                  <a:pos x="3" y="33"/>
                </a:cxn>
                <a:cxn ang="0">
                  <a:pos x="9" y="46"/>
                </a:cxn>
                <a:cxn ang="0">
                  <a:pos x="24" y="52"/>
                </a:cxn>
                <a:cxn ang="0">
                  <a:pos x="39" y="58"/>
                </a:cxn>
                <a:cxn ang="0">
                  <a:pos x="39" y="58"/>
                </a:cxn>
                <a:cxn ang="0">
                  <a:pos x="57" y="58"/>
                </a:cxn>
                <a:cxn ang="0">
                  <a:pos x="73" y="55"/>
                </a:cxn>
                <a:cxn ang="0">
                  <a:pos x="85" y="46"/>
                </a:cxn>
                <a:cxn ang="0">
                  <a:pos x="91" y="33"/>
                </a:cxn>
                <a:cxn ang="0">
                  <a:pos x="91" y="33"/>
                </a:cxn>
                <a:cxn ang="0">
                  <a:pos x="88" y="24"/>
                </a:cxn>
                <a:cxn ang="0">
                  <a:pos x="79" y="12"/>
                </a:cxn>
                <a:cxn ang="0">
                  <a:pos x="67" y="3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0" y="0"/>
                </a:cxn>
                <a:cxn ang="0">
                  <a:pos x="15" y="3"/>
                </a:cxn>
                <a:cxn ang="0">
                  <a:pos x="6" y="12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91" h="58">
                  <a:moveTo>
                    <a:pt x="0" y="21"/>
                  </a:moveTo>
                  <a:lnTo>
                    <a:pt x="0" y="21"/>
                  </a:lnTo>
                  <a:lnTo>
                    <a:pt x="3" y="33"/>
                  </a:lnTo>
                  <a:lnTo>
                    <a:pt x="9" y="46"/>
                  </a:lnTo>
                  <a:lnTo>
                    <a:pt x="24" y="52"/>
                  </a:lnTo>
                  <a:lnTo>
                    <a:pt x="39" y="58"/>
                  </a:lnTo>
                  <a:lnTo>
                    <a:pt x="39" y="58"/>
                  </a:lnTo>
                  <a:lnTo>
                    <a:pt x="57" y="58"/>
                  </a:lnTo>
                  <a:lnTo>
                    <a:pt x="73" y="55"/>
                  </a:lnTo>
                  <a:lnTo>
                    <a:pt x="85" y="46"/>
                  </a:lnTo>
                  <a:lnTo>
                    <a:pt x="91" y="33"/>
                  </a:lnTo>
                  <a:lnTo>
                    <a:pt x="91" y="33"/>
                  </a:lnTo>
                  <a:lnTo>
                    <a:pt x="88" y="24"/>
                  </a:lnTo>
                  <a:lnTo>
                    <a:pt x="79" y="12"/>
                  </a:lnTo>
                  <a:lnTo>
                    <a:pt x="67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0" y="0"/>
                  </a:lnTo>
                  <a:lnTo>
                    <a:pt x="15" y="3"/>
                  </a:lnTo>
                  <a:lnTo>
                    <a:pt x="6" y="12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5443589" y="8666229"/>
              <a:ext cx="139706" cy="92078"/>
            </a:xfrm>
            <a:custGeom>
              <a:avLst/>
              <a:gdLst/>
              <a:ahLst/>
              <a:cxnLst>
                <a:cxn ang="0">
                  <a:pos x="88" y="33"/>
                </a:cxn>
                <a:cxn ang="0">
                  <a:pos x="88" y="33"/>
                </a:cxn>
                <a:cxn ang="0">
                  <a:pos x="85" y="24"/>
                </a:cxn>
                <a:cxn ang="0">
                  <a:pos x="79" y="12"/>
                </a:cxn>
                <a:cxn ang="0">
                  <a:pos x="67" y="6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6" y="12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3" y="33"/>
                </a:cxn>
                <a:cxn ang="0">
                  <a:pos x="12" y="42"/>
                </a:cxn>
                <a:cxn ang="0">
                  <a:pos x="24" y="52"/>
                </a:cxn>
                <a:cxn ang="0">
                  <a:pos x="42" y="55"/>
                </a:cxn>
                <a:cxn ang="0">
                  <a:pos x="42" y="55"/>
                </a:cxn>
                <a:cxn ang="0">
                  <a:pos x="57" y="58"/>
                </a:cxn>
                <a:cxn ang="0">
                  <a:pos x="73" y="52"/>
                </a:cxn>
                <a:cxn ang="0">
                  <a:pos x="85" y="46"/>
                </a:cxn>
                <a:cxn ang="0">
                  <a:pos x="88" y="33"/>
                </a:cxn>
                <a:cxn ang="0">
                  <a:pos x="88" y="33"/>
                </a:cxn>
              </a:cxnLst>
              <a:rect l="0" t="0" r="r" b="b"/>
              <a:pathLst>
                <a:path w="88" h="58">
                  <a:moveTo>
                    <a:pt x="88" y="33"/>
                  </a:moveTo>
                  <a:lnTo>
                    <a:pt x="88" y="33"/>
                  </a:lnTo>
                  <a:lnTo>
                    <a:pt x="85" y="24"/>
                  </a:lnTo>
                  <a:lnTo>
                    <a:pt x="79" y="12"/>
                  </a:lnTo>
                  <a:lnTo>
                    <a:pt x="67" y="6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6" y="1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3" y="33"/>
                  </a:lnTo>
                  <a:lnTo>
                    <a:pt x="12" y="42"/>
                  </a:lnTo>
                  <a:lnTo>
                    <a:pt x="24" y="52"/>
                  </a:lnTo>
                  <a:lnTo>
                    <a:pt x="42" y="55"/>
                  </a:lnTo>
                  <a:lnTo>
                    <a:pt x="42" y="55"/>
                  </a:lnTo>
                  <a:lnTo>
                    <a:pt x="57" y="58"/>
                  </a:lnTo>
                  <a:lnTo>
                    <a:pt x="73" y="52"/>
                  </a:lnTo>
                  <a:lnTo>
                    <a:pt x="85" y="46"/>
                  </a:lnTo>
                  <a:lnTo>
                    <a:pt x="88" y="33"/>
                  </a:lnTo>
                  <a:lnTo>
                    <a:pt x="88" y="33"/>
                  </a:lnTo>
                  <a:close/>
                </a:path>
              </a:pathLst>
            </a:custGeom>
            <a:solidFill>
              <a:srgbClr val="FFF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5448352" y="8670991"/>
              <a:ext cx="134943" cy="82553"/>
            </a:xfrm>
            <a:custGeom>
              <a:avLst/>
              <a:gdLst/>
              <a:ahLst/>
              <a:cxnLst>
                <a:cxn ang="0">
                  <a:pos x="85" y="30"/>
                </a:cxn>
                <a:cxn ang="0">
                  <a:pos x="85" y="30"/>
                </a:cxn>
                <a:cxn ang="0">
                  <a:pos x="82" y="21"/>
                </a:cxn>
                <a:cxn ang="0">
                  <a:pos x="73" y="9"/>
                </a:cxn>
                <a:cxn ang="0">
                  <a:pos x="61" y="3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30" y="0"/>
                </a:cxn>
                <a:cxn ang="0">
                  <a:pos x="15" y="3"/>
                </a:cxn>
                <a:cxn ang="0">
                  <a:pos x="6" y="9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3" y="30"/>
                </a:cxn>
                <a:cxn ang="0">
                  <a:pos x="9" y="39"/>
                </a:cxn>
                <a:cxn ang="0">
                  <a:pos x="21" y="49"/>
                </a:cxn>
                <a:cxn ang="0">
                  <a:pos x="39" y="52"/>
                </a:cxn>
                <a:cxn ang="0">
                  <a:pos x="39" y="52"/>
                </a:cxn>
                <a:cxn ang="0">
                  <a:pos x="54" y="52"/>
                </a:cxn>
                <a:cxn ang="0">
                  <a:pos x="70" y="49"/>
                </a:cxn>
                <a:cxn ang="0">
                  <a:pos x="79" y="43"/>
                </a:cxn>
                <a:cxn ang="0">
                  <a:pos x="85" y="30"/>
                </a:cxn>
                <a:cxn ang="0">
                  <a:pos x="85" y="30"/>
                </a:cxn>
              </a:cxnLst>
              <a:rect l="0" t="0" r="r" b="b"/>
              <a:pathLst>
                <a:path w="85" h="52">
                  <a:moveTo>
                    <a:pt x="85" y="30"/>
                  </a:moveTo>
                  <a:lnTo>
                    <a:pt x="85" y="30"/>
                  </a:lnTo>
                  <a:lnTo>
                    <a:pt x="82" y="21"/>
                  </a:lnTo>
                  <a:lnTo>
                    <a:pt x="73" y="9"/>
                  </a:lnTo>
                  <a:lnTo>
                    <a:pt x="61" y="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0" y="0"/>
                  </a:lnTo>
                  <a:lnTo>
                    <a:pt x="15" y="3"/>
                  </a:lnTo>
                  <a:lnTo>
                    <a:pt x="6" y="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" y="30"/>
                  </a:lnTo>
                  <a:lnTo>
                    <a:pt x="9" y="39"/>
                  </a:lnTo>
                  <a:lnTo>
                    <a:pt x="21" y="49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54" y="52"/>
                  </a:lnTo>
                  <a:lnTo>
                    <a:pt x="70" y="49"/>
                  </a:lnTo>
                  <a:lnTo>
                    <a:pt x="79" y="43"/>
                  </a:lnTo>
                  <a:lnTo>
                    <a:pt x="85" y="30"/>
                  </a:lnTo>
                  <a:lnTo>
                    <a:pt x="85" y="30"/>
                  </a:lnTo>
                  <a:close/>
                </a:path>
              </a:pathLst>
            </a:custGeom>
            <a:solidFill>
              <a:srgbClr val="FFF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5453114" y="8670991"/>
              <a:ext cx="125418" cy="82553"/>
            </a:xfrm>
            <a:custGeom>
              <a:avLst/>
              <a:gdLst/>
              <a:ahLst/>
              <a:cxnLst>
                <a:cxn ang="0">
                  <a:pos x="79" y="30"/>
                </a:cxn>
                <a:cxn ang="0">
                  <a:pos x="79" y="30"/>
                </a:cxn>
                <a:cxn ang="0">
                  <a:pos x="76" y="21"/>
                </a:cxn>
                <a:cxn ang="0">
                  <a:pos x="70" y="12"/>
                </a:cxn>
                <a:cxn ang="0">
                  <a:pos x="58" y="3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27" y="0"/>
                </a:cxn>
                <a:cxn ang="0">
                  <a:pos x="12" y="3"/>
                </a:cxn>
                <a:cxn ang="0">
                  <a:pos x="3" y="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21" y="46"/>
                </a:cxn>
                <a:cxn ang="0">
                  <a:pos x="36" y="52"/>
                </a:cxn>
                <a:cxn ang="0">
                  <a:pos x="36" y="52"/>
                </a:cxn>
                <a:cxn ang="0">
                  <a:pos x="51" y="52"/>
                </a:cxn>
                <a:cxn ang="0">
                  <a:pos x="64" y="49"/>
                </a:cxn>
                <a:cxn ang="0">
                  <a:pos x="76" y="39"/>
                </a:cxn>
                <a:cxn ang="0">
                  <a:pos x="79" y="30"/>
                </a:cxn>
                <a:cxn ang="0">
                  <a:pos x="79" y="30"/>
                </a:cxn>
              </a:cxnLst>
              <a:rect l="0" t="0" r="r" b="b"/>
              <a:pathLst>
                <a:path w="79" h="52">
                  <a:moveTo>
                    <a:pt x="79" y="30"/>
                  </a:moveTo>
                  <a:lnTo>
                    <a:pt x="79" y="30"/>
                  </a:lnTo>
                  <a:lnTo>
                    <a:pt x="76" y="21"/>
                  </a:lnTo>
                  <a:lnTo>
                    <a:pt x="70" y="12"/>
                  </a:lnTo>
                  <a:lnTo>
                    <a:pt x="58" y="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7" y="0"/>
                  </a:lnTo>
                  <a:lnTo>
                    <a:pt x="12" y="3"/>
                  </a:lnTo>
                  <a:lnTo>
                    <a:pt x="3" y="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30"/>
                  </a:lnTo>
                  <a:lnTo>
                    <a:pt x="9" y="39"/>
                  </a:lnTo>
                  <a:lnTo>
                    <a:pt x="21" y="46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51" y="52"/>
                  </a:lnTo>
                  <a:lnTo>
                    <a:pt x="64" y="49"/>
                  </a:lnTo>
                  <a:lnTo>
                    <a:pt x="76" y="39"/>
                  </a:lnTo>
                  <a:lnTo>
                    <a:pt x="79" y="30"/>
                  </a:lnTo>
                  <a:lnTo>
                    <a:pt x="79" y="30"/>
                  </a:lnTo>
                  <a:close/>
                </a:path>
              </a:pathLst>
            </a:custGeom>
            <a:solidFill>
              <a:srgbClr val="FFF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5453114" y="8670991"/>
              <a:ext cx="120655" cy="77790"/>
            </a:xfrm>
            <a:custGeom>
              <a:avLst/>
              <a:gdLst/>
              <a:ahLst/>
              <a:cxnLst>
                <a:cxn ang="0">
                  <a:pos x="76" y="30"/>
                </a:cxn>
                <a:cxn ang="0">
                  <a:pos x="76" y="30"/>
                </a:cxn>
                <a:cxn ang="0">
                  <a:pos x="76" y="21"/>
                </a:cxn>
                <a:cxn ang="0">
                  <a:pos x="70" y="12"/>
                </a:cxn>
                <a:cxn ang="0">
                  <a:pos x="5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27" y="0"/>
                </a:cxn>
                <a:cxn ang="0">
                  <a:pos x="15" y="3"/>
                </a:cxn>
                <a:cxn ang="0">
                  <a:pos x="6" y="12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3" y="30"/>
                </a:cxn>
                <a:cxn ang="0">
                  <a:pos x="9" y="39"/>
                </a:cxn>
                <a:cxn ang="0">
                  <a:pos x="21" y="46"/>
                </a:cxn>
                <a:cxn ang="0">
                  <a:pos x="36" y="49"/>
                </a:cxn>
                <a:cxn ang="0">
                  <a:pos x="36" y="49"/>
                </a:cxn>
                <a:cxn ang="0">
                  <a:pos x="51" y="49"/>
                </a:cxn>
                <a:cxn ang="0">
                  <a:pos x="64" y="46"/>
                </a:cxn>
                <a:cxn ang="0">
                  <a:pos x="73" y="39"/>
                </a:cxn>
                <a:cxn ang="0">
                  <a:pos x="76" y="30"/>
                </a:cxn>
                <a:cxn ang="0">
                  <a:pos x="76" y="30"/>
                </a:cxn>
              </a:cxnLst>
              <a:rect l="0" t="0" r="r" b="b"/>
              <a:pathLst>
                <a:path w="76" h="49">
                  <a:moveTo>
                    <a:pt x="76" y="30"/>
                  </a:moveTo>
                  <a:lnTo>
                    <a:pt x="76" y="30"/>
                  </a:lnTo>
                  <a:lnTo>
                    <a:pt x="76" y="21"/>
                  </a:lnTo>
                  <a:lnTo>
                    <a:pt x="70" y="12"/>
                  </a:lnTo>
                  <a:lnTo>
                    <a:pt x="5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7" y="0"/>
                  </a:lnTo>
                  <a:lnTo>
                    <a:pt x="15" y="3"/>
                  </a:lnTo>
                  <a:lnTo>
                    <a:pt x="6" y="1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3" y="30"/>
                  </a:lnTo>
                  <a:lnTo>
                    <a:pt x="9" y="39"/>
                  </a:lnTo>
                  <a:lnTo>
                    <a:pt x="21" y="46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51" y="49"/>
                  </a:lnTo>
                  <a:lnTo>
                    <a:pt x="64" y="46"/>
                  </a:lnTo>
                  <a:lnTo>
                    <a:pt x="73" y="39"/>
                  </a:lnTo>
                  <a:lnTo>
                    <a:pt x="76" y="30"/>
                  </a:lnTo>
                  <a:lnTo>
                    <a:pt x="76" y="30"/>
                  </a:lnTo>
                  <a:close/>
                </a:path>
              </a:pathLst>
            </a:custGeom>
            <a:solidFill>
              <a:srgbClr val="FFE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5457877" y="8675754"/>
              <a:ext cx="115892" cy="73028"/>
            </a:xfrm>
            <a:custGeom>
              <a:avLst/>
              <a:gdLst/>
              <a:ahLst/>
              <a:cxnLst>
                <a:cxn ang="0">
                  <a:pos x="73" y="27"/>
                </a:cxn>
                <a:cxn ang="0">
                  <a:pos x="73" y="27"/>
                </a:cxn>
                <a:cxn ang="0">
                  <a:pos x="70" y="18"/>
                </a:cxn>
                <a:cxn ang="0">
                  <a:pos x="64" y="9"/>
                </a:cxn>
                <a:cxn ang="0">
                  <a:pos x="51" y="3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24" y="0"/>
                </a:cxn>
                <a:cxn ang="0">
                  <a:pos x="12" y="3"/>
                </a:cxn>
                <a:cxn ang="0">
                  <a:pos x="3" y="9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6" y="36"/>
                </a:cxn>
                <a:cxn ang="0">
                  <a:pos x="18" y="43"/>
                </a:cxn>
                <a:cxn ang="0">
                  <a:pos x="33" y="46"/>
                </a:cxn>
                <a:cxn ang="0">
                  <a:pos x="33" y="46"/>
                </a:cxn>
                <a:cxn ang="0">
                  <a:pos x="48" y="46"/>
                </a:cxn>
                <a:cxn ang="0">
                  <a:pos x="61" y="43"/>
                </a:cxn>
                <a:cxn ang="0">
                  <a:pos x="70" y="36"/>
                </a:cxn>
                <a:cxn ang="0">
                  <a:pos x="73" y="27"/>
                </a:cxn>
                <a:cxn ang="0">
                  <a:pos x="73" y="27"/>
                </a:cxn>
              </a:cxnLst>
              <a:rect l="0" t="0" r="r" b="b"/>
              <a:pathLst>
                <a:path w="73" h="46">
                  <a:moveTo>
                    <a:pt x="73" y="27"/>
                  </a:moveTo>
                  <a:lnTo>
                    <a:pt x="73" y="27"/>
                  </a:lnTo>
                  <a:lnTo>
                    <a:pt x="70" y="18"/>
                  </a:lnTo>
                  <a:lnTo>
                    <a:pt x="64" y="9"/>
                  </a:lnTo>
                  <a:lnTo>
                    <a:pt x="51" y="3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24" y="0"/>
                  </a:lnTo>
                  <a:lnTo>
                    <a:pt x="12" y="3"/>
                  </a:lnTo>
                  <a:lnTo>
                    <a:pt x="3" y="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6" y="36"/>
                  </a:lnTo>
                  <a:lnTo>
                    <a:pt x="18" y="43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48" y="46"/>
                  </a:lnTo>
                  <a:lnTo>
                    <a:pt x="61" y="43"/>
                  </a:lnTo>
                  <a:lnTo>
                    <a:pt x="70" y="36"/>
                  </a:lnTo>
                  <a:lnTo>
                    <a:pt x="73" y="27"/>
                  </a:lnTo>
                  <a:lnTo>
                    <a:pt x="73" y="27"/>
                  </a:lnTo>
                  <a:close/>
                </a:path>
              </a:pathLst>
            </a:custGeom>
            <a:solidFill>
              <a:srgbClr val="FFE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5457877" y="8675754"/>
              <a:ext cx="111130" cy="73028"/>
            </a:xfrm>
            <a:custGeom>
              <a:avLst/>
              <a:gdLst/>
              <a:ahLst/>
              <a:cxnLst>
                <a:cxn ang="0">
                  <a:pos x="70" y="27"/>
                </a:cxn>
                <a:cxn ang="0">
                  <a:pos x="70" y="27"/>
                </a:cxn>
                <a:cxn ang="0">
                  <a:pos x="70" y="18"/>
                </a:cxn>
                <a:cxn ang="0">
                  <a:pos x="64" y="9"/>
                </a:cxn>
                <a:cxn ang="0">
                  <a:pos x="51" y="3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24" y="0"/>
                </a:cxn>
                <a:cxn ang="0">
                  <a:pos x="12" y="3"/>
                </a:cxn>
                <a:cxn ang="0">
                  <a:pos x="6" y="9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3" y="27"/>
                </a:cxn>
                <a:cxn ang="0">
                  <a:pos x="9" y="33"/>
                </a:cxn>
                <a:cxn ang="0">
                  <a:pos x="18" y="43"/>
                </a:cxn>
                <a:cxn ang="0">
                  <a:pos x="33" y="46"/>
                </a:cxn>
                <a:cxn ang="0">
                  <a:pos x="33" y="46"/>
                </a:cxn>
                <a:cxn ang="0">
                  <a:pos x="45" y="46"/>
                </a:cxn>
                <a:cxn ang="0">
                  <a:pos x="58" y="43"/>
                </a:cxn>
                <a:cxn ang="0">
                  <a:pos x="67" y="36"/>
                </a:cxn>
                <a:cxn ang="0">
                  <a:pos x="70" y="27"/>
                </a:cxn>
                <a:cxn ang="0">
                  <a:pos x="70" y="27"/>
                </a:cxn>
              </a:cxnLst>
              <a:rect l="0" t="0" r="r" b="b"/>
              <a:pathLst>
                <a:path w="70" h="46">
                  <a:moveTo>
                    <a:pt x="70" y="27"/>
                  </a:moveTo>
                  <a:lnTo>
                    <a:pt x="70" y="27"/>
                  </a:lnTo>
                  <a:lnTo>
                    <a:pt x="70" y="18"/>
                  </a:lnTo>
                  <a:lnTo>
                    <a:pt x="64" y="9"/>
                  </a:lnTo>
                  <a:lnTo>
                    <a:pt x="51" y="3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24" y="0"/>
                  </a:lnTo>
                  <a:lnTo>
                    <a:pt x="12" y="3"/>
                  </a:lnTo>
                  <a:lnTo>
                    <a:pt x="6" y="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" y="27"/>
                  </a:lnTo>
                  <a:lnTo>
                    <a:pt x="9" y="33"/>
                  </a:lnTo>
                  <a:lnTo>
                    <a:pt x="18" y="43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45" y="46"/>
                  </a:lnTo>
                  <a:lnTo>
                    <a:pt x="58" y="43"/>
                  </a:lnTo>
                  <a:lnTo>
                    <a:pt x="67" y="36"/>
                  </a:lnTo>
                  <a:lnTo>
                    <a:pt x="70" y="27"/>
                  </a:lnTo>
                  <a:lnTo>
                    <a:pt x="70" y="27"/>
                  </a:lnTo>
                  <a:close/>
                </a:path>
              </a:pathLst>
            </a:custGeom>
            <a:solidFill>
              <a:srgbClr val="FFE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5462640" y="8675754"/>
              <a:ext cx="106367" cy="68265"/>
            </a:xfrm>
            <a:custGeom>
              <a:avLst/>
              <a:gdLst/>
              <a:ahLst/>
              <a:cxnLst>
                <a:cxn ang="0">
                  <a:pos x="67" y="27"/>
                </a:cxn>
                <a:cxn ang="0">
                  <a:pos x="67" y="27"/>
                </a:cxn>
                <a:cxn ang="0">
                  <a:pos x="64" y="18"/>
                </a:cxn>
                <a:cxn ang="0">
                  <a:pos x="58" y="9"/>
                </a:cxn>
                <a:cxn ang="0">
                  <a:pos x="48" y="3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1" y="0"/>
                </a:cxn>
                <a:cxn ang="0">
                  <a:pos x="12" y="3"/>
                </a:cxn>
                <a:cxn ang="0">
                  <a:pos x="3" y="9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6" y="33"/>
                </a:cxn>
                <a:cxn ang="0">
                  <a:pos x="18" y="40"/>
                </a:cxn>
                <a:cxn ang="0">
                  <a:pos x="30" y="43"/>
                </a:cxn>
                <a:cxn ang="0">
                  <a:pos x="30" y="43"/>
                </a:cxn>
                <a:cxn ang="0">
                  <a:pos x="42" y="43"/>
                </a:cxn>
                <a:cxn ang="0">
                  <a:pos x="55" y="40"/>
                </a:cxn>
                <a:cxn ang="0">
                  <a:pos x="64" y="33"/>
                </a:cxn>
                <a:cxn ang="0">
                  <a:pos x="67" y="27"/>
                </a:cxn>
                <a:cxn ang="0">
                  <a:pos x="67" y="27"/>
                </a:cxn>
              </a:cxnLst>
              <a:rect l="0" t="0" r="r" b="b"/>
              <a:pathLst>
                <a:path w="67" h="43">
                  <a:moveTo>
                    <a:pt x="67" y="27"/>
                  </a:moveTo>
                  <a:lnTo>
                    <a:pt x="67" y="27"/>
                  </a:lnTo>
                  <a:lnTo>
                    <a:pt x="64" y="18"/>
                  </a:lnTo>
                  <a:lnTo>
                    <a:pt x="58" y="9"/>
                  </a:lnTo>
                  <a:lnTo>
                    <a:pt x="48" y="3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1" y="0"/>
                  </a:lnTo>
                  <a:lnTo>
                    <a:pt x="12" y="3"/>
                  </a:lnTo>
                  <a:lnTo>
                    <a:pt x="3" y="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6" y="33"/>
                  </a:lnTo>
                  <a:lnTo>
                    <a:pt x="18" y="40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42" y="43"/>
                  </a:lnTo>
                  <a:lnTo>
                    <a:pt x="55" y="40"/>
                  </a:lnTo>
                  <a:lnTo>
                    <a:pt x="64" y="33"/>
                  </a:lnTo>
                  <a:lnTo>
                    <a:pt x="67" y="27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E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5462640" y="8680517"/>
              <a:ext cx="101604" cy="63502"/>
            </a:xfrm>
            <a:custGeom>
              <a:avLst/>
              <a:gdLst/>
              <a:ahLst/>
              <a:cxnLst>
                <a:cxn ang="0">
                  <a:pos x="64" y="24"/>
                </a:cxn>
                <a:cxn ang="0">
                  <a:pos x="64" y="24"/>
                </a:cxn>
                <a:cxn ang="0">
                  <a:pos x="64" y="15"/>
                </a:cxn>
                <a:cxn ang="0">
                  <a:pos x="58" y="9"/>
                </a:cxn>
                <a:cxn ang="0">
                  <a:pos x="48" y="3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12" y="3"/>
                </a:cxn>
                <a:cxn ang="0">
                  <a:pos x="6" y="6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3" y="24"/>
                </a:cxn>
                <a:cxn ang="0">
                  <a:pos x="9" y="30"/>
                </a:cxn>
                <a:cxn ang="0">
                  <a:pos x="18" y="37"/>
                </a:cxn>
                <a:cxn ang="0">
                  <a:pos x="30" y="40"/>
                </a:cxn>
                <a:cxn ang="0">
                  <a:pos x="30" y="40"/>
                </a:cxn>
                <a:cxn ang="0">
                  <a:pos x="42" y="40"/>
                </a:cxn>
                <a:cxn ang="0">
                  <a:pos x="55" y="37"/>
                </a:cxn>
                <a:cxn ang="0">
                  <a:pos x="61" y="30"/>
                </a:cxn>
                <a:cxn ang="0">
                  <a:pos x="64" y="24"/>
                </a:cxn>
                <a:cxn ang="0">
                  <a:pos x="64" y="24"/>
                </a:cxn>
              </a:cxnLst>
              <a:rect l="0" t="0" r="r" b="b"/>
              <a:pathLst>
                <a:path w="64" h="40">
                  <a:moveTo>
                    <a:pt x="64" y="24"/>
                  </a:moveTo>
                  <a:lnTo>
                    <a:pt x="64" y="24"/>
                  </a:lnTo>
                  <a:lnTo>
                    <a:pt x="64" y="15"/>
                  </a:lnTo>
                  <a:lnTo>
                    <a:pt x="58" y="9"/>
                  </a:lnTo>
                  <a:lnTo>
                    <a:pt x="48" y="3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12" y="3"/>
                  </a:lnTo>
                  <a:lnTo>
                    <a:pt x="6" y="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9" y="30"/>
                  </a:lnTo>
                  <a:lnTo>
                    <a:pt x="18" y="37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42" y="40"/>
                  </a:lnTo>
                  <a:lnTo>
                    <a:pt x="55" y="37"/>
                  </a:lnTo>
                  <a:lnTo>
                    <a:pt x="61" y="30"/>
                  </a:lnTo>
                  <a:lnTo>
                    <a:pt x="64" y="24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E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5467402" y="8680517"/>
              <a:ext cx="96841" cy="63502"/>
            </a:xfrm>
            <a:custGeom>
              <a:avLst/>
              <a:gdLst/>
              <a:ahLst/>
              <a:cxnLst>
                <a:cxn ang="0">
                  <a:pos x="61" y="24"/>
                </a:cxn>
                <a:cxn ang="0">
                  <a:pos x="61" y="24"/>
                </a:cxn>
                <a:cxn ang="0">
                  <a:pos x="58" y="15"/>
                </a:cxn>
                <a:cxn ang="0">
                  <a:pos x="52" y="9"/>
                </a:cxn>
                <a:cxn ang="0">
                  <a:pos x="42" y="3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21" y="0"/>
                </a:cxn>
                <a:cxn ang="0">
                  <a:pos x="9" y="3"/>
                </a:cxn>
                <a:cxn ang="0">
                  <a:pos x="3" y="9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15" y="37"/>
                </a:cxn>
                <a:cxn ang="0">
                  <a:pos x="27" y="40"/>
                </a:cxn>
                <a:cxn ang="0">
                  <a:pos x="27" y="40"/>
                </a:cxn>
                <a:cxn ang="0">
                  <a:pos x="39" y="40"/>
                </a:cxn>
                <a:cxn ang="0">
                  <a:pos x="49" y="37"/>
                </a:cxn>
                <a:cxn ang="0">
                  <a:pos x="58" y="30"/>
                </a:cxn>
                <a:cxn ang="0">
                  <a:pos x="61" y="24"/>
                </a:cxn>
                <a:cxn ang="0">
                  <a:pos x="61" y="24"/>
                </a:cxn>
              </a:cxnLst>
              <a:rect l="0" t="0" r="r" b="b"/>
              <a:pathLst>
                <a:path w="61" h="40">
                  <a:moveTo>
                    <a:pt x="61" y="24"/>
                  </a:moveTo>
                  <a:lnTo>
                    <a:pt x="61" y="24"/>
                  </a:lnTo>
                  <a:lnTo>
                    <a:pt x="58" y="15"/>
                  </a:lnTo>
                  <a:lnTo>
                    <a:pt x="52" y="9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9" y="3"/>
                  </a:lnTo>
                  <a:lnTo>
                    <a:pt x="3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15" y="37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39" y="40"/>
                  </a:lnTo>
                  <a:lnTo>
                    <a:pt x="49" y="37"/>
                  </a:lnTo>
                  <a:lnTo>
                    <a:pt x="58" y="30"/>
                  </a:lnTo>
                  <a:lnTo>
                    <a:pt x="61" y="24"/>
                  </a:lnTo>
                  <a:lnTo>
                    <a:pt x="61" y="24"/>
                  </a:lnTo>
                  <a:close/>
                </a:path>
              </a:pathLst>
            </a:custGeom>
            <a:solidFill>
              <a:srgbClr val="FFD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5467402" y="8680517"/>
              <a:ext cx="92079" cy="5874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58" y="24"/>
                </a:cxn>
                <a:cxn ang="0">
                  <a:pos x="58" y="15"/>
                </a:cxn>
                <a:cxn ang="0">
                  <a:pos x="52" y="9"/>
                </a:cxn>
                <a:cxn ang="0">
                  <a:pos x="42" y="3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21" y="0"/>
                </a:cxn>
                <a:cxn ang="0">
                  <a:pos x="12" y="3"/>
                </a:cxn>
                <a:cxn ang="0">
                  <a:pos x="6" y="9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3" y="21"/>
                </a:cxn>
                <a:cxn ang="0">
                  <a:pos x="9" y="30"/>
                </a:cxn>
                <a:cxn ang="0">
                  <a:pos x="15" y="33"/>
                </a:cxn>
                <a:cxn ang="0">
                  <a:pos x="27" y="37"/>
                </a:cxn>
                <a:cxn ang="0">
                  <a:pos x="27" y="37"/>
                </a:cxn>
                <a:cxn ang="0">
                  <a:pos x="39" y="37"/>
                </a:cxn>
                <a:cxn ang="0">
                  <a:pos x="49" y="33"/>
                </a:cxn>
                <a:cxn ang="0">
                  <a:pos x="55" y="30"/>
                </a:cxn>
                <a:cxn ang="0">
                  <a:pos x="58" y="24"/>
                </a:cxn>
                <a:cxn ang="0">
                  <a:pos x="58" y="24"/>
                </a:cxn>
              </a:cxnLst>
              <a:rect l="0" t="0" r="r" b="b"/>
              <a:pathLst>
                <a:path w="58" h="37">
                  <a:moveTo>
                    <a:pt x="58" y="24"/>
                  </a:moveTo>
                  <a:lnTo>
                    <a:pt x="58" y="24"/>
                  </a:lnTo>
                  <a:lnTo>
                    <a:pt x="58" y="15"/>
                  </a:lnTo>
                  <a:lnTo>
                    <a:pt x="52" y="9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2" y="3"/>
                  </a:lnTo>
                  <a:lnTo>
                    <a:pt x="6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21"/>
                  </a:lnTo>
                  <a:lnTo>
                    <a:pt x="9" y="30"/>
                  </a:lnTo>
                  <a:lnTo>
                    <a:pt x="15" y="33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39" y="37"/>
                  </a:lnTo>
                  <a:lnTo>
                    <a:pt x="49" y="33"/>
                  </a:lnTo>
                  <a:lnTo>
                    <a:pt x="55" y="30"/>
                  </a:lnTo>
                  <a:lnTo>
                    <a:pt x="58" y="24"/>
                  </a:lnTo>
                  <a:lnTo>
                    <a:pt x="58" y="24"/>
                  </a:lnTo>
                  <a:close/>
                </a:path>
              </a:pathLst>
            </a:custGeom>
            <a:solidFill>
              <a:srgbClr val="FFD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5472165" y="8685279"/>
              <a:ext cx="87316" cy="53977"/>
            </a:xfrm>
            <a:custGeom>
              <a:avLst/>
              <a:gdLst/>
              <a:ahLst/>
              <a:cxnLst>
                <a:cxn ang="0">
                  <a:pos x="55" y="21"/>
                </a:cxn>
                <a:cxn ang="0">
                  <a:pos x="55" y="21"/>
                </a:cxn>
                <a:cxn ang="0">
                  <a:pos x="52" y="12"/>
                </a:cxn>
                <a:cxn ang="0">
                  <a:pos x="49" y="6"/>
                </a:cxn>
                <a:cxn ang="0">
                  <a:pos x="39" y="3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9" y="3"/>
                </a:cxn>
                <a:cxn ang="0">
                  <a:pos x="3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6" y="24"/>
                </a:cxn>
                <a:cxn ang="0">
                  <a:pos x="15" y="30"/>
                </a:cxn>
                <a:cxn ang="0">
                  <a:pos x="24" y="34"/>
                </a:cxn>
                <a:cxn ang="0">
                  <a:pos x="24" y="34"/>
                </a:cxn>
                <a:cxn ang="0">
                  <a:pos x="36" y="34"/>
                </a:cxn>
                <a:cxn ang="0">
                  <a:pos x="42" y="30"/>
                </a:cxn>
                <a:cxn ang="0">
                  <a:pos x="52" y="27"/>
                </a:cxn>
                <a:cxn ang="0">
                  <a:pos x="55" y="21"/>
                </a:cxn>
                <a:cxn ang="0">
                  <a:pos x="55" y="21"/>
                </a:cxn>
              </a:cxnLst>
              <a:rect l="0" t="0" r="r" b="b"/>
              <a:pathLst>
                <a:path w="55" h="34">
                  <a:moveTo>
                    <a:pt x="55" y="21"/>
                  </a:moveTo>
                  <a:lnTo>
                    <a:pt x="55" y="21"/>
                  </a:lnTo>
                  <a:lnTo>
                    <a:pt x="52" y="12"/>
                  </a:lnTo>
                  <a:lnTo>
                    <a:pt x="49" y="6"/>
                  </a:lnTo>
                  <a:lnTo>
                    <a:pt x="39" y="3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9" y="3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5" y="30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36" y="34"/>
                  </a:lnTo>
                  <a:lnTo>
                    <a:pt x="42" y="30"/>
                  </a:lnTo>
                  <a:lnTo>
                    <a:pt x="52" y="27"/>
                  </a:lnTo>
                  <a:lnTo>
                    <a:pt x="55" y="21"/>
                  </a:lnTo>
                  <a:lnTo>
                    <a:pt x="55" y="21"/>
                  </a:lnTo>
                  <a:close/>
                </a:path>
              </a:pathLst>
            </a:custGeom>
            <a:solidFill>
              <a:srgbClr val="FFD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5476928" y="8685279"/>
              <a:ext cx="77791" cy="53977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49" y="18"/>
                </a:cxn>
                <a:cxn ang="0">
                  <a:pos x="49" y="12"/>
                </a:cxn>
                <a:cxn ang="0">
                  <a:pos x="43" y="6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3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3" y="24"/>
                </a:cxn>
                <a:cxn ang="0">
                  <a:pos x="12" y="30"/>
                </a:cxn>
                <a:cxn ang="0">
                  <a:pos x="21" y="34"/>
                </a:cxn>
                <a:cxn ang="0">
                  <a:pos x="21" y="34"/>
                </a:cxn>
                <a:cxn ang="0">
                  <a:pos x="30" y="34"/>
                </a:cxn>
                <a:cxn ang="0">
                  <a:pos x="39" y="30"/>
                </a:cxn>
                <a:cxn ang="0">
                  <a:pos x="46" y="24"/>
                </a:cxn>
                <a:cxn ang="0">
                  <a:pos x="49" y="18"/>
                </a:cxn>
                <a:cxn ang="0">
                  <a:pos x="49" y="18"/>
                </a:cxn>
              </a:cxnLst>
              <a:rect l="0" t="0" r="r" b="b"/>
              <a:pathLst>
                <a:path w="49" h="34">
                  <a:moveTo>
                    <a:pt x="49" y="18"/>
                  </a:moveTo>
                  <a:lnTo>
                    <a:pt x="49" y="18"/>
                  </a:lnTo>
                  <a:lnTo>
                    <a:pt x="49" y="12"/>
                  </a:lnTo>
                  <a:lnTo>
                    <a:pt x="43" y="6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3" y="24"/>
                  </a:lnTo>
                  <a:lnTo>
                    <a:pt x="12" y="30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30" y="34"/>
                  </a:lnTo>
                  <a:lnTo>
                    <a:pt x="39" y="30"/>
                  </a:lnTo>
                  <a:lnTo>
                    <a:pt x="46" y="24"/>
                  </a:lnTo>
                  <a:lnTo>
                    <a:pt x="49" y="18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5476928" y="8685279"/>
              <a:ext cx="73028" cy="4762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6" y="24"/>
                </a:cxn>
                <a:cxn ang="0">
                  <a:pos x="12" y="27"/>
                </a:cxn>
                <a:cxn ang="0">
                  <a:pos x="21" y="30"/>
                </a:cxn>
                <a:cxn ang="0">
                  <a:pos x="21" y="30"/>
                </a:cxn>
                <a:cxn ang="0">
                  <a:pos x="30" y="30"/>
                </a:cxn>
                <a:cxn ang="0">
                  <a:pos x="39" y="30"/>
                </a:cxn>
                <a:cxn ang="0">
                  <a:pos x="46" y="24"/>
                </a:cxn>
                <a:cxn ang="0">
                  <a:pos x="46" y="18"/>
                </a:cxn>
                <a:cxn ang="0">
                  <a:pos x="46" y="18"/>
                </a:cxn>
                <a:cxn ang="0">
                  <a:pos x="46" y="12"/>
                </a:cxn>
                <a:cxn ang="0">
                  <a:pos x="43" y="9"/>
                </a:cxn>
                <a:cxn ang="0">
                  <a:pos x="33" y="3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3" y="6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46" h="30">
                  <a:moveTo>
                    <a:pt x="0" y="12"/>
                  </a:moveTo>
                  <a:lnTo>
                    <a:pt x="0" y="12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2" y="27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30" y="30"/>
                  </a:lnTo>
                  <a:lnTo>
                    <a:pt x="39" y="30"/>
                  </a:lnTo>
                  <a:lnTo>
                    <a:pt x="46" y="24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2"/>
                  </a:lnTo>
                  <a:lnTo>
                    <a:pt x="43" y="9"/>
                  </a:lnTo>
                  <a:lnTo>
                    <a:pt x="33" y="3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D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Privacy/Integrity Tradeoff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make one unconditional</a:t>
            </a:r>
          </a:p>
          <a:p>
            <a:pPr lvl="1"/>
            <a:r>
              <a:rPr lang="en-US" dirty="0" smtClean="0"/>
              <a:t>the other will only hold computationally</a:t>
            </a:r>
          </a:p>
          <a:p>
            <a:r>
              <a:rPr lang="en-US" dirty="0" smtClean="0"/>
              <a:t>Unconditional Integrity</a:t>
            </a:r>
          </a:p>
          <a:p>
            <a:pPr lvl="1"/>
            <a:r>
              <a:rPr lang="en-US" dirty="0" smtClean="0"/>
              <a:t>Even “infinitely powerful” </a:t>
            </a:r>
            <a:r>
              <a:rPr lang="en-US" dirty="0" err="1" smtClean="0"/>
              <a:t>prover</a:t>
            </a:r>
            <a:r>
              <a:rPr lang="en-US" dirty="0" smtClean="0"/>
              <a:t> cannot fake election results</a:t>
            </a:r>
          </a:p>
          <a:p>
            <a:pPr lvl="1"/>
            <a:r>
              <a:rPr lang="en-US" dirty="0" smtClean="0"/>
              <a:t>Privacy might be broken in the future</a:t>
            </a:r>
          </a:p>
          <a:p>
            <a:r>
              <a:rPr lang="en-US" dirty="0" smtClean="0"/>
              <a:t>Unconditional Privacy</a:t>
            </a:r>
          </a:p>
          <a:p>
            <a:pPr lvl="1"/>
            <a:r>
              <a:rPr lang="en-US" dirty="0" err="1" smtClean="0"/>
              <a:t>Prover</a:t>
            </a:r>
            <a:r>
              <a:rPr lang="en-US" dirty="0" smtClean="0"/>
              <a:t> that can break cryptographic assumption </a:t>
            </a:r>
            <a:r>
              <a:rPr lang="en-US" b="1" dirty="0" smtClean="0"/>
              <a:t>before election day</a:t>
            </a:r>
            <a:r>
              <a:rPr lang="en-US" dirty="0" smtClean="0"/>
              <a:t> can fake results</a:t>
            </a:r>
          </a:p>
          <a:p>
            <a:pPr lvl="1"/>
            <a:r>
              <a:rPr lang="en-US" dirty="0" smtClean="0"/>
              <a:t>Privacy is “everlasting”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>
            <a:off x="7010400" y="2895600"/>
            <a:ext cx="2590800" cy="158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772400" y="1219200"/>
            <a:ext cx="1095172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Integrity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400" y="4191000"/>
            <a:ext cx="100540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Privacy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Commitment to a value:</a:t>
            </a:r>
          </a:p>
          <a:p>
            <a:pPr lvl="1"/>
            <a:r>
              <a:rPr lang="en-US" dirty="0" smtClean="0"/>
              <a:t>Commit now</a:t>
            </a:r>
          </a:p>
          <a:p>
            <a:pPr lvl="2"/>
            <a:r>
              <a:rPr lang="en-US" dirty="0" smtClean="0"/>
              <a:t>“Hiding”: Alice doesn’t learn contents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Reveal later</a:t>
            </a:r>
          </a:p>
          <a:p>
            <a:pPr lvl="2"/>
            <a:r>
              <a:rPr lang="en-US" dirty="0" smtClean="0"/>
              <a:t>“Binding”: Bob can’t change the contents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9" name="Bob" descr="bo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2667000"/>
            <a:ext cx="1296088" cy="2405450"/>
          </a:xfrm>
          <a:prstGeom prst="rect">
            <a:avLst/>
          </a:prstGeom>
        </p:spPr>
      </p:pic>
      <p:pic>
        <p:nvPicPr>
          <p:cNvPr id="10" name="Alice" descr="sall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667000"/>
            <a:ext cx="1219200" cy="2460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Cryptographic Commitments</a:t>
            </a:r>
            <a:endParaRPr lang="en-US" dirty="0"/>
          </a:p>
        </p:txBody>
      </p:sp>
      <p:pic>
        <p:nvPicPr>
          <p:cNvPr id="6" name="chest-open" descr="openche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88287" y="3737698"/>
            <a:ext cx="1198313" cy="1139102"/>
          </a:xfrm>
          <a:prstGeom prst="rect">
            <a:avLst/>
          </a:prstGeom>
        </p:spPr>
      </p:pic>
      <p:pic>
        <p:nvPicPr>
          <p:cNvPr id="11" name="doc-top-secret" descr="doc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9600" y="4419600"/>
            <a:ext cx="735764" cy="497885"/>
          </a:xfrm>
          <a:prstGeom prst="rect">
            <a:avLst/>
          </a:prstGeom>
        </p:spPr>
      </p:pic>
      <p:pic>
        <p:nvPicPr>
          <p:cNvPr id="7" name="chest-top" descr="chest-to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0037" y="4144098"/>
            <a:ext cx="1153537" cy="730479"/>
          </a:xfrm>
          <a:prstGeom prst="rect">
            <a:avLst/>
          </a:prstGeom>
        </p:spPr>
      </p:pic>
      <p:pic>
        <p:nvPicPr>
          <p:cNvPr id="4" name="chest-closed" descr="closed-ches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16682" y="3931552"/>
            <a:ext cx="1155368" cy="938384"/>
          </a:xfrm>
          <a:prstGeom prst="rect">
            <a:avLst/>
          </a:prstGeom>
        </p:spPr>
      </p:pic>
      <p:pic>
        <p:nvPicPr>
          <p:cNvPr id="5" name="commitkey" descr="key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25915" y="4319089"/>
            <a:ext cx="270525" cy="281797"/>
          </a:xfrm>
          <a:prstGeom prst="rect">
            <a:avLst/>
          </a:prstGeom>
        </p:spPr>
      </p:pic>
      <p:pic>
        <p:nvPicPr>
          <p:cNvPr id="8" name="chest-lock-top" descr="chestlock-top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08243" y="4314376"/>
            <a:ext cx="111649" cy="117231"/>
          </a:xfrm>
          <a:prstGeom prst="rect">
            <a:avLst/>
          </a:prstGeom>
        </p:spPr>
      </p:pic>
      <p:sp>
        <p:nvSpPr>
          <p:cNvPr id="12" name="textbox: commit=encrypt"/>
          <p:cNvSpPr/>
          <p:nvPr/>
        </p:nvSpPr>
        <p:spPr>
          <a:xfrm>
            <a:off x="4572000" y="2971800"/>
            <a:ext cx="1828800" cy="762000"/>
          </a:xfrm>
          <a:prstGeom prst="borderCallout1">
            <a:avLst>
              <a:gd name="adj1" fmla="val 18750"/>
              <a:gd name="adj2" fmla="val -8333"/>
              <a:gd name="adj3" fmla="val 127500"/>
              <a:gd name="adj4" fmla="val -7583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Think of this as Encryption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04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7.18779E-6 C -0.03437 -0.10685 -0.06874 -0.21347 -0.10746 -0.21878 C -0.14617 -0.2241 -0.18958 -0.12813 -0.2328 -0.03192 " pathEditMode="relative" ptsTypes="aaA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393 C 0.01094 0.00602 0.04393 0.04861 0.07986 0.05625 C 0.1158 0.06389 0.18542 0.04514 0.2132 0.04236 " pathEditMode="relative" rAng="0" ptsTypes="aaa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28142E-7 L -0.36475 0.00301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2 0.04236 L -0.47847 0.0497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6|9.9|1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7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9.|2.2|6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.5|2.3|2.1|3.7|1.4|1.2|4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6|9.9|1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6|9.9|1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9.|1.1|3.2|5.9|1.5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18.1|6.1|3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8.|2.5|4.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5.7|12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6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.1|1.7|4.4|1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4561</TotalTime>
  <Words>1491</Words>
  <Application>Microsoft Office PowerPoint</Application>
  <PresentationFormat>On-screen Show (4:3)</PresentationFormat>
  <Paragraphs>404</Paragraphs>
  <Slides>39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Design</vt:lpstr>
      <vt:lpstr>Receipt-Free Universally-Verifiable Voting With Everlasting Privacy</vt:lpstr>
      <vt:lpstr>Outline of Talk</vt:lpstr>
      <vt:lpstr>The Case for Cryptographic Voting</vt:lpstr>
      <vt:lpstr>Template for Universally Verifiable Voting</vt:lpstr>
      <vt:lpstr>Why Care About Ballot Privacy?</vt:lpstr>
      <vt:lpstr>What can we do instead?</vt:lpstr>
      <vt:lpstr>Problem Solved.</vt:lpstr>
      <vt:lpstr>Privacy/Integrity Tradeoff</vt:lpstr>
      <vt:lpstr>Cryptographic Commitments</vt:lpstr>
      <vt:lpstr>Computationally-Hiding Commitments</vt:lpstr>
      <vt:lpstr>Unconditionally-Hiding Commitments</vt:lpstr>
      <vt:lpstr>Example: Pedersen Commitments</vt:lpstr>
      <vt:lpstr>Example Voting System (MN06)</vt:lpstr>
      <vt:lpstr>Alice and Bob for Class President</vt:lpstr>
      <vt:lpstr>Commitment with “Equivalence Proof”</vt:lpstr>
      <vt:lpstr>Additional Requirements</vt:lpstr>
      <vt:lpstr>Ernie Casts a Ballot</vt:lpstr>
      <vt:lpstr>Ernie Casts a Ballot</vt:lpstr>
      <vt:lpstr>Ernie Casts a Ballot</vt:lpstr>
      <vt:lpstr>Ernie Casts a Ballot</vt:lpstr>
      <vt:lpstr>Ernie Casts a Ballot</vt:lpstr>
      <vt:lpstr>Ernie Casts a Ballot</vt:lpstr>
      <vt:lpstr>Ernie Casts a Ballot: Full Protocol</vt:lpstr>
      <vt:lpstr>Ernie Casts a Ballot: Full Protocol</vt:lpstr>
      <vt:lpstr>Implementing a “Scale”</vt:lpstr>
      <vt:lpstr>A “Real” System</vt:lpstr>
      <vt:lpstr>A “Real” System</vt:lpstr>
      <vt:lpstr>A “Real” System</vt:lpstr>
      <vt:lpstr>A “Real” System</vt:lpstr>
      <vt:lpstr>A “Real” System</vt:lpstr>
      <vt:lpstr>Counting the Votes</vt:lpstr>
      <vt:lpstr>Counting the Votes</vt:lpstr>
      <vt:lpstr>Counting the Votes</vt:lpstr>
      <vt:lpstr>Counting the Votes</vt:lpstr>
      <vt:lpstr>Counting the Votes</vt:lpstr>
      <vt:lpstr>Counting the Votes</vt:lpstr>
      <vt:lpstr>Distributing Mr. Drew?</vt:lpstr>
      <vt:lpstr>Distributing Mr. Drew?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Receipt-Free Universally-Verifiable Voting With Everlasting Privacy</dc:title>
  <dc:creator>talm</dc:creator>
  <cp:lastModifiedBy>Tal Moran</cp:lastModifiedBy>
  <cp:revision>140</cp:revision>
  <dcterms:modified xsi:type="dcterms:W3CDTF">2010-09-02T11:19:15Z</dcterms:modified>
</cp:coreProperties>
</file>