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8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3416E-2211-4A51-95B5-85413F16859A}" type="datetimeFigureOut">
              <a:rPr lang="en-US" smtClean="0"/>
              <a:t>9/4/2010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0C168-E4F8-4FB1-ACBA-05B3E51DCF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Voter receives receipt after casting ballot</a:t>
            </a:r>
          </a:p>
          <a:p>
            <a:r>
              <a:rPr lang="en-US" dirty="0" smtClean="0"/>
              <a:t>Checks receipt at home</a:t>
            </a:r>
          </a:p>
          <a:p>
            <a:r>
              <a:rPr lang="en-US" dirty="0" smtClean="0"/>
              <a:t>The receipt on the bulletin board is different</a:t>
            </a:r>
          </a:p>
          <a:p>
            <a:endParaRPr lang="en-US" dirty="0"/>
          </a:p>
          <a:p>
            <a:r>
              <a:rPr lang="en-US" dirty="0" smtClean="0"/>
              <a:t>What should election officials do?</a:t>
            </a:r>
          </a:p>
          <a:p>
            <a:pPr lvl="1"/>
            <a:r>
              <a:rPr lang="en-US" dirty="0" smtClean="0"/>
              <a:t>Decertify Election?</a:t>
            </a:r>
          </a:p>
          <a:p>
            <a:pPr lvl="1"/>
            <a:r>
              <a:rPr lang="en-US" dirty="0" smtClean="0"/>
              <a:t>Claim user faked receipt?</a:t>
            </a:r>
          </a:p>
        </p:txBody>
      </p:sp>
      <p:pic>
        <p:nvPicPr>
          <p:cNvPr id="4" name="Picture 2" descr="C:\Documents and Settings\t-tmoran\Local Settings\Temporary Internet Files\Content.IE5\4L2V052B\MCj012866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024" y="4489430"/>
            <a:ext cx="2362200" cy="2292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Digital Signatures</a:t>
            </a:r>
          </a:p>
          <a:p>
            <a:pPr lvl="1"/>
            <a:r>
              <a:rPr lang="en-US" dirty="0" smtClean="0"/>
              <a:t>Receipt is signed with voting authority PK</a:t>
            </a:r>
          </a:p>
          <a:p>
            <a:pPr lvl="1"/>
            <a:r>
              <a:rPr lang="en-US" dirty="0" smtClean="0"/>
              <a:t>What if voting system creates bad signature?</a:t>
            </a:r>
          </a:p>
          <a:p>
            <a:pPr lvl="1"/>
            <a:endParaRPr lang="en-US" dirty="0"/>
          </a:p>
          <a:p>
            <a:r>
              <a:rPr lang="en-US" dirty="0" smtClean="0"/>
              <a:t>Open problem:</a:t>
            </a:r>
          </a:p>
          <a:p>
            <a:pPr lvl="1"/>
            <a:r>
              <a:rPr lang="en-US" dirty="0" smtClean="0"/>
              <a:t>Human-verifiable digital signatures</a:t>
            </a:r>
          </a:p>
          <a:p>
            <a:pPr lvl="1"/>
            <a:r>
              <a:rPr lang="en-US" dirty="0" smtClean="0"/>
              <a:t>Voter can verify inside voting booth</a:t>
            </a:r>
          </a:p>
          <a:p>
            <a:pPr lvl="2"/>
            <a:r>
              <a:rPr lang="en-US" dirty="0" smtClean="0"/>
              <a:t>without trusting any computer</a:t>
            </a:r>
          </a:p>
          <a:p>
            <a:pPr lvl="1"/>
            <a:r>
              <a:rPr lang="en-US" dirty="0" smtClean="0"/>
              <a:t>Should be secure against forging even with computers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Vertical Scroll 3"/>
          <p:cNvSpPr/>
          <p:nvPr/>
        </p:nvSpPr>
        <p:spPr>
          <a:xfrm>
            <a:off x="7543800" y="3429000"/>
            <a:ext cx="1295400" cy="1676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Wave 5"/>
          <p:cNvSpPr/>
          <p:nvPr/>
        </p:nvSpPr>
        <p:spPr>
          <a:xfrm rot="5156788">
            <a:off x="8153400" y="4800600"/>
            <a:ext cx="457200" cy="457200"/>
          </a:xfrm>
          <a:prstGeom prst="wav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10-Point Star 4"/>
          <p:cNvSpPr/>
          <p:nvPr/>
        </p:nvSpPr>
        <p:spPr>
          <a:xfrm>
            <a:off x="8181976" y="4495800"/>
            <a:ext cx="457200" cy="457200"/>
          </a:xfrm>
          <a:prstGeom prst="star10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Sally" descr="sall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3200400"/>
            <a:ext cx="755195" cy="15240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6553200" y="3657600"/>
            <a:ext cx="1905000" cy="1066800"/>
          </a:xfrm>
          <a:prstGeom prst="straightConnector1">
            <a:avLst/>
          </a:prstGeom>
          <a:ln w="5397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>
            <a:grpSpLocks/>
          </p:cNvGrpSpPr>
          <p:nvPr/>
        </p:nvGrpSpPr>
        <p:grpSpPr bwMode="auto">
          <a:xfrm flipH="1">
            <a:off x="7696200" y="3581400"/>
            <a:ext cx="949325" cy="1154113"/>
            <a:chOff x="4693" y="1076"/>
            <a:chExt cx="535" cy="649"/>
          </a:xfrm>
        </p:grpSpPr>
        <p:sp>
          <p:nvSpPr>
            <p:cNvPr id="16" name="AutoShape 15"/>
            <p:cNvSpPr>
              <a:spLocks noChangeAspect="1" noChangeArrowheads="1" noTextEdit="1"/>
            </p:cNvSpPr>
            <p:nvPr/>
          </p:nvSpPr>
          <p:spPr bwMode="auto">
            <a:xfrm>
              <a:off x="4693" y="1076"/>
              <a:ext cx="535" cy="6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726" y="1099"/>
              <a:ext cx="495" cy="566"/>
            </a:xfrm>
            <a:custGeom>
              <a:avLst/>
              <a:gdLst/>
              <a:ahLst/>
              <a:cxnLst>
                <a:cxn ang="0">
                  <a:pos x="1093" y="92"/>
                </a:cxn>
                <a:cxn ang="0">
                  <a:pos x="994" y="309"/>
                </a:cxn>
                <a:cxn ang="0">
                  <a:pos x="873" y="327"/>
                </a:cxn>
                <a:cxn ang="0">
                  <a:pos x="908" y="637"/>
                </a:cxn>
                <a:cxn ang="0">
                  <a:pos x="958" y="864"/>
                </a:cxn>
                <a:cxn ang="0">
                  <a:pos x="819" y="1017"/>
                </a:cxn>
                <a:cxn ang="0">
                  <a:pos x="845" y="1302"/>
                </a:cxn>
                <a:cxn ang="0">
                  <a:pos x="691" y="1525"/>
                </a:cxn>
                <a:cxn ang="0">
                  <a:pos x="678" y="1707"/>
                </a:cxn>
                <a:cxn ang="0">
                  <a:pos x="306" y="1814"/>
                </a:cxn>
                <a:cxn ang="0">
                  <a:pos x="241" y="1970"/>
                </a:cxn>
                <a:cxn ang="0">
                  <a:pos x="117" y="2234"/>
                </a:cxn>
                <a:cxn ang="0">
                  <a:pos x="447" y="2123"/>
                </a:cxn>
                <a:cxn ang="0">
                  <a:pos x="539" y="2129"/>
                </a:cxn>
                <a:cxn ang="0">
                  <a:pos x="650" y="1806"/>
                </a:cxn>
                <a:cxn ang="0">
                  <a:pos x="709" y="1881"/>
                </a:cxn>
                <a:cxn ang="0">
                  <a:pos x="883" y="1724"/>
                </a:cxn>
                <a:cxn ang="0">
                  <a:pos x="941" y="1535"/>
                </a:cxn>
                <a:cxn ang="0">
                  <a:pos x="962" y="1870"/>
                </a:cxn>
                <a:cxn ang="0">
                  <a:pos x="894" y="1970"/>
                </a:cxn>
                <a:cxn ang="0">
                  <a:pos x="919" y="2144"/>
                </a:cxn>
                <a:cxn ang="0">
                  <a:pos x="1132" y="2105"/>
                </a:cxn>
                <a:cxn ang="0">
                  <a:pos x="1278" y="1704"/>
                </a:cxn>
                <a:cxn ang="0">
                  <a:pos x="1422" y="1735"/>
                </a:cxn>
                <a:cxn ang="0">
                  <a:pos x="1417" y="1853"/>
                </a:cxn>
                <a:cxn ang="0">
                  <a:pos x="1356" y="2159"/>
                </a:cxn>
                <a:cxn ang="0">
                  <a:pos x="1625" y="2066"/>
                </a:cxn>
                <a:cxn ang="0">
                  <a:pos x="1565" y="1931"/>
                </a:cxn>
                <a:cxn ang="0">
                  <a:pos x="1526" y="1729"/>
                </a:cxn>
                <a:cxn ang="0">
                  <a:pos x="1636" y="1439"/>
                </a:cxn>
                <a:cxn ang="0">
                  <a:pos x="1693" y="1231"/>
                </a:cxn>
                <a:cxn ang="0">
                  <a:pos x="1630" y="1564"/>
                </a:cxn>
                <a:cxn ang="0">
                  <a:pos x="1675" y="1745"/>
                </a:cxn>
                <a:cxn ang="0">
                  <a:pos x="1763" y="1699"/>
                </a:cxn>
                <a:cxn ang="0">
                  <a:pos x="1814" y="1817"/>
                </a:cxn>
                <a:cxn ang="0">
                  <a:pos x="1884" y="1803"/>
                </a:cxn>
                <a:cxn ang="0">
                  <a:pos x="1951" y="1760"/>
                </a:cxn>
                <a:cxn ang="0">
                  <a:pos x="1902" y="1518"/>
                </a:cxn>
                <a:cxn ang="0">
                  <a:pos x="1803" y="1034"/>
                </a:cxn>
                <a:cxn ang="0">
                  <a:pos x="1558" y="696"/>
                </a:cxn>
                <a:cxn ang="0">
                  <a:pos x="1618" y="547"/>
                </a:cxn>
                <a:cxn ang="0">
                  <a:pos x="1678" y="398"/>
                </a:cxn>
                <a:cxn ang="0">
                  <a:pos x="1572" y="316"/>
                </a:cxn>
                <a:cxn ang="0">
                  <a:pos x="1447" y="156"/>
                </a:cxn>
                <a:cxn ang="0">
                  <a:pos x="1369" y="135"/>
                </a:cxn>
                <a:cxn ang="0">
                  <a:pos x="1121" y="3"/>
                </a:cxn>
                <a:cxn ang="0">
                  <a:pos x="1075" y="0"/>
                </a:cxn>
              </a:cxnLst>
              <a:rect l="0" t="0" r="r" b="b"/>
              <a:pathLst>
                <a:path w="1980" h="2261">
                  <a:moveTo>
                    <a:pt x="1075" y="0"/>
                  </a:moveTo>
                  <a:lnTo>
                    <a:pt x="1093" y="92"/>
                  </a:lnTo>
                  <a:lnTo>
                    <a:pt x="1047" y="174"/>
                  </a:lnTo>
                  <a:lnTo>
                    <a:pt x="994" y="309"/>
                  </a:lnTo>
                  <a:lnTo>
                    <a:pt x="880" y="266"/>
                  </a:lnTo>
                  <a:lnTo>
                    <a:pt x="873" y="327"/>
                  </a:lnTo>
                  <a:lnTo>
                    <a:pt x="933" y="486"/>
                  </a:lnTo>
                  <a:lnTo>
                    <a:pt x="908" y="637"/>
                  </a:lnTo>
                  <a:lnTo>
                    <a:pt x="958" y="800"/>
                  </a:lnTo>
                  <a:lnTo>
                    <a:pt x="958" y="864"/>
                  </a:lnTo>
                  <a:lnTo>
                    <a:pt x="894" y="903"/>
                  </a:lnTo>
                  <a:lnTo>
                    <a:pt x="819" y="1017"/>
                  </a:lnTo>
                  <a:lnTo>
                    <a:pt x="817" y="1188"/>
                  </a:lnTo>
                  <a:lnTo>
                    <a:pt x="845" y="1302"/>
                  </a:lnTo>
                  <a:lnTo>
                    <a:pt x="795" y="1454"/>
                  </a:lnTo>
                  <a:lnTo>
                    <a:pt x="691" y="1525"/>
                  </a:lnTo>
                  <a:lnTo>
                    <a:pt x="663" y="1625"/>
                  </a:lnTo>
                  <a:lnTo>
                    <a:pt x="678" y="1707"/>
                  </a:lnTo>
                  <a:lnTo>
                    <a:pt x="529" y="1835"/>
                  </a:lnTo>
                  <a:lnTo>
                    <a:pt x="306" y="1814"/>
                  </a:lnTo>
                  <a:lnTo>
                    <a:pt x="0" y="2101"/>
                  </a:lnTo>
                  <a:lnTo>
                    <a:pt x="241" y="1970"/>
                  </a:lnTo>
                  <a:lnTo>
                    <a:pt x="330" y="1998"/>
                  </a:lnTo>
                  <a:lnTo>
                    <a:pt x="117" y="2234"/>
                  </a:lnTo>
                  <a:lnTo>
                    <a:pt x="405" y="2045"/>
                  </a:lnTo>
                  <a:lnTo>
                    <a:pt x="447" y="2123"/>
                  </a:lnTo>
                  <a:lnTo>
                    <a:pt x="390" y="2261"/>
                  </a:lnTo>
                  <a:lnTo>
                    <a:pt x="539" y="2129"/>
                  </a:lnTo>
                  <a:lnTo>
                    <a:pt x="539" y="1931"/>
                  </a:lnTo>
                  <a:lnTo>
                    <a:pt x="650" y="1806"/>
                  </a:lnTo>
                  <a:lnTo>
                    <a:pt x="688" y="1800"/>
                  </a:lnTo>
                  <a:lnTo>
                    <a:pt x="709" y="1881"/>
                  </a:lnTo>
                  <a:lnTo>
                    <a:pt x="774" y="1894"/>
                  </a:lnTo>
                  <a:lnTo>
                    <a:pt x="883" y="1724"/>
                  </a:lnTo>
                  <a:lnTo>
                    <a:pt x="876" y="1572"/>
                  </a:lnTo>
                  <a:lnTo>
                    <a:pt x="941" y="1535"/>
                  </a:lnTo>
                  <a:lnTo>
                    <a:pt x="1037" y="1721"/>
                  </a:lnTo>
                  <a:lnTo>
                    <a:pt x="962" y="1870"/>
                  </a:lnTo>
                  <a:lnTo>
                    <a:pt x="944" y="1931"/>
                  </a:lnTo>
                  <a:lnTo>
                    <a:pt x="894" y="1970"/>
                  </a:lnTo>
                  <a:lnTo>
                    <a:pt x="834" y="2147"/>
                  </a:lnTo>
                  <a:lnTo>
                    <a:pt x="919" y="2144"/>
                  </a:lnTo>
                  <a:lnTo>
                    <a:pt x="941" y="2208"/>
                  </a:lnTo>
                  <a:lnTo>
                    <a:pt x="1132" y="2105"/>
                  </a:lnTo>
                  <a:lnTo>
                    <a:pt x="1103" y="1682"/>
                  </a:lnTo>
                  <a:lnTo>
                    <a:pt x="1278" y="1704"/>
                  </a:lnTo>
                  <a:lnTo>
                    <a:pt x="1427" y="1625"/>
                  </a:lnTo>
                  <a:lnTo>
                    <a:pt x="1422" y="1735"/>
                  </a:lnTo>
                  <a:lnTo>
                    <a:pt x="1403" y="1810"/>
                  </a:lnTo>
                  <a:lnTo>
                    <a:pt x="1417" y="1853"/>
                  </a:lnTo>
                  <a:lnTo>
                    <a:pt x="1356" y="1920"/>
                  </a:lnTo>
                  <a:lnTo>
                    <a:pt x="1356" y="2159"/>
                  </a:lnTo>
                  <a:lnTo>
                    <a:pt x="1497" y="2188"/>
                  </a:lnTo>
                  <a:lnTo>
                    <a:pt x="1625" y="2066"/>
                  </a:lnTo>
                  <a:lnTo>
                    <a:pt x="1614" y="1949"/>
                  </a:lnTo>
                  <a:lnTo>
                    <a:pt x="1565" y="1931"/>
                  </a:lnTo>
                  <a:lnTo>
                    <a:pt x="1607" y="1828"/>
                  </a:lnTo>
                  <a:lnTo>
                    <a:pt x="1526" y="1729"/>
                  </a:lnTo>
                  <a:lnTo>
                    <a:pt x="1505" y="1600"/>
                  </a:lnTo>
                  <a:lnTo>
                    <a:pt x="1636" y="1439"/>
                  </a:lnTo>
                  <a:lnTo>
                    <a:pt x="1667" y="1302"/>
                  </a:lnTo>
                  <a:lnTo>
                    <a:pt x="1693" y="1231"/>
                  </a:lnTo>
                  <a:lnTo>
                    <a:pt x="1713" y="1411"/>
                  </a:lnTo>
                  <a:lnTo>
                    <a:pt x="1630" y="1564"/>
                  </a:lnTo>
                  <a:lnTo>
                    <a:pt x="1633" y="1741"/>
                  </a:lnTo>
                  <a:lnTo>
                    <a:pt x="1675" y="1745"/>
                  </a:lnTo>
                  <a:lnTo>
                    <a:pt x="1725" y="1631"/>
                  </a:lnTo>
                  <a:lnTo>
                    <a:pt x="1763" y="1699"/>
                  </a:lnTo>
                  <a:lnTo>
                    <a:pt x="1763" y="1828"/>
                  </a:lnTo>
                  <a:lnTo>
                    <a:pt x="1814" y="1817"/>
                  </a:lnTo>
                  <a:lnTo>
                    <a:pt x="1863" y="1788"/>
                  </a:lnTo>
                  <a:lnTo>
                    <a:pt x="1884" y="1803"/>
                  </a:lnTo>
                  <a:lnTo>
                    <a:pt x="1927" y="1742"/>
                  </a:lnTo>
                  <a:lnTo>
                    <a:pt x="1951" y="1760"/>
                  </a:lnTo>
                  <a:lnTo>
                    <a:pt x="1980" y="1646"/>
                  </a:lnTo>
                  <a:lnTo>
                    <a:pt x="1902" y="1518"/>
                  </a:lnTo>
                  <a:lnTo>
                    <a:pt x="1824" y="1436"/>
                  </a:lnTo>
                  <a:lnTo>
                    <a:pt x="1803" y="1034"/>
                  </a:lnTo>
                  <a:lnTo>
                    <a:pt x="1725" y="857"/>
                  </a:lnTo>
                  <a:lnTo>
                    <a:pt x="1558" y="696"/>
                  </a:lnTo>
                  <a:lnTo>
                    <a:pt x="1583" y="541"/>
                  </a:lnTo>
                  <a:lnTo>
                    <a:pt x="1618" y="547"/>
                  </a:lnTo>
                  <a:lnTo>
                    <a:pt x="1625" y="469"/>
                  </a:lnTo>
                  <a:lnTo>
                    <a:pt x="1678" y="398"/>
                  </a:lnTo>
                  <a:lnTo>
                    <a:pt x="1697" y="281"/>
                  </a:lnTo>
                  <a:lnTo>
                    <a:pt x="1572" y="316"/>
                  </a:lnTo>
                  <a:lnTo>
                    <a:pt x="1536" y="195"/>
                  </a:lnTo>
                  <a:lnTo>
                    <a:pt x="1447" y="156"/>
                  </a:lnTo>
                  <a:lnTo>
                    <a:pt x="1452" y="28"/>
                  </a:lnTo>
                  <a:lnTo>
                    <a:pt x="1369" y="135"/>
                  </a:lnTo>
                  <a:lnTo>
                    <a:pt x="1167" y="114"/>
                  </a:lnTo>
                  <a:lnTo>
                    <a:pt x="1121" y="3"/>
                  </a:lnTo>
                  <a:lnTo>
                    <a:pt x="1075" y="0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EB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018" y="1175"/>
              <a:ext cx="12" cy="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18"/>
                </a:cxn>
                <a:cxn ang="0">
                  <a:pos x="0" y="53"/>
                </a:cxn>
                <a:cxn ang="0">
                  <a:pos x="44" y="54"/>
                </a:cxn>
                <a:cxn ang="0">
                  <a:pos x="46" y="2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54">
                  <a:moveTo>
                    <a:pt x="24" y="0"/>
                  </a:moveTo>
                  <a:lnTo>
                    <a:pt x="5" y="18"/>
                  </a:lnTo>
                  <a:lnTo>
                    <a:pt x="0" y="53"/>
                  </a:lnTo>
                  <a:lnTo>
                    <a:pt x="44" y="54"/>
                  </a:lnTo>
                  <a:lnTo>
                    <a:pt x="46" y="2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051" y="1179"/>
              <a:ext cx="13" cy="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33"/>
                </a:cxn>
                <a:cxn ang="0">
                  <a:pos x="39" y="66"/>
                </a:cxn>
                <a:cxn ang="0">
                  <a:pos x="52" y="41"/>
                </a:cxn>
                <a:cxn ang="0">
                  <a:pos x="40" y="9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52" h="66">
                  <a:moveTo>
                    <a:pt x="19" y="0"/>
                  </a:moveTo>
                  <a:lnTo>
                    <a:pt x="0" y="33"/>
                  </a:lnTo>
                  <a:lnTo>
                    <a:pt x="39" y="66"/>
                  </a:lnTo>
                  <a:lnTo>
                    <a:pt x="52" y="41"/>
                  </a:lnTo>
                  <a:lnTo>
                    <a:pt x="40" y="9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949" y="1081"/>
              <a:ext cx="173" cy="289"/>
            </a:xfrm>
            <a:custGeom>
              <a:avLst/>
              <a:gdLst/>
              <a:ahLst/>
              <a:cxnLst>
                <a:cxn ang="0">
                  <a:pos x="67" y="6"/>
                </a:cxn>
                <a:cxn ang="0">
                  <a:pos x="148" y="40"/>
                </a:cxn>
                <a:cxn ang="0">
                  <a:pos x="181" y="105"/>
                </a:cxn>
                <a:cxn ang="0">
                  <a:pos x="178" y="190"/>
                </a:cxn>
                <a:cxn ang="0">
                  <a:pos x="158" y="211"/>
                </a:cxn>
                <a:cxn ang="0">
                  <a:pos x="96" y="366"/>
                </a:cxn>
                <a:cxn ang="0">
                  <a:pos x="55" y="442"/>
                </a:cxn>
                <a:cxn ang="0">
                  <a:pos x="25" y="553"/>
                </a:cxn>
                <a:cxn ang="0">
                  <a:pos x="0" y="710"/>
                </a:cxn>
                <a:cxn ang="0">
                  <a:pos x="23" y="793"/>
                </a:cxn>
                <a:cxn ang="0">
                  <a:pos x="52" y="893"/>
                </a:cxn>
                <a:cxn ang="0">
                  <a:pos x="52" y="990"/>
                </a:cxn>
                <a:cxn ang="0">
                  <a:pos x="97" y="1075"/>
                </a:cxn>
                <a:cxn ang="0">
                  <a:pos x="172" y="1136"/>
                </a:cxn>
                <a:cxn ang="0">
                  <a:pos x="279" y="1156"/>
                </a:cxn>
                <a:cxn ang="0">
                  <a:pos x="388" y="1133"/>
                </a:cxn>
                <a:cxn ang="0">
                  <a:pos x="486" y="1073"/>
                </a:cxn>
                <a:cxn ang="0">
                  <a:pos x="552" y="974"/>
                </a:cxn>
                <a:cxn ang="0">
                  <a:pos x="635" y="911"/>
                </a:cxn>
                <a:cxn ang="0">
                  <a:pos x="685" y="819"/>
                </a:cxn>
                <a:cxn ang="0">
                  <a:pos x="693" y="663"/>
                </a:cxn>
                <a:cxn ang="0">
                  <a:pos x="674" y="649"/>
                </a:cxn>
                <a:cxn ang="0">
                  <a:pos x="649" y="592"/>
                </a:cxn>
                <a:cxn ang="0">
                  <a:pos x="655" y="727"/>
                </a:cxn>
                <a:cxn ang="0">
                  <a:pos x="634" y="831"/>
                </a:cxn>
                <a:cxn ang="0">
                  <a:pos x="526" y="926"/>
                </a:cxn>
                <a:cxn ang="0">
                  <a:pos x="477" y="1010"/>
                </a:cxn>
                <a:cxn ang="0">
                  <a:pos x="399" y="1090"/>
                </a:cxn>
                <a:cxn ang="0">
                  <a:pos x="310" y="1116"/>
                </a:cxn>
                <a:cxn ang="0">
                  <a:pos x="195" y="1098"/>
                </a:cxn>
                <a:cxn ang="0">
                  <a:pos x="122" y="1016"/>
                </a:cxn>
                <a:cxn ang="0">
                  <a:pos x="108" y="917"/>
                </a:cxn>
                <a:cxn ang="0">
                  <a:pos x="85" y="835"/>
                </a:cxn>
                <a:cxn ang="0">
                  <a:pos x="41" y="742"/>
                </a:cxn>
                <a:cxn ang="0">
                  <a:pos x="41" y="635"/>
                </a:cxn>
                <a:cxn ang="0">
                  <a:pos x="79" y="506"/>
                </a:cxn>
                <a:cxn ang="0">
                  <a:pos x="119" y="467"/>
                </a:cxn>
                <a:cxn ang="0">
                  <a:pos x="133" y="353"/>
                </a:cxn>
                <a:cxn ang="0">
                  <a:pos x="172" y="231"/>
                </a:cxn>
                <a:cxn ang="0">
                  <a:pos x="219" y="198"/>
                </a:cxn>
                <a:cxn ang="0">
                  <a:pos x="219" y="149"/>
                </a:cxn>
                <a:cxn ang="0">
                  <a:pos x="200" y="78"/>
                </a:cxn>
                <a:cxn ang="0">
                  <a:pos x="235" y="111"/>
                </a:cxn>
                <a:cxn ang="0">
                  <a:pos x="267" y="201"/>
                </a:cxn>
                <a:cxn ang="0">
                  <a:pos x="377" y="209"/>
                </a:cxn>
                <a:cxn ang="0">
                  <a:pos x="349" y="179"/>
                </a:cxn>
                <a:cxn ang="0">
                  <a:pos x="283" y="174"/>
                </a:cxn>
                <a:cxn ang="0">
                  <a:pos x="271" y="113"/>
                </a:cxn>
                <a:cxn ang="0">
                  <a:pos x="221" y="43"/>
                </a:cxn>
                <a:cxn ang="0">
                  <a:pos x="158" y="0"/>
                </a:cxn>
                <a:cxn ang="0">
                  <a:pos x="67" y="6"/>
                </a:cxn>
                <a:cxn ang="0">
                  <a:pos x="67" y="6"/>
                </a:cxn>
              </a:cxnLst>
              <a:rect l="0" t="0" r="r" b="b"/>
              <a:pathLst>
                <a:path w="693" h="1156">
                  <a:moveTo>
                    <a:pt x="67" y="6"/>
                  </a:moveTo>
                  <a:lnTo>
                    <a:pt x="148" y="40"/>
                  </a:lnTo>
                  <a:lnTo>
                    <a:pt x="181" y="105"/>
                  </a:lnTo>
                  <a:lnTo>
                    <a:pt x="178" y="190"/>
                  </a:lnTo>
                  <a:lnTo>
                    <a:pt x="158" y="211"/>
                  </a:lnTo>
                  <a:lnTo>
                    <a:pt x="96" y="366"/>
                  </a:lnTo>
                  <a:lnTo>
                    <a:pt x="55" y="442"/>
                  </a:lnTo>
                  <a:lnTo>
                    <a:pt x="25" y="553"/>
                  </a:lnTo>
                  <a:lnTo>
                    <a:pt x="0" y="710"/>
                  </a:lnTo>
                  <a:lnTo>
                    <a:pt x="23" y="793"/>
                  </a:lnTo>
                  <a:lnTo>
                    <a:pt x="52" y="893"/>
                  </a:lnTo>
                  <a:lnTo>
                    <a:pt x="52" y="990"/>
                  </a:lnTo>
                  <a:lnTo>
                    <a:pt x="97" y="1075"/>
                  </a:lnTo>
                  <a:lnTo>
                    <a:pt x="172" y="1136"/>
                  </a:lnTo>
                  <a:lnTo>
                    <a:pt x="279" y="1156"/>
                  </a:lnTo>
                  <a:lnTo>
                    <a:pt x="388" y="1133"/>
                  </a:lnTo>
                  <a:lnTo>
                    <a:pt x="486" y="1073"/>
                  </a:lnTo>
                  <a:lnTo>
                    <a:pt x="552" y="974"/>
                  </a:lnTo>
                  <a:lnTo>
                    <a:pt x="635" y="911"/>
                  </a:lnTo>
                  <a:lnTo>
                    <a:pt x="685" y="819"/>
                  </a:lnTo>
                  <a:lnTo>
                    <a:pt x="693" y="663"/>
                  </a:lnTo>
                  <a:lnTo>
                    <a:pt x="674" y="649"/>
                  </a:lnTo>
                  <a:lnTo>
                    <a:pt x="649" y="592"/>
                  </a:lnTo>
                  <a:lnTo>
                    <a:pt x="655" y="727"/>
                  </a:lnTo>
                  <a:lnTo>
                    <a:pt x="634" y="831"/>
                  </a:lnTo>
                  <a:lnTo>
                    <a:pt x="526" y="926"/>
                  </a:lnTo>
                  <a:lnTo>
                    <a:pt x="477" y="1010"/>
                  </a:lnTo>
                  <a:lnTo>
                    <a:pt x="399" y="1090"/>
                  </a:lnTo>
                  <a:lnTo>
                    <a:pt x="310" y="1116"/>
                  </a:lnTo>
                  <a:lnTo>
                    <a:pt x="195" y="1098"/>
                  </a:lnTo>
                  <a:lnTo>
                    <a:pt x="122" y="1016"/>
                  </a:lnTo>
                  <a:lnTo>
                    <a:pt x="108" y="917"/>
                  </a:lnTo>
                  <a:lnTo>
                    <a:pt x="85" y="835"/>
                  </a:lnTo>
                  <a:lnTo>
                    <a:pt x="41" y="742"/>
                  </a:lnTo>
                  <a:lnTo>
                    <a:pt x="41" y="635"/>
                  </a:lnTo>
                  <a:lnTo>
                    <a:pt x="79" y="506"/>
                  </a:lnTo>
                  <a:lnTo>
                    <a:pt x="119" y="467"/>
                  </a:lnTo>
                  <a:lnTo>
                    <a:pt x="133" y="353"/>
                  </a:lnTo>
                  <a:lnTo>
                    <a:pt x="172" y="231"/>
                  </a:lnTo>
                  <a:lnTo>
                    <a:pt x="219" y="198"/>
                  </a:lnTo>
                  <a:lnTo>
                    <a:pt x="219" y="149"/>
                  </a:lnTo>
                  <a:lnTo>
                    <a:pt x="200" y="78"/>
                  </a:lnTo>
                  <a:lnTo>
                    <a:pt x="235" y="111"/>
                  </a:lnTo>
                  <a:lnTo>
                    <a:pt x="267" y="201"/>
                  </a:lnTo>
                  <a:lnTo>
                    <a:pt x="377" y="209"/>
                  </a:lnTo>
                  <a:lnTo>
                    <a:pt x="349" y="179"/>
                  </a:lnTo>
                  <a:lnTo>
                    <a:pt x="283" y="174"/>
                  </a:lnTo>
                  <a:lnTo>
                    <a:pt x="271" y="113"/>
                  </a:lnTo>
                  <a:lnTo>
                    <a:pt x="221" y="43"/>
                  </a:lnTo>
                  <a:lnTo>
                    <a:pt x="158" y="0"/>
                  </a:lnTo>
                  <a:lnTo>
                    <a:pt x="67" y="6"/>
                  </a:lnTo>
                  <a:lnTo>
                    <a:pt x="6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938" y="1162"/>
              <a:ext cx="31" cy="49"/>
            </a:xfrm>
            <a:custGeom>
              <a:avLst/>
              <a:gdLst/>
              <a:ahLst/>
              <a:cxnLst>
                <a:cxn ang="0">
                  <a:pos x="128" y="41"/>
                </a:cxn>
                <a:cxn ang="0">
                  <a:pos x="62" y="0"/>
                </a:cxn>
                <a:cxn ang="0">
                  <a:pos x="11" y="22"/>
                </a:cxn>
                <a:cxn ang="0">
                  <a:pos x="0" y="77"/>
                </a:cxn>
                <a:cxn ang="0">
                  <a:pos x="41" y="123"/>
                </a:cxn>
                <a:cxn ang="0">
                  <a:pos x="60" y="198"/>
                </a:cxn>
                <a:cxn ang="0">
                  <a:pos x="89" y="91"/>
                </a:cxn>
                <a:cxn ang="0">
                  <a:pos x="40" y="65"/>
                </a:cxn>
                <a:cxn ang="0">
                  <a:pos x="84" y="44"/>
                </a:cxn>
                <a:cxn ang="0">
                  <a:pos x="99" y="80"/>
                </a:cxn>
                <a:cxn ang="0">
                  <a:pos x="128" y="41"/>
                </a:cxn>
                <a:cxn ang="0">
                  <a:pos x="128" y="41"/>
                </a:cxn>
              </a:cxnLst>
              <a:rect l="0" t="0" r="r" b="b"/>
              <a:pathLst>
                <a:path w="128" h="198">
                  <a:moveTo>
                    <a:pt x="128" y="41"/>
                  </a:moveTo>
                  <a:lnTo>
                    <a:pt x="62" y="0"/>
                  </a:lnTo>
                  <a:lnTo>
                    <a:pt x="11" y="22"/>
                  </a:lnTo>
                  <a:lnTo>
                    <a:pt x="0" y="77"/>
                  </a:lnTo>
                  <a:lnTo>
                    <a:pt x="41" y="123"/>
                  </a:lnTo>
                  <a:lnTo>
                    <a:pt x="60" y="198"/>
                  </a:lnTo>
                  <a:lnTo>
                    <a:pt x="89" y="91"/>
                  </a:lnTo>
                  <a:lnTo>
                    <a:pt x="40" y="65"/>
                  </a:lnTo>
                  <a:lnTo>
                    <a:pt x="84" y="44"/>
                  </a:lnTo>
                  <a:lnTo>
                    <a:pt x="99" y="80"/>
                  </a:lnTo>
                  <a:lnTo>
                    <a:pt x="128" y="41"/>
                  </a:lnTo>
                  <a:lnTo>
                    <a:pt x="128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027" y="1087"/>
              <a:ext cx="131" cy="158"/>
            </a:xfrm>
            <a:custGeom>
              <a:avLst/>
              <a:gdLst/>
              <a:ahLst/>
              <a:cxnLst>
                <a:cxn ang="0">
                  <a:pos x="37" y="151"/>
                </a:cxn>
                <a:cxn ang="0">
                  <a:pos x="95" y="161"/>
                </a:cxn>
                <a:cxn ang="0">
                  <a:pos x="149" y="182"/>
                </a:cxn>
                <a:cxn ang="0">
                  <a:pos x="167" y="112"/>
                </a:cxn>
                <a:cxn ang="0">
                  <a:pos x="208" y="52"/>
                </a:cxn>
                <a:cxn ang="0">
                  <a:pos x="260" y="11"/>
                </a:cxn>
                <a:cxn ang="0">
                  <a:pos x="333" y="0"/>
                </a:cxn>
                <a:cxn ang="0">
                  <a:pos x="389" y="33"/>
                </a:cxn>
                <a:cxn ang="0">
                  <a:pos x="339" y="32"/>
                </a:cxn>
                <a:cxn ang="0">
                  <a:pos x="293" y="42"/>
                </a:cxn>
                <a:cxn ang="0">
                  <a:pos x="265" y="83"/>
                </a:cxn>
                <a:cxn ang="0">
                  <a:pos x="254" y="148"/>
                </a:cxn>
                <a:cxn ang="0">
                  <a:pos x="257" y="190"/>
                </a:cxn>
                <a:cxn ang="0">
                  <a:pos x="326" y="229"/>
                </a:cxn>
                <a:cxn ang="0">
                  <a:pos x="373" y="268"/>
                </a:cxn>
                <a:cxn ang="0">
                  <a:pos x="373" y="310"/>
                </a:cxn>
                <a:cxn ang="0">
                  <a:pos x="384" y="322"/>
                </a:cxn>
                <a:cxn ang="0">
                  <a:pos x="432" y="307"/>
                </a:cxn>
                <a:cxn ang="0">
                  <a:pos x="500" y="321"/>
                </a:cxn>
                <a:cxn ang="0">
                  <a:pos x="522" y="362"/>
                </a:cxn>
                <a:cxn ang="0">
                  <a:pos x="501" y="397"/>
                </a:cxn>
                <a:cxn ang="0">
                  <a:pos x="463" y="466"/>
                </a:cxn>
                <a:cxn ang="0">
                  <a:pos x="432" y="496"/>
                </a:cxn>
                <a:cxn ang="0">
                  <a:pos x="453" y="443"/>
                </a:cxn>
                <a:cxn ang="0">
                  <a:pos x="469" y="399"/>
                </a:cxn>
                <a:cxn ang="0">
                  <a:pos x="468" y="360"/>
                </a:cxn>
                <a:cxn ang="0">
                  <a:pos x="434" y="357"/>
                </a:cxn>
                <a:cxn ang="0">
                  <a:pos x="398" y="395"/>
                </a:cxn>
                <a:cxn ang="0">
                  <a:pos x="401" y="426"/>
                </a:cxn>
                <a:cxn ang="0">
                  <a:pos x="437" y="395"/>
                </a:cxn>
                <a:cxn ang="0">
                  <a:pos x="439" y="434"/>
                </a:cxn>
                <a:cxn ang="0">
                  <a:pos x="423" y="474"/>
                </a:cxn>
                <a:cxn ang="0">
                  <a:pos x="416" y="523"/>
                </a:cxn>
                <a:cxn ang="0">
                  <a:pos x="431" y="585"/>
                </a:cxn>
                <a:cxn ang="0">
                  <a:pos x="412" y="632"/>
                </a:cxn>
                <a:cxn ang="0">
                  <a:pos x="354" y="604"/>
                </a:cxn>
                <a:cxn ang="0">
                  <a:pos x="342" y="549"/>
                </a:cxn>
                <a:cxn ang="0">
                  <a:pos x="370" y="579"/>
                </a:cxn>
                <a:cxn ang="0">
                  <a:pos x="398" y="585"/>
                </a:cxn>
                <a:cxn ang="0">
                  <a:pos x="401" y="520"/>
                </a:cxn>
                <a:cxn ang="0">
                  <a:pos x="381" y="496"/>
                </a:cxn>
                <a:cxn ang="0">
                  <a:pos x="353" y="505"/>
                </a:cxn>
                <a:cxn ang="0">
                  <a:pos x="342" y="459"/>
                </a:cxn>
                <a:cxn ang="0">
                  <a:pos x="359" y="411"/>
                </a:cxn>
                <a:cxn ang="0">
                  <a:pos x="328" y="432"/>
                </a:cxn>
                <a:cxn ang="0">
                  <a:pos x="331" y="316"/>
                </a:cxn>
                <a:cxn ang="0">
                  <a:pos x="322" y="268"/>
                </a:cxn>
                <a:cxn ang="0">
                  <a:pos x="274" y="229"/>
                </a:cxn>
                <a:cxn ang="0">
                  <a:pos x="216" y="220"/>
                </a:cxn>
                <a:cxn ang="0">
                  <a:pos x="228" y="122"/>
                </a:cxn>
                <a:cxn ang="0">
                  <a:pos x="201" y="149"/>
                </a:cxn>
                <a:cxn ang="0">
                  <a:pos x="184" y="220"/>
                </a:cxn>
                <a:cxn ang="0">
                  <a:pos x="132" y="203"/>
                </a:cxn>
                <a:cxn ang="0">
                  <a:pos x="62" y="187"/>
                </a:cxn>
                <a:cxn ang="0">
                  <a:pos x="0" y="185"/>
                </a:cxn>
                <a:cxn ang="0">
                  <a:pos x="37" y="151"/>
                </a:cxn>
                <a:cxn ang="0">
                  <a:pos x="37" y="151"/>
                </a:cxn>
              </a:cxnLst>
              <a:rect l="0" t="0" r="r" b="b"/>
              <a:pathLst>
                <a:path w="522" h="632">
                  <a:moveTo>
                    <a:pt x="37" y="151"/>
                  </a:moveTo>
                  <a:lnTo>
                    <a:pt x="95" y="161"/>
                  </a:lnTo>
                  <a:lnTo>
                    <a:pt x="149" y="182"/>
                  </a:lnTo>
                  <a:lnTo>
                    <a:pt x="167" y="112"/>
                  </a:lnTo>
                  <a:lnTo>
                    <a:pt x="208" y="52"/>
                  </a:lnTo>
                  <a:lnTo>
                    <a:pt x="260" y="11"/>
                  </a:lnTo>
                  <a:lnTo>
                    <a:pt x="333" y="0"/>
                  </a:lnTo>
                  <a:lnTo>
                    <a:pt x="389" y="33"/>
                  </a:lnTo>
                  <a:lnTo>
                    <a:pt x="339" y="32"/>
                  </a:lnTo>
                  <a:lnTo>
                    <a:pt x="293" y="42"/>
                  </a:lnTo>
                  <a:lnTo>
                    <a:pt x="265" y="83"/>
                  </a:lnTo>
                  <a:lnTo>
                    <a:pt x="254" y="148"/>
                  </a:lnTo>
                  <a:lnTo>
                    <a:pt x="257" y="190"/>
                  </a:lnTo>
                  <a:lnTo>
                    <a:pt x="326" y="229"/>
                  </a:lnTo>
                  <a:lnTo>
                    <a:pt x="373" y="268"/>
                  </a:lnTo>
                  <a:lnTo>
                    <a:pt x="373" y="310"/>
                  </a:lnTo>
                  <a:lnTo>
                    <a:pt x="384" y="322"/>
                  </a:lnTo>
                  <a:lnTo>
                    <a:pt x="432" y="307"/>
                  </a:lnTo>
                  <a:lnTo>
                    <a:pt x="500" y="321"/>
                  </a:lnTo>
                  <a:lnTo>
                    <a:pt x="522" y="362"/>
                  </a:lnTo>
                  <a:lnTo>
                    <a:pt x="501" y="397"/>
                  </a:lnTo>
                  <a:lnTo>
                    <a:pt x="463" y="466"/>
                  </a:lnTo>
                  <a:lnTo>
                    <a:pt x="432" y="496"/>
                  </a:lnTo>
                  <a:lnTo>
                    <a:pt x="453" y="443"/>
                  </a:lnTo>
                  <a:lnTo>
                    <a:pt x="469" y="399"/>
                  </a:lnTo>
                  <a:lnTo>
                    <a:pt x="468" y="360"/>
                  </a:lnTo>
                  <a:lnTo>
                    <a:pt x="434" y="357"/>
                  </a:lnTo>
                  <a:lnTo>
                    <a:pt x="398" y="395"/>
                  </a:lnTo>
                  <a:lnTo>
                    <a:pt x="401" y="426"/>
                  </a:lnTo>
                  <a:lnTo>
                    <a:pt x="437" y="395"/>
                  </a:lnTo>
                  <a:lnTo>
                    <a:pt x="439" y="434"/>
                  </a:lnTo>
                  <a:lnTo>
                    <a:pt x="423" y="474"/>
                  </a:lnTo>
                  <a:lnTo>
                    <a:pt x="416" y="523"/>
                  </a:lnTo>
                  <a:lnTo>
                    <a:pt x="431" y="585"/>
                  </a:lnTo>
                  <a:lnTo>
                    <a:pt x="412" y="632"/>
                  </a:lnTo>
                  <a:lnTo>
                    <a:pt x="354" y="604"/>
                  </a:lnTo>
                  <a:lnTo>
                    <a:pt x="342" y="549"/>
                  </a:lnTo>
                  <a:lnTo>
                    <a:pt x="370" y="579"/>
                  </a:lnTo>
                  <a:lnTo>
                    <a:pt x="398" y="585"/>
                  </a:lnTo>
                  <a:lnTo>
                    <a:pt x="401" y="520"/>
                  </a:lnTo>
                  <a:lnTo>
                    <a:pt x="381" y="496"/>
                  </a:lnTo>
                  <a:lnTo>
                    <a:pt x="353" y="505"/>
                  </a:lnTo>
                  <a:lnTo>
                    <a:pt x="342" y="459"/>
                  </a:lnTo>
                  <a:lnTo>
                    <a:pt x="359" y="411"/>
                  </a:lnTo>
                  <a:lnTo>
                    <a:pt x="328" y="432"/>
                  </a:lnTo>
                  <a:lnTo>
                    <a:pt x="331" y="316"/>
                  </a:lnTo>
                  <a:lnTo>
                    <a:pt x="322" y="268"/>
                  </a:lnTo>
                  <a:lnTo>
                    <a:pt x="274" y="229"/>
                  </a:lnTo>
                  <a:lnTo>
                    <a:pt x="216" y="220"/>
                  </a:lnTo>
                  <a:lnTo>
                    <a:pt x="228" y="122"/>
                  </a:lnTo>
                  <a:lnTo>
                    <a:pt x="201" y="149"/>
                  </a:lnTo>
                  <a:lnTo>
                    <a:pt x="184" y="220"/>
                  </a:lnTo>
                  <a:lnTo>
                    <a:pt x="132" y="203"/>
                  </a:lnTo>
                  <a:lnTo>
                    <a:pt x="62" y="187"/>
                  </a:lnTo>
                  <a:lnTo>
                    <a:pt x="0" y="185"/>
                  </a:lnTo>
                  <a:lnTo>
                    <a:pt x="37" y="151"/>
                  </a:lnTo>
                  <a:lnTo>
                    <a:pt x="37" y="1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004" y="1210"/>
              <a:ext cx="53" cy="80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70" y="18"/>
                </a:cxn>
                <a:cxn ang="0">
                  <a:pos x="27" y="101"/>
                </a:cxn>
                <a:cxn ang="0">
                  <a:pos x="0" y="219"/>
                </a:cxn>
                <a:cxn ang="0">
                  <a:pos x="12" y="273"/>
                </a:cxn>
                <a:cxn ang="0">
                  <a:pos x="58" y="318"/>
                </a:cxn>
                <a:cxn ang="0">
                  <a:pos x="120" y="320"/>
                </a:cxn>
                <a:cxn ang="0">
                  <a:pos x="168" y="290"/>
                </a:cxn>
                <a:cxn ang="0">
                  <a:pos x="197" y="236"/>
                </a:cxn>
                <a:cxn ang="0">
                  <a:pos x="209" y="154"/>
                </a:cxn>
                <a:cxn ang="0">
                  <a:pos x="211" y="83"/>
                </a:cxn>
                <a:cxn ang="0">
                  <a:pos x="198" y="51"/>
                </a:cxn>
                <a:cxn ang="0">
                  <a:pos x="174" y="115"/>
                </a:cxn>
                <a:cxn ang="0">
                  <a:pos x="155" y="217"/>
                </a:cxn>
                <a:cxn ang="0">
                  <a:pos x="114" y="262"/>
                </a:cxn>
                <a:cxn ang="0">
                  <a:pos x="71" y="261"/>
                </a:cxn>
                <a:cxn ang="0">
                  <a:pos x="47" y="217"/>
                </a:cxn>
                <a:cxn ang="0">
                  <a:pos x="47" y="144"/>
                </a:cxn>
                <a:cxn ang="0">
                  <a:pos x="88" y="39"/>
                </a:cxn>
                <a:cxn ang="0">
                  <a:pos x="160" y="16"/>
                </a:cxn>
                <a:cxn ang="0">
                  <a:pos x="121" y="0"/>
                </a:cxn>
                <a:cxn ang="0">
                  <a:pos x="121" y="0"/>
                </a:cxn>
              </a:cxnLst>
              <a:rect l="0" t="0" r="r" b="b"/>
              <a:pathLst>
                <a:path w="211" h="320">
                  <a:moveTo>
                    <a:pt x="121" y="0"/>
                  </a:moveTo>
                  <a:lnTo>
                    <a:pt x="70" y="18"/>
                  </a:lnTo>
                  <a:lnTo>
                    <a:pt x="27" y="101"/>
                  </a:lnTo>
                  <a:lnTo>
                    <a:pt x="0" y="219"/>
                  </a:lnTo>
                  <a:lnTo>
                    <a:pt x="12" y="273"/>
                  </a:lnTo>
                  <a:lnTo>
                    <a:pt x="58" y="318"/>
                  </a:lnTo>
                  <a:lnTo>
                    <a:pt x="120" y="320"/>
                  </a:lnTo>
                  <a:lnTo>
                    <a:pt x="168" y="290"/>
                  </a:lnTo>
                  <a:lnTo>
                    <a:pt x="197" y="236"/>
                  </a:lnTo>
                  <a:lnTo>
                    <a:pt x="209" y="154"/>
                  </a:lnTo>
                  <a:lnTo>
                    <a:pt x="211" y="83"/>
                  </a:lnTo>
                  <a:lnTo>
                    <a:pt x="198" y="51"/>
                  </a:lnTo>
                  <a:lnTo>
                    <a:pt x="174" y="115"/>
                  </a:lnTo>
                  <a:lnTo>
                    <a:pt x="155" y="217"/>
                  </a:lnTo>
                  <a:lnTo>
                    <a:pt x="114" y="262"/>
                  </a:lnTo>
                  <a:lnTo>
                    <a:pt x="71" y="261"/>
                  </a:lnTo>
                  <a:lnTo>
                    <a:pt x="47" y="217"/>
                  </a:lnTo>
                  <a:lnTo>
                    <a:pt x="47" y="144"/>
                  </a:lnTo>
                  <a:lnTo>
                    <a:pt x="88" y="39"/>
                  </a:lnTo>
                  <a:lnTo>
                    <a:pt x="160" y="16"/>
                  </a:lnTo>
                  <a:lnTo>
                    <a:pt x="12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011" y="1169"/>
              <a:ext cx="28" cy="34"/>
            </a:xfrm>
            <a:custGeom>
              <a:avLst/>
              <a:gdLst/>
              <a:ahLst/>
              <a:cxnLst>
                <a:cxn ang="0">
                  <a:pos x="41" y="4"/>
                </a:cxn>
                <a:cxn ang="0">
                  <a:pos x="8" y="35"/>
                </a:cxn>
                <a:cxn ang="0">
                  <a:pos x="0" y="99"/>
                </a:cxn>
                <a:cxn ang="0">
                  <a:pos x="32" y="133"/>
                </a:cxn>
                <a:cxn ang="0">
                  <a:pos x="88" y="119"/>
                </a:cxn>
                <a:cxn ang="0">
                  <a:pos x="113" y="77"/>
                </a:cxn>
                <a:cxn ang="0">
                  <a:pos x="103" y="14"/>
                </a:cxn>
                <a:cxn ang="0">
                  <a:pos x="64" y="0"/>
                </a:cxn>
                <a:cxn ang="0">
                  <a:pos x="94" y="48"/>
                </a:cxn>
                <a:cxn ang="0">
                  <a:pos x="75" y="92"/>
                </a:cxn>
                <a:cxn ang="0">
                  <a:pos x="68" y="63"/>
                </a:cxn>
                <a:cxn ang="0">
                  <a:pos x="42" y="56"/>
                </a:cxn>
                <a:cxn ang="0">
                  <a:pos x="22" y="79"/>
                </a:cxn>
                <a:cxn ang="0">
                  <a:pos x="24" y="38"/>
                </a:cxn>
                <a:cxn ang="0">
                  <a:pos x="41" y="4"/>
                </a:cxn>
                <a:cxn ang="0">
                  <a:pos x="41" y="4"/>
                </a:cxn>
              </a:cxnLst>
              <a:rect l="0" t="0" r="r" b="b"/>
              <a:pathLst>
                <a:path w="113" h="133">
                  <a:moveTo>
                    <a:pt x="41" y="4"/>
                  </a:moveTo>
                  <a:lnTo>
                    <a:pt x="8" y="35"/>
                  </a:lnTo>
                  <a:lnTo>
                    <a:pt x="0" y="99"/>
                  </a:lnTo>
                  <a:lnTo>
                    <a:pt x="32" y="133"/>
                  </a:lnTo>
                  <a:lnTo>
                    <a:pt x="88" y="119"/>
                  </a:lnTo>
                  <a:lnTo>
                    <a:pt x="113" y="77"/>
                  </a:lnTo>
                  <a:lnTo>
                    <a:pt x="103" y="14"/>
                  </a:lnTo>
                  <a:lnTo>
                    <a:pt x="64" y="0"/>
                  </a:lnTo>
                  <a:lnTo>
                    <a:pt x="94" y="48"/>
                  </a:lnTo>
                  <a:lnTo>
                    <a:pt x="75" y="92"/>
                  </a:lnTo>
                  <a:lnTo>
                    <a:pt x="68" y="63"/>
                  </a:lnTo>
                  <a:lnTo>
                    <a:pt x="42" y="56"/>
                  </a:lnTo>
                  <a:lnTo>
                    <a:pt x="22" y="79"/>
                  </a:lnTo>
                  <a:lnTo>
                    <a:pt x="24" y="38"/>
                  </a:lnTo>
                  <a:lnTo>
                    <a:pt x="41" y="4"/>
                  </a:lnTo>
                  <a:lnTo>
                    <a:pt x="4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982" y="1252"/>
              <a:ext cx="110" cy="62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3" y="50"/>
                </a:cxn>
                <a:cxn ang="0">
                  <a:pos x="62" y="126"/>
                </a:cxn>
                <a:cxn ang="0">
                  <a:pos x="118" y="193"/>
                </a:cxn>
                <a:cxn ang="0">
                  <a:pos x="177" y="180"/>
                </a:cxn>
                <a:cxn ang="0">
                  <a:pos x="223" y="204"/>
                </a:cxn>
                <a:cxn ang="0">
                  <a:pos x="298" y="209"/>
                </a:cxn>
                <a:cxn ang="0">
                  <a:pos x="341" y="133"/>
                </a:cxn>
                <a:cxn ang="0">
                  <a:pos x="376" y="83"/>
                </a:cxn>
                <a:cxn ang="0">
                  <a:pos x="421" y="46"/>
                </a:cxn>
                <a:cxn ang="0">
                  <a:pos x="443" y="79"/>
                </a:cxn>
                <a:cxn ang="0">
                  <a:pos x="395" y="97"/>
                </a:cxn>
                <a:cxn ang="0">
                  <a:pos x="380" y="149"/>
                </a:cxn>
                <a:cxn ang="0">
                  <a:pos x="331" y="227"/>
                </a:cxn>
                <a:cxn ang="0">
                  <a:pos x="261" y="246"/>
                </a:cxn>
                <a:cxn ang="0">
                  <a:pos x="165" y="225"/>
                </a:cxn>
                <a:cxn ang="0">
                  <a:pos x="153" y="246"/>
                </a:cxn>
                <a:cxn ang="0">
                  <a:pos x="76" y="199"/>
                </a:cxn>
                <a:cxn ang="0">
                  <a:pos x="34" y="126"/>
                </a:cxn>
                <a:cxn ang="0">
                  <a:pos x="0" y="52"/>
                </a:cxn>
                <a:cxn ang="0">
                  <a:pos x="26" y="68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443" h="246">
                  <a:moveTo>
                    <a:pt x="11" y="0"/>
                  </a:moveTo>
                  <a:lnTo>
                    <a:pt x="53" y="50"/>
                  </a:lnTo>
                  <a:lnTo>
                    <a:pt x="62" y="126"/>
                  </a:lnTo>
                  <a:lnTo>
                    <a:pt x="118" y="193"/>
                  </a:lnTo>
                  <a:lnTo>
                    <a:pt x="177" y="180"/>
                  </a:lnTo>
                  <a:lnTo>
                    <a:pt x="223" y="204"/>
                  </a:lnTo>
                  <a:lnTo>
                    <a:pt x="298" y="209"/>
                  </a:lnTo>
                  <a:lnTo>
                    <a:pt x="341" y="133"/>
                  </a:lnTo>
                  <a:lnTo>
                    <a:pt x="376" y="83"/>
                  </a:lnTo>
                  <a:lnTo>
                    <a:pt x="421" y="46"/>
                  </a:lnTo>
                  <a:lnTo>
                    <a:pt x="443" y="79"/>
                  </a:lnTo>
                  <a:lnTo>
                    <a:pt x="395" y="97"/>
                  </a:lnTo>
                  <a:lnTo>
                    <a:pt x="380" y="149"/>
                  </a:lnTo>
                  <a:lnTo>
                    <a:pt x="331" y="227"/>
                  </a:lnTo>
                  <a:lnTo>
                    <a:pt x="261" y="246"/>
                  </a:lnTo>
                  <a:lnTo>
                    <a:pt x="165" y="225"/>
                  </a:lnTo>
                  <a:lnTo>
                    <a:pt x="153" y="246"/>
                  </a:lnTo>
                  <a:lnTo>
                    <a:pt x="76" y="199"/>
                  </a:lnTo>
                  <a:lnTo>
                    <a:pt x="34" y="126"/>
                  </a:lnTo>
                  <a:lnTo>
                    <a:pt x="0" y="52"/>
                  </a:lnTo>
                  <a:lnTo>
                    <a:pt x="26" y="68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928" y="1543"/>
              <a:ext cx="92" cy="115"/>
            </a:xfrm>
            <a:custGeom>
              <a:avLst/>
              <a:gdLst/>
              <a:ahLst/>
              <a:cxnLst>
                <a:cxn ang="0">
                  <a:pos x="317" y="21"/>
                </a:cxn>
                <a:cxn ang="0">
                  <a:pos x="320" y="48"/>
                </a:cxn>
                <a:cxn ang="0">
                  <a:pos x="358" y="74"/>
                </a:cxn>
                <a:cxn ang="0">
                  <a:pos x="369" y="152"/>
                </a:cxn>
                <a:cxn ang="0">
                  <a:pos x="327" y="182"/>
                </a:cxn>
                <a:cxn ang="0">
                  <a:pos x="314" y="214"/>
                </a:cxn>
                <a:cxn ang="0">
                  <a:pos x="338" y="236"/>
                </a:cxn>
                <a:cxn ang="0">
                  <a:pos x="346" y="343"/>
                </a:cxn>
                <a:cxn ang="0">
                  <a:pos x="288" y="413"/>
                </a:cxn>
                <a:cxn ang="0">
                  <a:pos x="177" y="451"/>
                </a:cxn>
                <a:cxn ang="0">
                  <a:pos x="93" y="457"/>
                </a:cxn>
                <a:cxn ang="0">
                  <a:pos x="96" y="381"/>
                </a:cxn>
                <a:cxn ang="0">
                  <a:pos x="81" y="414"/>
                </a:cxn>
                <a:cxn ang="0">
                  <a:pos x="0" y="413"/>
                </a:cxn>
                <a:cxn ang="0">
                  <a:pos x="11" y="339"/>
                </a:cxn>
                <a:cxn ang="0">
                  <a:pos x="52" y="205"/>
                </a:cxn>
                <a:cxn ang="0">
                  <a:pos x="57" y="168"/>
                </a:cxn>
                <a:cxn ang="0">
                  <a:pos x="116" y="140"/>
                </a:cxn>
                <a:cxn ang="0">
                  <a:pos x="117" y="72"/>
                </a:cxn>
                <a:cxn ang="0">
                  <a:pos x="169" y="47"/>
                </a:cxn>
                <a:cxn ang="0">
                  <a:pos x="190" y="0"/>
                </a:cxn>
                <a:cxn ang="0">
                  <a:pos x="205" y="51"/>
                </a:cxn>
                <a:cxn ang="0">
                  <a:pos x="175" y="94"/>
                </a:cxn>
                <a:cxn ang="0">
                  <a:pos x="163" y="168"/>
                </a:cxn>
                <a:cxn ang="0">
                  <a:pos x="106" y="192"/>
                </a:cxn>
                <a:cxn ang="0">
                  <a:pos x="75" y="262"/>
                </a:cxn>
                <a:cxn ang="0">
                  <a:pos x="57" y="346"/>
                </a:cxn>
                <a:cxn ang="0">
                  <a:pos x="105" y="330"/>
                </a:cxn>
                <a:cxn ang="0">
                  <a:pos x="129" y="256"/>
                </a:cxn>
                <a:cxn ang="0">
                  <a:pos x="150" y="304"/>
                </a:cxn>
                <a:cxn ang="0">
                  <a:pos x="146" y="402"/>
                </a:cxn>
                <a:cxn ang="0">
                  <a:pos x="233" y="362"/>
                </a:cxn>
                <a:cxn ang="0">
                  <a:pos x="292" y="318"/>
                </a:cxn>
                <a:cxn ang="0">
                  <a:pos x="294" y="236"/>
                </a:cxn>
                <a:cxn ang="0">
                  <a:pos x="259" y="217"/>
                </a:cxn>
                <a:cxn ang="0">
                  <a:pos x="285" y="151"/>
                </a:cxn>
                <a:cxn ang="0">
                  <a:pos x="284" y="98"/>
                </a:cxn>
                <a:cxn ang="0">
                  <a:pos x="267" y="63"/>
                </a:cxn>
                <a:cxn ang="0">
                  <a:pos x="317" y="21"/>
                </a:cxn>
                <a:cxn ang="0">
                  <a:pos x="317" y="21"/>
                </a:cxn>
              </a:cxnLst>
              <a:rect l="0" t="0" r="r" b="b"/>
              <a:pathLst>
                <a:path w="369" h="457">
                  <a:moveTo>
                    <a:pt x="317" y="21"/>
                  </a:moveTo>
                  <a:lnTo>
                    <a:pt x="320" y="48"/>
                  </a:lnTo>
                  <a:lnTo>
                    <a:pt x="358" y="74"/>
                  </a:lnTo>
                  <a:lnTo>
                    <a:pt x="369" y="152"/>
                  </a:lnTo>
                  <a:lnTo>
                    <a:pt x="327" y="182"/>
                  </a:lnTo>
                  <a:lnTo>
                    <a:pt x="314" y="214"/>
                  </a:lnTo>
                  <a:lnTo>
                    <a:pt x="338" y="236"/>
                  </a:lnTo>
                  <a:lnTo>
                    <a:pt x="346" y="343"/>
                  </a:lnTo>
                  <a:lnTo>
                    <a:pt x="288" y="413"/>
                  </a:lnTo>
                  <a:lnTo>
                    <a:pt x="177" y="451"/>
                  </a:lnTo>
                  <a:lnTo>
                    <a:pt x="93" y="457"/>
                  </a:lnTo>
                  <a:lnTo>
                    <a:pt x="96" y="381"/>
                  </a:lnTo>
                  <a:lnTo>
                    <a:pt x="81" y="414"/>
                  </a:lnTo>
                  <a:lnTo>
                    <a:pt x="0" y="413"/>
                  </a:lnTo>
                  <a:lnTo>
                    <a:pt x="11" y="339"/>
                  </a:lnTo>
                  <a:lnTo>
                    <a:pt x="52" y="205"/>
                  </a:lnTo>
                  <a:lnTo>
                    <a:pt x="57" y="168"/>
                  </a:lnTo>
                  <a:lnTo>
                    <a:pt x="116" y="140"/>
                  </a:lnTo>
                  <a:lnTo>
                    <a:pt x="117" y="72"/>
                  </a:lnTo>
                  <a:lnTo>
                    <a:pt x="169" y="47"/>
                  </a:lnTo>
                  <a:lnTo>
                    <a:pt x="190" y="0"/>
                  </a:lnTo>
                  <a:lnTo>
                    <a:pt x="205" y="51"/>
                  </a:lnTo>
                  <a:lnTo>
                    <a:pt x="175" y="94"/>
                  </a:lnTo>
                  <a:lnTo>
                    <a:pt x="163" y="168"/>
                  </a:lnTo>
                  <a:lnTo>
                    <a:pt x="106" y="192"/>
                  </a:lnTo>
                  <a:lnTo>
                    <a:pt x="75" y="262"/>
                  </a:lnTo>
                  <a:lnTo>
                    <a:pt x="57" y="346"/>
                  </a:lnTo>
                  <a:lnTo>
                    <a:pt x="105" y="330"/>
                  </a:lnTo>
                  <a:lnTo>
                    <a:pt x="129" y="256"/>
                  </a:lnTo>
                  <a:lnTo>
                    <a:pt x="150" y="304"/>
                  </a:lnTo>
                  <a:lnTo>
                    <a:pt x="146" y="402"/>
                  </a:lnTo>
                  <a:lnTo>
                    <a:pt x="233" y="362"/>
                  </a:lnTo>
                  <a:lnTo>
                    <a:pt x="292" y="318"/>
                  </a:lnTo>
                  <a:lnTo>
                    <a:pt x="294" y="236"/>
                  </a:lnTo>
                  <a:lnTo>
                    <a:pt x="259" y="217"/>
                  </a:lnTo>
                  <a:lnTo>
                    <a:pt x="285" y="151"/>
                  </a:lnTo>
                  <a:lnTo>
                    <a:pt x="284" y="98"/>
                  </a:lnTo>
                  <a:lnTo>
                    <a:pt x="267" y="63"/>
                  </a:lnTo>
                  <a:lnTo>
                    <a:pt x="317" y="21"/>
                  </a:lnTo>
                  <a:lnTo>
                    <a:pt x="31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974" y="1510"/>
              <a:ext cx="32" cy="52"/>
            </a:xfrm>
            <a:custGeom>
              <a:avLst/>
              <a:gdLst/>
              <a:ahLst/>
              <a:cxnLst>
                <a:cxn ang="0">
                  <a:pos x="109" y="35"/>
                </a:cxn>
                <a:cxn ang="0">
                  <a:pos x="127" y="173"/>
                </a:cxn>
                <a:cxn ang="0">
                  <a:pos x="96" y="201"/>
                </a:cxn>
                <a:cxn ang="0">
                  <a:pos x="39" y="169"/>
                </a:cxn>
                <a:cxn ang="0">
                  <a:pos x="0" y="208"/>
                </a:cxn>
                <a:cxn ang="0">
                  <a:pos x="18" y="0"/>
                </a:cxn>
                <a:cxn ang="0">
                  <a:pos x="109" y="35"/>
                </a:cxn>
                <a:cxn ang="0">
                  <a:pos x="109" y="35"/>
                </a:cxn>
              </a:cxnLst>
              <a:rect l="0" t="0" r="r" b="b"/>
              <a:pathLst>
                <a:path w="127" h="208">
                  <a:moveTo>
                    <a:pt x="109" y="35"/>
                  </a:moveTo>
                  <a:lnTo>
                    <a:pt x="127" y="173"/>
                  </a:lnTo>
                  <a:lnTo>
                    <a:pt x="96" y="201"/>
                  </a:lnTo>
                  <a:lnTo>
                    <a:pt x="39" y="169"/>
                  </a:lnTo>
                  <a:lnTo>
                    <a:pt x="0" y="208"/>
                  </a:lnTo>
                  <a:lnTo>
                    <a:pt x="18" y="0"/>
                  </a:lnTo>
                  <a:lnTo>
                    <a:pt x="109" y="35"/>
                  </a:lnTo>
                  <a:lnTo>
                    <a:pt x="109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924" y="1318"/>
              <a:ext cx="154" cy="212"/>
            </a:xfrm>
            <a:custGeom>
              <a:avLst/>
              <a:gdLst/>
              <a:ahLst/>
              <a:cxnLst>
                <a:cxn ang="0">
                  <a:pos x="221" y="784"/>
                </a:cxn>
                <a:cxn ang="0">
                  <a:pos x="150" y="706"/>
                </a:cxn>
                <a:cxn ang="0">
                  <a:pos x="70" y="554"/>
                </a:cxn>
                <a:cxn ang="0">
                  <a:pos x="39" y="446"/>
                </a:cxn>
                <a:cxn ang="0">
                  <a:pos x="0" y="270"/>
                </a:cxn>
                <a:cxn ang="0">
                  <a:pos x="18" y="151"/>
                </a:cxn>
                <a:cxn ang="0">
                  <a:pos x="85" y="36"/>
                </a:cxn>
                <a:cxn ang="0">
                  <a:pos x="138" y="0"/>
                </a:cxn>
                <a:cxn ang="0">
                  <a:pos x="94" y="69"/>
                </a:cxn>
                <a:cxn ang="0">
                  <a:pos x="43" y="174"/>
                </a:cxn>
                <a:cxn ang="0">
                  <a:pos x="38" y="336"/>
                </a:cxn>
                <a:cxn ang="0">
                  <a:pos x="81" y="410"/>
                </a:cxn>
                <a:cxn ang="0">
                  <a:pos x="106" y="533"/>
                </a:cxn>
                <a:cxn ang="0">
                  <a:pos x="153" y="641"/>
                </a:cxn>
                <a:cxn ang="0">
                  <a:pos x="236" y="718"/>
                </a:cxn>
                <a:cxn ang="0">
                  <a:pos x="352" y="775"/>
                </a:cxn>
                <a:cxn ang="0">
                  <a:pos x="496" y="766"/>
                </a:cxn>
                <a:cxn ang="0">
                  <a:pos x="563" y="735"/>
                </a:cxn>
                <a:cxn ang="0">
                  <a:pos x="616" y="775"/>
                </a:cxn>
                <a:cxn ang="0">
                  <a:pos x="572" y="801"/>
                </a:cxn>
                <a:cxn ang="0">
                  <a:pos x="515" y="840"/>
                </a:cxn>
                <a:cxn ang="0">
                  <a:pos x="451" y="846"/>
                </a:cxn>
                <a:cxn ang="0">
                  <a:pos x="337" y="828"/>
                </a:cxn>
                <a:cxn ang="0">
                  <a:pos x="221" y="784"/>
                </a:cxn>
                <a:cxn ang="0">
                  <a:pos x="221" y="784"/>
                </a:cxn>
              </a:cxnLst>
              <a:rect l="0" t="0" r="r" b="b"/>
              <a:pathLst>
                <a:path w="616" h="846">
                  <a:moveTo>
                    <a:pt x="221" y="784"/>
                  </a:moveTo>
                  <a:lnTo>
                    <a:pt x="150" y="706"/>
                  </a:lnTo>
                  <a:lnTo>
                    <a:pt x="70" y="554"/>
                  </a:lnTo>
                  <a:lnTo>
                    <a:pt x="39" y="446"/>
                  </a:lnTo>
                  <a:lnTo>
                    <a:pt x="0" y="270"/>
                  </a:lnTo>
                  <a:lnTo>
                    <a:pt x="18" y="151"/>
                  </a:lnTo>
                  <a:lnTo>
                    <a:pt x="85" y="36"/>
                  </a:lnTo>
                  <a:lnTo>
                    <a:pt x="138" y="0"/>
                  </a:lnTo>
                  <a:lnTo>
                    <a:pt x="94" y="69"/>
                  </a:lnTo>
                  <a:lnTo>
                    <a:pt x="43" y="174"/>
                  </a:lnTo>
                  <a:lnTo>
                    <a:pt x="38" y="336"/>
                  </a:lnTo>
                  <a:lnTo>
                    <a:pt x="81" y="410"/>
                  </a:lnTo>
                  <a:lnTo>
                    <a:pt x="106" y="533"/>
                  </a:lnTo>
                  <a:lnTo>
                    <a:pt x="153" y="641"/>
                  </a:lnTo>
                  <a:lnTo>
                    <a:pt x="236" y="718"/>
                  </a:lnTo>
                  <a:lnTo>
                    <a:pt x="352" y="775"/>
                  </a:lnTo>
                  <a:lnTo>
                    <a:pt x="496" y="766"/>
                  </a:lnTo>
                  <a:lnTo>
                    <a:pt x="563" y="735"/>
                  </a:lnTo>
                  <a:lnTo>
                    <a:pt x="616" y="775"/>
                  </a:lnTo>
                  <a:lnTo>
                    <a:pt x="572" y="801"/>
                  </a:lnTo>
                  <a:lnTo>
                    <a:pt x="515" y="840"/>
                  </a:lnTo>
                  <a:lnTo>
                    <a:pt x="451" y="846"/>
                  </a:lnTo>
                  <a:lnTo>
                    <a:pt x="337" y="828"/>
                  </a:lnTo>
                  <a:lnTo>
                    <a:pt x="221" y="784"/>
                  </a:lnTo>
                  <a:lnTo>
                    <a:pt x="221" y="78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57" y="1408"/>
              <a:ext cx="88" cy="252"/>
            </a:xfrm>
            <a:custGeom>
              <a:avLst/>
              <a:gdLst/>
              <a:ahLst/>
              <a:cxnLst>
                <a:cxn ang="0">
                  <a:pos x="0" y="361"/>
                </a:cxn>
                <a:cxn ang="0">
                  <a:pos x="89" y="422"/>
                </a:cxn>
                <a:cxn ang="0">
                  <a:pos x="88" y="483"/>
                </a:cxn>
                <a:cxn ang="0">
                  <a:pos x="51" y="533"/>
                </a:cxn>
                <a:cxn ang="0">
                  <a:pos x="47" y="593"/>
                </a:cxn>
                <a:cxn ang="0">
                  <a:pos x="71" y="625"/>
                </a:cxn>
                <a:cxn ang="0">
                  <a:pos x="16" y="666"/>
                </a:cxn>
                <a:cxn ang="0">
                  <a:pos x="2" y="741"/>
                </a:cxn>
                <a:cxn ang="0">
                  <a:pos x="18" y="764"/>
                </a:cxn>
                <a:cxn ang="0">
                  <a:pos x="2" y="869"/>
                </a:cxn>
                <a:cxn ang="0">
                  <a:pos x="9" y="977"/>
                </a:cxn>
                <a:cxn ang="0">
                  <a:pos x="70" y="953"/>
                </a:cxn>
                <a:cxn ang="0">
                  <a:pos x="73" y="1007"/>
                </a:cxn>
                <a:cxn ang="0">
                  <a:pos x="155" y="992"/>
                </a:cxn>
                <a:cxn ang="0">
                  <a:pos x="242" y="945"/>
                </a:cxn>
                <a:cxn ang="0">
                  <a:pos x="303" y="875"/>
                </a:cxn>
                <a:cxn ang="0">
                  <a:pos x="334" y="783"/>
                </a:cxn>
                <a:cxn ang="0">
                  <a:pos x="314" y="712"/>
                </a:cxn>
                <a:cxn ang="0">
                  <a:pos x="272" y="693"/>
                </a:cxn>
                <a:cxn ang="0">
                  <a:pos x="278" y="656"/>
                </a:cxn>
                <a:cxn ang="0">
                  <a:pos x="303" y="643"/>
                </a:cxn>
                <a:cxn ang="0">
                  <a:pos x="306" y="563"/>
                </a:cxn>
                <a:cxn ang="0">
                  <a:pos x="265" y="525"/>
                </a:cxn>
                <a:cxn ang="0">
                  <a:pos x="210" y="466"/>
                </a:cxn>
                <a:cxn ang="0">
                  <a:pos x="209" y="389"/>
                </a:cxn>
                <a:cxn ang="0">
                  <a:pos x="226" y="339"/>
                </a:cxn>
                <a:cxn ang="0">
                  <a:pos x="275" y="305"/>
                </a:cxn>
                <a:cxn ang="0">
                  <a:pos x="330" y="197"/>
                </a:cxn>
                <a:cxn ang="0">
                  <a:pos x="347" y="144"/>
                </a:cxn>
                <a:cxn ang="0">
                  <a:pos x="350" y="72"/>
                </a:cxn>
                <a:cxn ang="0">
                  <a:pos x="332" y="0"/>
                </a:cxn>
                <a:cxn ang="0">
                  <a:pos x="321" y="107"/>
                </a:cxn>
                <a:cxn ang="0">
                  <a:pos x="296" y="200"/>
                </a:cxn>
                <a:cxn ang="0">
                  <a:pos x="243" y="264"/>
                </a:cxn>
                <a:cxn ang="0">
                  <a:pos x="180" y="325"/>
                </a:cxn>
                <a:cxn ang="0">
                  <a:pos x="155" y="376"/>
                </a:cxn>
                <a:cxn ang="0">
                  <a:pos x="183" y="497"/>
                </a:cxn>
                <a:cxn ang="0">
                  <a:pos x="232" y="555"/>
                </a:cxn>
                <a:cxn ang="0">
                  <a:pos x="263" y="597"/>
                </a:cxn>
                <a:cxn ang="0">
                  <a:pos x="254" y="630"/>
                </a:cxn>
                <a:cxn ang="0">
                  <a:pos x="214" y="641"/>
                </a:cxn>
                <a:cxn ang="0">
                  <a:pos x="221" y="710"/>
                </a:cxn>
                <a:cxn ang="0">
                  <a:pos x="273" y="720"/>
                </a:cxn>
                <a:cxn ang="0">
                  <a:pos x="286" y="805"/>
                </a:cxn>
                <a:cxn ang="0">
                  <a:pos x="218" y="885"/>
                </a:cxn>
                <a:cxn ang="0">
                  <a:pos x="135" y="922"/>
                </a:cxn>
                <a:cxn ang="0">
                  <a:pos x="127" y="818"/>
                </a:cxn>
                <a:cxn ang="0">
                  <a:pos x="96" y="807"/>
                </a:cxn>
                <a:cxn ang="0">
                  <a:pos x="59" y="857"/>
                </a:cxn>
                <a:cxn ang="0">
                  <a:pos x="57" y="750"/>
                </a:cxn>
                <a:cxn ang="0">
                  <a:pos x="45" y="729"/>
                </a:cxn>
                <a:cxn ang="0">
                  <a:pos x="68" y="678"/>
                </a:cxn>
                <a:cxn ang="0">
                  <a:pos x="119" y="665"/>
                </a:cxn>
                <a:cxn ang="0">
                  <a:pos x="128" y="616"/>
                </a:cxn>
                <a:cxn ang="0">
                  <a:pos x="94" y="576"/>
                </a:cxn>
                <a:cxn ang="0">
                  <a:pos x="113" y="524"/>
                </a:cxn>
                <a:cxn ang="0">
                  <a:pos x="138" y="477"/>
                </a:cxn>
                <a:cxn ang="0">
                  <a:pos x="136" y="389"/>
                </a:cxn>
                <a:cxn ang="0">
                  <a:pos x="91" y="361"/>
                </a:cxn>
                <a:cxn ang="0">
                  <a:pos x="0" y="361"/>
                </a:cxn>
                <a:cxn ang="0">
                  <a:pos x="0" y="361"/>
                </a:cxn>
              </a:cxnLst>
              <a:rect l="0" t="0" r="r" b="b"/>
              <a:pathLst>
                <a:path w="350" h="1007">
                  <a:moveTo>
                    <a:pt x="0" y="361"/>
                  </a:moveTo>
                  <a:lnTo>
                    <a:pt x="89" y="422"/>
                  </a:lnTo>
                  <a:lnTo>
                    <a:pt x="88" y="483"/>
                  </a:lnTo>
                  <a:lnTo>
                    <a:pt x="51" y="533"/>
                  </a:lnTo>
                  <a:lnTo>
                    <a:pt x="47" y="593"/>
                  </a:lnTo>
                  <a:lnTo>
                    <a:pt x="71" y="625"/>
                  </a:lnTo>
                  <a:lnTo>
                    <a:pt x="16" y="666"/>
                  </a:lnTo>
                  <a:lnTo>
                    <a:pt x="2" y="741"/>
                  </a:lnTo>
                  <a:lnTo>
                    <a:pt x="18" y="764"/>
                  </a:lnTo>
                  <a:lnTo>
                    <a:pt x="2" y="869"/>
                  </a:lnTo>
                  <a:lnTo>
                    <a:pt x="9" y="977"/>
                  </a:lnTo>
                  <a:lnTo>
                    <a:pt x="70" y="953"/>
                  </a:lnTo>
                  <a:lnTo>
                    <a:pt x="73" y="1007"/>
                  </a:lnTo>
                  <a:lnTo>
                    <a:pt x="155" y="992"/>
                  </a:lnTo>
                  <a:lnTo>
                    <a:pt x="242" y="945"/>
                  </a:lnTo>
                  <a:lnTo>
                    <a:pt x="303" y="875"/>
                  </a:lnTo>
                  <a:lnTo>
                    <a:pt x="334" y="783"/>
                  </a:lnTo>
                  <a:lnTo>
                    <a:pt x="314" y="712"/>
                  </a:lnTo>
                  <a:lnTo>
                    <a:pt x="272" y="693"/>
                  </a:lnTo>
                  <a:lnTo>
                    <a:pt x="278" y="656"/>
                  </a:lnTo>
                  <a:lnTo>
                    <a:pt x="303" y="643"/>
                  </a:lnTo>
                  <a:lnTo>
                    <a:pt x="306" y="563"/>
                  </a:lnTo>
                  <a:lnTo>
                    <a:pt x="265" y="525"/>
                  </a:lnTo>
                  <a:lnTo>
                    <a:pt x="210" y="466"/>
                  </a:lnTo>
                  <a:lnTo>
                    <a:pt x="209" y="389"/>
                  </a:lnTo>
                  <a:lnTo>
                    <a:pt x="226" y="339"/>
                  </a:lnTo>
                  <a:lnTo>
                    <a:pt x="275" y="305"/>
                  </a:lnTo>
                  <a:lnTo>
                    <a:pt x="330" y="197"/>
                  </a:lnTo>
                  <a:lnTo>
                    <a:pt x="347" y="144"/>
                  </a:lnTo>
                  <a:lnTo>
                    <a:pt x="350" y="72"/>
                  </a:lnTo>
                  <a:lnTo>
                    <a:pt x="332" y="0"/>
                  </a:lnTo>
                  <a:lnTo>
                    <a:pt x="321" y="107"/>
                  </a:lnTo>
                  <a:lnTo>
                    <a:pt x="296" y="200"/>
                  </a:lnTo>
                  <a:lnTo>
                    <a:pt x="243" y="264"/>
                  </a:lnTo>
                  <a:lnTo>
                    <a:pt x="180" y="325"/>
                  </a:lnTo>
                  <a:lnTo>
                    <a:pt x="155" y="376"/>
                  </a:lnTo>
                  <a:lnTo>
                    <a:pt x="183" y="497"/>
                  </a:lnTo>
                  <a:lnTo>
                    <a:pt x="232" y="555"/>
                  </a:lnTo>
                  <a:lnTo>
                    <a:pt x="263" y="597"/>
                  </a:lnTo>
                  <a:lnTo>
                    <a:pt x="254" y="630"/>
                  </a:lnTo>
                  <a:lnTo>
                    <a:pt x="214" y="641"/>
                  </a:lnTo>
                  <a:lnTo>
                    <a:pt x="221" y="710"/>
                  </a:lnTo>
                  <a:lnTo>
                    <a:pt x="273" y="720"/>
                  </a:lnTo>
                  <a:lnTo>
                    <a:pt x="286" y="805"/>
                  </a:lnTo>
                  <a:lnTo>
                    <a:pt x="218" y="885"/>
                  </a:lnTo>
                  <a:lnTo>
                    <a:pt x="135" y="922"/>
                  </a:lnTo>
                  <a:lnTo>
                    <a:pt x="127" y="818"/>
                  </a:lnTo>
                  <a:lnTo>
                    <a:pt x="96" y="807"/>
                  </a:lnTo>
                  <a:lnTo>
                    <a:pt x="59" y="857"/>
                  </a:lnTo>
                  <a:lnTo>
                    <a:pt x="57" y="750"/>
                  </a:lnTo>
                  <a:lnTo>
                    <a:pt x="45" y="729"/>
                  </a:lnTo>
                  <a:lnTo>
                    <a:pt x="68" y="678"/>
                  </a:lnTo>
                  <a:lnTo>
                    <a:pt x="119" y="665"/>
                  </a:lnTo>
                  <a:lnTo>
                    <a:pt x="128" y="616"/>
                  </a:lnTo>
                  <a:lnTo>
                    <a:pt x="94" y="576"/>
                  </a:lnTo>
                  <a:lnTo>
                    <a:pt x="113" y="524"/>
                  </a:lnTo>
                  <a:lnTo>
                    <a:pt x="138" y="477"/>
                  </a:lnTo>
                  <a:lnTo>
                    <a:pt x="136" y="389"/>
                  </a:lnTo>
                  <a:lnTo>
                    <a:pt x="91" y="361"/>
                  </a:lnTo>
                  <a:lnTo>
                    <a:pt x="0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693" y="1545"/>
              <a:ext cx="189" cy="174"/>
            </a:xfrm>
            <a:custGeom>
              <a:avLst/>
              <a:gdLst/>
              <a:ahLst/>
              <a:cxnLst>
                <a:cxn ang="0">
                  <a:pos x="639" y="38"/>
                </a:cxn>
                <a:cxn ang="0">
                  <a:pos x="517" y="0"/>
                </a:cxn>
                <a:cxn ang="0">
                  <a:pos x="391" y="33"/>
                </a:cxn>
                <a:cxn ang="0">
                  <a:pos x="80" y="341"/>
                </a:cxn>
                <a:cxn ang="0">
                  <a:pos x="0" y="412"/>
                </a:cxn>
                <a:cxn ang="0">
                  <a:pos x="87" y="387"/>
                </a:cxn>
                <a:cxn ang="0">
                  <a:pos x="306" y="232"/>
                </a:cxn>
                <a:cxn ang="0">
                  <a:pos x="400" y="196"/>
                </a:cxn>
                <a:cxn ang="0">
                  <a:pos x="426" y="226"/>
                </a:cxn>
                <a:cxn ang="0">
                  <a:pos x="281" y="362"/>
                </a:cxn>
                <a:cxn ang="0">
                  <a:pos x="200" y="457"/>
                </a:cxn>
                <a:cxn ang="0">
                  <a:pos x="141" y="534"/>
                </a:cxn>
                <a:cxn ang="0">
                  <a:pos x="243" y="503"/>
                </a:cxn>
                <a:cxn ang="0">
                  <a:pos x="377" y="400"/>
                </a:cxn>
                <a:cxn ang="0">
                  <a:pos x="484" y="297"/>
                </a:cxn>
                <a:cxn ang="0">
                  <a:pos x="553" y="289"/>
                </a:cxn>
                <a:cxn ang="0">
                  <a:pos x="563" y="359"/>
                </a:cxn>
                <a:cxn ang="0">
                  <a:pos x="441" y="509"/>
                </a:cxn>
                <a:cxn ang="0">
                  <a:pos x="351" y="598"/>
                </a:cxn>
                <a:cxn ang="0">
                  <a:pos x="328" y="695"/>
                </a:cxn>
                <a:cxn ang="0">
                  <a:pos x="398" y="623"/>
                </a:cxn>
                <a:cxn ang="0">
                  <a:pos x="521" y="522"/>
                </a:cxn>
                <a:cxn ang="0">
                  <a:pos x="625" y="445"/>
                </a:cxn>
                <a:cxn ang="0">
                  <a:pos x="704" y="346"/>
                </a:cxn>
                <a:cxn ang="0">
                  <a:pos x="704" y="131"/>
                </a:cxn>
                <a:cxn ang="0">
                  <a:pos x="757" y="38"/>
                </a:cxn>
                <a:cxn ang="0">
                  <a:pos x="654" y="133"/>
                </a:cxn>
                <a:cxn ang="0">
                  <a:pos x="633" y="350"/>
                </a:cxn>
                <a:cxn ang="0">
                  <a:pos x="538" y="452"/>
                </a:cxn>
                <a:cxn ang="0">
                  <a:pos x="622" y="323"/>
                </a:cxn>
                <a:cxn ang="0">
                  <a:pos x="600" y="237"/>
                </a:cxn>
                <a:cxn ang="0">
                  <a:pos x="510" y="243"/>
                </a:cxn>
                <a:cxn ang="0">
                  <a:pos x="351" y="370"/>
                </a:cxn>
                <a:cxn ang="0">
                  <a:pos x="477" y="212"/>
                </a:cxn>
                <a:cxn ang="0">
                  <a:pos x="434" y="166"/>
                </a:cxn>
                <a:cxn ang="0">
                  <a:pos x="347" y="168"/>
                </a:cxn>
                <a:cxn ang="0">
                  <a:pos x="223" y="254"/>
                </a:cxn>
                <a:cxn ang="0">
                  <a:pos x="405" y="80"/>
                </a:cxn>
                <a:cxn ang="0">
                  <a:pos x="485" y="51"/>
                </a:cxn>
                <a:cxn ang="0">
                  <a:pos x="622" y="74"/>
                </a:cxn>
                <a:cxn ang="0">
                  <a:pos x="675" y="56"/>
                </a:cxn>
                <a:cxn ang="0">
                  <a:pos x="639" y="38"/>
                </a:cxn>
                <a:cxn ang="0">
                  <a:pos x="639" y="38"/>
                </a:cxn>
              </a:cxnLst>
              <a:rect l="0" t="0" r="r" b="b"/>
              <a:pathLst>
                <a:path w="757" h="695">
                  <a:moveTo>
                    <a:pt x="639" y="38"/>
                  </a:moveTo>
                  <a:lnTo>
                    <a:pt x="517" y="0"/>
                  </a:lnTo>
                  <a:lnTo>
                    <a:pt x="391" y="33"/>
                  </a:lnTo>
                  <a:lnTo>
                    <a:pt x="80" y="341"/>
                  </a:lnTo>
                  <a:lnTo>
                    <a:pt x="0" y="412"/>
                  </a:lnTo>
                  <a:lnTo>
                    <a:pt x="87" y="387"/>
                  </a:lnTo>
                  <a:lnTo>
                    <a:pt x="306" y="232"/>
                  </a:lnTo>
                  <a:lnTo>
                    <a:pt x="400" y="196"/>
                  </a:lnTo>
                  <a:lnTo>
                    <a:pt x="426" y="226"/>
                  </a:lnTo>
                  <a:lnTo>
                    <a:pt x="281" y="362"/>
                  </a:lnTo>
                  <a:lnTo>
                    <a:pt x="200" y="457"/>
                  </a:lnTo>
                  <a:lnTo>
                    <a:pt x="141" y="534"/>
                  </a:lnTo>
                  <a:lnTo>
                    <a:pt x="243" y="503"/>
                  </a:lnTo>
                  <a:lnTo>
                    <a:pt x="377" y="400"/>
                  </a:lnTo>
                  <a:lnTo>
                    <a:pt x="484" y="297"/>
                  </a:lnTo>
                  <a:lnTo>
                    <a:pt x="553" y="289"/>
                  </a:lnTo>
                  <a:lnTo>
                    <a:pt x="563" y="359"/>
                  </a:lnTo>
                  <a:lnTo>
                    <a:pt x="441" y="509"/>
                  </a:lnTo>
                  <a:lnTo>
                    <a:pt x="351" y="598"/>
                  </a:lnTo>
                  <a:lnTo>
                    <a:pt x="328" y="695"/>
                  </a:lnTo>
                  <a:lnTo>
                    <a:pt x="398" y="623"/>
                  </a:lnTo>
                  <a:lnTo>
                    <a:pt x="521" y="522"/>
                  </a:lnTo>
                  <a:lnTo>
                    <a:pt x="625" y="445"/>
                  </a:lnTo>
                  <a:lnTo>
                    <a:pt x="704" y="346"/>
                  </a:lnTo>
                  <a:lnTo>
                    <a:pt x="704" y="131"/>
                  </a:lnTo>
                  <a:lnTo>
                    <a:pt x="757" y="38"/>
                  </a:lnTo>
                  <a:lnTo>
                    <a:pt x="654" y="133"/>
                  </a:lnTo>
                  <a:lnTo>
                    <a:pt x="633" y="350"/>
                  </a:lnTo>
                  <a:lnTo>
                    <a:pt x="538" y="452"/>
                  </a:lnTo>
                  <a:lnTo>
                    <a:pt x="622" y="323"/>
                  </a:lnTo>
                  <a:lnTo>
                    <a:pt x="600" y="237"/>
                  </a:lnTo>
                  <a:lnTo>
                    <a:pt x="510" y="243"/>
                  </a:lnTo>
                  <a:lnTo>
                    <a:pt x="351" y="370"/>
                  </a:lnTo>
                  <a:lnTo>
                    <a:pt x="477" y="212"/>
                  </a:lnTo>
                  <a:lnTo>
                    <a:pt x="434" y="166"/>
                  </a:lnTo>
                  <a:lnTo>
                    <a:pt x="347" y="168"/>
                  </a:lnTo>
                  <a:lnTo>
                    <a:pt x="223" y="254"/>
                  </a:lnTo>
                  <a:lnTo>
                    <a:pt x="405" y="80"/>
                  </a:lnTo>
                  <a:lnTo>
                    <a:pt x="485" y="51"/>
                  </a:lnTo>
                  <a:lnTo>
                    <a:pt x="622" y="74"/>
                  </a:lnTo>
                  <a:lnTo>
                    <a:pt x="675" y="56"/>
                  </a:lnTo>
                  <a:lnTo>
                    <a:pt x="639" y="38"/>
                  </a:lnTo>
                  <a:lnTo>
                    <a:pt x="639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848" y="1423"/>
              <a:ext cx="91" cy="150"/>
            </a:xfrm>
            <a:custGeom>
              <a:avLst/>
              <a:gdLst/>
              <a:ahLst/>
              <a:cxnLst>
                <a:cxn ang="0">
                  <a:pos x="62" y="599"/>
                </a:cxn>
                <a:cxn ang="0">
                  <a:pos x="304" y="427"/>
                </a:cxn>
                <a:cxn ang="0">
                  <a:pos x="309" y="361"/>
                </a:cxn>
                <a:cxn ang="0">
                  <a:pos x="273" y="335"/>
                </a:cxn>
                <a:cxn ang="0">
                  <a:pos x="202" y="389"/>
                </a:cxn>
                <a:cxn ang="0">
                  <a:pos x="195" y="307"/>
                </a:cxn>
                <a:cxn ang="0">
                  <a:pos x="230" y="234"/>
                </a:cxn>
                <a:cxn ang="0">
                  <a:pos x="308" y="187"/>
                </a:cxn>
                <a:cxn ang="0">
                  <a:pos x="367" y="78"/>
                </a:cxn>
                <a:cxn ang="0">
                  <a:pos x="339" y="0"/>
                </a:cxn>
                <a:cxn ang="0">
                  <a:pos x="295" y="159"/>
                </a:cxn>
                <a:cxn ang="0">
                  <a:pos x="244" y="188"/>
                </a:cxn>
                <a:cxn ang="0">
                  <a:pos x="181" y="243"/>
                </a:cxn>
                <a:cxn ang="0">
                  <a:pos x="159" y="324"/>
                </a:cxn>
                <a:cxn ang="0">
                  <a:pos x="166" y="413"/>
                </a:cxn>
                <a:cxn ang="0">
                  <a:pos x="0" y="561"/>
                </a:cxn>
                <a:cxn ang="0">
                  <a:pos x="51" y="550"/>
                </a:cxn>
                <a:cxn ang="0">
                  <a:pos x="151" y="479"/>
                </a:cxn>
                <a:cxn ang="0">
                  <a:pos x="62" y="599"/>
                </a:cxn>
                <a:cxn ang="0">
                  <a:pos x="62" y="599"/>
                </a:cxn>
              </a:cxnLst>
              <a:rect l="0" t="0" r="r" b="b"/>
              <a:pathLst>
                <a:path w="367" h="599">
                  <a:moveTo>
                    <a:pt x="62" y="599"/>
                  </a:moveTo>
                  <a:lnTo>
                    <a:pt x="304" y="427"/>
                  </a:lnTo>
                  <a:lnTo>
                    <a:pt x="309" y="361"/>
                  </a:lnTo>
                  <a:lnTo>
                    <a:pt x="273" y="335"/>
                  </a:lnTo>
                  <a:lnTo>
                    <a:pt x="202" y="389"/>
                  </a:lnTo>
                  <a:lnTo>
                    <a:pt x="195" y="307"/>
                  </a:lnTo>
                  <a:lnTo>
                    <a:pt x="230" y="234"/>
                  </a:lnTo>
                  <a:lnTo>
                    <a:pt x="308" y="187"/>
                  </a:lnTo>
                  <a:lnTo>
                    <a:pt x="367" y="78"/>
                  </a:lnTo>
                  <a:lnTo>
                    <a:pt x="339" y="0"/>
                  </a:lnTo>
                  <a:lnTo>
                    <a:pt x="295" y="159"/>
                  </a:lnTo>
                  <a:lnTo>
                    <a:pt x="244" y="188"/>
                  </a:lnTo>
                  <a:lnTo>
                    <a:pt x="181" y="243"/>
                  </a:lnTo>
                  <a:lnTo>
                    <a:pt x="159" y="324"/>
                  </a:lnTo>
                  <a:lnTo>
                    <a:pt x="166" y="413"/>
                  </a:lnTo>
                  <a:lnTo>
                    <a:pt x="0" y="561"/>
                  </a:lnTo>
                  <a:lnTo>
                    <a:pt x="51" y="550"/>
                  </a:lnTo>
                  <a:lnTo>
                    <a:pt x="151" y="479"/>
                  </a:lnTo>
                  <a:lnTo>
                    <a:pt x="62" y="599"/>
                  </a:lnTo>
                  <a:lnTo>
                    <a:pt x="62" y="5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898" y="1468"/>
              <a:ext cx="58" cy="109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150" y="69"/>
                </a:cxn>
                <a:cxn ang="0">
                  <a:pos x="182" y="145"/>
                </a:cxn>
                <a:cxn ang="0">
                  <a:pos x="185" y="212"/>
                </a:cxn>
                <a:cxn ang="0">
                  <a:pos x="168" y="284"/>
                </a:cxn>
                <a:cxn ang="0">
                  <a:pos x="133" y="319"/>
                </a:cxn>
                <a:cxn ang="0">
                  <a:pos x="101" y="352"/>
                </a:cxn>
                <a:cxn ang="0">
                  <a:pos x="68" y="319"/>
                </a:cxn>
                <a:cxn ang="0">
                  <a:pos x="77" y="277"/>
                </a:cxn>
                <a:cxn ang="0">
                  <a:pos x="44" y="311"/>
                </a:cxn>
                <a:cxn ang="0">
                  <a:pos x="54" y="343"/>
                </a:cxn>
                <a:cxn ang="0">
                  <a:pos x="88" y="374"/>
                </a:cxn>
                <a:cxn ang="0">
                  <a:pos x="81" y="400"/>
                </a:cxn>
                <a:cxn ang="0">
                  <a:pos x="55" y="405"/>
                </a:cxn>
                <a:cxn ang="0">
                  <a:pos x="25" y="381"/>
                </a:cxn>
                <a:cxn ang="0">
                  <a:pos x="16" y="343"/>
                </a:cxn>
                <a:cxn ang="0">
                  <a:pos x="0" y="362"/>
                </a:cxn>
                <a:cxn ang="0">
                  <a:pos x="8" y="405"/>
                </a:cxn>
                <a:cxn ang="0">
                  <a:pos x="34" y="435"/>
                </a:cxn>
                <a:cxn ang="0">
                  <a:pos x="92" y="434"/>
                </a:cxn>
                <a:cxn ang="0">
                  <a:pos x="121" y="373"/>
                </a:cxn>
                <a:cxn ang="0">
                  <a:pos x="137" y="405"/>
                </a:cxn>
                <a:cxn ang="0">
                  <a:pos x="165" y="393"/>
                </a:cxn>
                <a:cxn ang="0">
                  <a:pos x="183" y="361"/>
                </a:cxn>
                <a:cxn ang="0">
                  <a:pos x="169" y="315"/>
                </a:cxn>
                <a:cxn ang="0">
                  <a:pos x="200" y="334"/>
                </a:cxn>
                <a:cxn ang="0">
                  <a:pos x="228" y="328"/>
                </a:cxn>
                <a:cxn ang="0">
                  <a:pos x="230" y="295"/>
                </a:cxn>
                <a:cxn ang="0">
                  <a:pos x="195" y="260"/>
                </a:cxn>
                <a:cxn ang="0">
                  <a:pos x="225" y="206"/>
                </a:cxn>
                <a:cxn ang="0">
                  <a:pos x="210" y="133"/>
                </a:cxn>
                <a:cxn ang="0">
                  <a:pos x="204" y="100"/>
                </a:cxn>
                <a:cxn ang="0">
                  <a:pos x="221" y="78"/>
                </a:cxn>
                <a:cxn ang="0">
                  <a:pos x="213" y="0"/>
                </a:cxn>
                <a:cxn ang="0">
                  <a:pos x="213" y="0"/>
                </a:cxn>
              </a:cxnLst>
              <a:rect l="0" t="0" r="r" b="b"/>
              <a:pathLst>
                <a:path w="230" h="435">
                  <a:moveTo>
                    <a:pt x="213" y="0"/>
                  </a:moveTo>
                  <a:lnTo>
                    <a:pt x="150" y="69"/>
                  </a:lnTo>
                  <a:lnTo>
                    <a:pt x="182" y="145"/>
                  </a:lnTo>
                  <a:lnTo>
                    <a:pt x="185" y="212"/>
                  </a:lnTo>
                  <a:lnTo>
                    <a:pt x="168" y="284"/>
                  </a:lnTo>
                  <a:lnTo>
                    <a:pt x="133" y="319"/>
                  </a:lnTo>
                  <a:lnTo>
                    <a:pt x="101" y="352"/>
                  </a:lnTo>
                  <a:lnTo>
                    <a:pt x="68" y="319"/>
                  </a:lnTo>
                  <a:lnTo>
                    <a:pt x="77" y="277"/>
                  </a:lnTo>
                  <a:lnTo>
                    <a:pt x="44" y="311"/>
                  </a:lnTo>
                  <a:lnTo>
                    <a:pt x="54" y="343"/>
                  </a:lnTo>
                  <a:lnTo>
                    <a:pt x="88" y="374"/>
                  </a:lnTo>
                  <a:lnTo>
                    <a:pt x="81" y="400"/>
                  </a:lnTo>
                  <a:lnTo>
                    <a:pt x="55" y="405"/>
                  </a:lnTo>
                  <a:lnTo>
                    <a:pt x="25" y="381"/>
                  </a:lnTo>
                  <a:lnTo>
                    <a:pt x="16" y="343"/>
                  </a:lnTo>
                  <a:lnTo>
                    <a:pt x="0" y="362"/>
                  </a:lnTo>
                  <a:lnTo>
                    <a:pt x="8" y="405"/>
                  </a:lnTo>
                  <a:lnTo>
                    <a:pt x="34" y="435"/>
                  </a:lnTo>
                  <a:lnTo>
                    <a:pt x="92" y="434"/>
                  </a:lnTo>
                  <a:lnTo>
                    <a:pt x="121" y="373"/>
                  </a:lnTo>
                  <a:lnTo>
                    <a:pt x="137" y="405"/>
                  </a:lnTo>
                  <a:lnTo>
                    <a:pt x="165" y="393"/>
                  </a:lnTo>
                  <a:lnTo>
                    <a:pt x="183" y="361"/>
                  </a:lnTo>
                  <a:lnTo>
                    <a:pt x="169" y="315"/>
                  </a:lnTo>
                  <a:lnTo>
                    <a:pt x="200" y="334"/>
                  </a:lnTo>
                  <a:lnTo>
                    <a:pt x="228" y="328"/>
                  </a:lnTo>
                  <a:lnTo>
                    <a:pt x="230" y="295"/>
                  </a:lnTo>
                  <a:lnTo>
                    <a:pt x="195" y="260"/>
                  </a:lnTo>
                  <a:lnTo>
                    <a:pt x="225" y="206"/>
                  </a:lnTo>
                  <a:lnTo>
                    <a:pt x="210" y="133"/>
                  </a:lnTo>
                  <a:lnTo>
                    <a:pt x="204" y="100"/>
                  </a:lnTo>
                  <a:lnTo>
                    <a:pt x="221" y="78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23" y="1281"/>
              <a:ext cx="99" cy="284"/>
            </a:xfrm>
            <a:custGeom>
              <a:avLst/>
              <a:gdLst/>
              <a:ahLst/>
              <a:cxnLst>
                <a:cxn ang="0">
                  <a:pos x="76" y="468"/>
                </a:cxn>
                <a:cxn ang="0">
                  <a:pos x="105" y="630"/>
                </a:cxn>
                <a:cxn ang="0">
                  <a:pos x="41" y="812"/>
                </a:cxn>
                <a:cxn ang="0">
                  <a:pos x="40" y="1001"/>
                </a:cxn>
                <a:cxn ang="0">
                  <a:pos x="97" y="1057"/>
                </a:cxn>
                <a:cxn ang="0">
                  <a:pos x="126" y="944"/>
                </a:cxn>
                <a:cxn ang="0">
                  <a:pos x="164" y="1034"/>
                </a:cxn>
                <a:cxn ang="0">
                  <a:pos x="192" y="1136"/>
                </a:cxn>
                <a:cxn ang="0">
                  <a:pos x="269" y="1057"/>
                </a:cxn>
                <a:cxn ang="0">
                  <a:pos x="310" y="1105"/>
                </a:cxn>
                <a:cxn ang="0">
                  <a:pos x="331" y="1023"/>
                </a:cxn>
                <a:cxn ang="0">
                  <a:pos x="387" y="1053"/>
                </a:cxn>
                <a:cxn ang="0">
                  <a:pos x="397" y="914"/>
                </a:cxn>
                <a:cxn ang="0">
                  <a:pos x="279" y="742"/>
                </a:cxn>
                <a:cxn ang="0">
                  <a:pos x="257" y="522"/>
                </a:cxn>
                <a:cxn ang="0">
                  <a:pos x="214" y="251"/>
                </a:cxn>
                <a:cxn ang="0">
                  <a:pos x="0" y="0"/>
                </a:cxn>
                <a:cxn ang="0">
                  <a:pos x="88" y="105"/>
                </a:cxn>
                <a:cxn ang="0">
                  <a:pos x="179" y="340"/>
                </a:cxn>
                <a:cxn ang="0">
                  <a:pos x="219" y="624"/>
                </a:cxn>
                <a:cxn ang="0">
                  <a:pos x="242" y="777"/>
                </a:cxn>
                <a:cxn ang="0">
                  <a:pos x="373" y="922"/>
                </a:cxn>
                <a:cxn ang="0">
                  <a:pos x="352" y="1027"/>
                </a:cxn>
                <a:cxn ang="0">
                  <a:pos x="327" y="955"/>
                </a:cxn>
                <a:cxn ang="0">
                  <a:pos x="300" y="1064"/>
                </a:cxn>
                <a:cxn ang="0">
                  <a:pos x="283" y="1024"/>
                </a:cxn>
                <a:cxn ang="0">
                  <a:pos x="270" y="957"/>
                </a:cxn>
                <a:cxn ang="0">
                  <a:pos x="207" y="1095"/>
                </a:cxn>
                <a:cxn ang="0">
                  <a:pos x="202" y="996"/>
                </a:cxn>
                <a:cxn ang="0">
                  <a:pos x="149" y="901"/>
                </a:cxn>
                <a:cxn ang="0">
                  <a:pos x="99" y="958"/>
                </a:cxn>
                <a:cxn ang="0">
                  <a:pos x="61" y="1014"/>
                </a:cxn>
                <a:cxn ang="0">
                  <a:pos x="59" y="897"/>
                </a:cxn>
                <a:cxn ang="0">
                  <a:pos x="131" y="752"/>
                </a:cxn>
                <a:cxn ang="0">
                  <a:pos x="140" y="560"/>
                </a:cxn>
                <a:cxn ang="0">
                  <a:pos x="98" y="403"/>
                </a:cxn>
                <a:cxn ang="0">
                  <a:pos x="19" y="393"/>
                </a:cxn>
              </a:cxnLst>
              <a:rect l="0" t="0" r="r" b="b"/>
              <a:pathLst>
                <a:path w="399" h="1136">
                  <a:moveTo>
                    <a:pt x="19" y="393"/>
                  </a:moveTo>
                  <a:lnTo>
                    <a:pt x="76" y="468"/>
                  </a:lnTo>
                  <a:lnTo>
                    <a:pt x="91" y="518"/>
                  </a:lnTo>
                  <a:lnTo>
                    <a:pt x="105" y="630"/>
                  </a:lnTo>
                  <a:lnTo>
                    <a:pt x="94" y="726"/>
                  </a:lnTo>
                  <a:lnTo>
                    <a:pt x="41" y="812"/>
                  </a:lnTo>
                  <a:lnTo>
                    <a:pt x="25" y="912"/>
                  </a:lnTo>
                  <a:lnTo>
                    <a:pt x="40" y="1001"/>
                  </a:lnTo>
                  <a:lnTo>
                    <a:pt x="49" y="1052"/>
                  </a:lnTo>
                  <a:lnTo>
                    <a:pt x="97" y="1057"/>
                  </a:lnTo>
                  <a:lnTo>
                    <a:pt x="123" y="998"/>
                  </a:lnTo>
                  <a:lnTo>
                    <a:pt x="126" y="944"/>
                  </a:lnTo>
                  <a:lnTo>
                    <a:pt x="161" y="957"/>
                  </a:lnTo>
                  <a:lnTo>
                    <a:pt x="164" y="1034"/>
                  </a:lnTo>
                  <a:lnTo>
                    <a:pt x="151" y="1104"/>
                  </a:lnTo>
                  <a:lnTo>
                    <a:pt x="192" y="1136"/>
                  </a:lnTo>
                  <a:lnTo>
                    <a:pt x="247" y="1099"/>
                  </a:lnTo>
                  <a:lnTo>
                    <a:pt x="269" y="1057"/>
                  </a:lnTo>
                  <a:lnTo>
                    <a:pt x="266" y="1101"/>
                  </a:lnTo>
                  <a:lnTo>
                    <a:pt x="310" y="1105"/>
                  </a:lnTo>
                  <a:lnTo>
                    <a:pt x="335" y="1055"/>
                  </a:lnTo>
                  <a:lnTo>
                    <a:pt x="331" y="1023"/>
                  </a:lnTo>
                  <a:lnTo>
                    <a:pt x="340" y="1052"/>
                  </a:lnTo>
                  <a:lnTo>
                    <a:pt x="387" y="1053"/>
                  </a:lnTo>
                  <a:lnTo>
                    <a:pt x="399" y="1001"/>
                  </a:lnTo>
                  <a:lnTo>
                    <a:pt x="397" y="914"/>
                  </a:lnTo>
                  <a:lnTo>
                    <a:pt x="351" y="818"/>
                  </a:lnTo>
                  <a:lnTo>
                    <a:pt x="279" y="742"/>
                  </a:lnTo>
                  <a:lnTo>
                    <a:pt x="255" y="690"/>
                  </a:lnTo>
                  <a:lnTo>
                    <a:pt x="257" y="522"/>
                  </a:lnTo>
                  <a:lnTo>
                    <a:pt x="239" y="376"/>
                  </a:lnTo>
                  <a:lnTo>
                    <a:pt x="214" y="251"/>
                  </a:lnTo>
                  <a:lnTo>
                    <a:pt x="164" y="128"/>
                  </a:lnTo>
                  <a:lnTo>
                    <a:pt x="0" y="0"/>
                  </a:lnTo>
                  <a:lnTo>
                    <a:pt x="9" y="31"/>
                  </a:lnTo>
                  <a:lnTo>
                    <a:pt x="88" y="105"/>
                  </a:lnTo>
                  <a:lnTo>
                    <a:pt x="167" y="206"/>
                  </a:lnTo>
                  <a:lnTo>
                    <a:pt x="179" y="340"/>
                  </a:lnTo>
                  <a:lnTo>
                    <a:pt x="213" y="468"/>
                  </a:lnTo>
                  <a:lnTo>
                    <a:pt x="219" y="624"/>
                  </a:lnTo>
                  <a:lnTo>
                    <a:pt x="209" y="716"/>
                  </a:lnTo>
                  <a:lnTo>
                    <a:pt x="242" y="777"/>
                  </a:lnTo>
                  <a:lnTo>
                    <a:pt x="316" y="814"/>
                  </a:lnTo>
                  <a:lnTo>
                    <a:pt x="373" y="922"/>
                  </a:lnTo>
                  <a:lnTo>
                    <a:pt x="369" y="1015"/>
                  </a:lnTo>
                  <a:lnTo>
                    <a:pt x="352" y="1027"/>
                  </a:lnTo>
                  <a:lnTo>
                    <a:pt x="346" y="990"/>
                  </a:lnTo>
                  <a:lnTo>
                    <a:pt x="327" y="955"/>
                  </a:lnTo>
                  <a:lnTo>
                    <a:pt x="322" y="1020"/>
                  </a:lnTo>
                  <a:lnTo>
                    <a:pt x="300" y="1064"/>
                  </a:lnTo>
                  <a:lnTo>
                    <a:pt x="279" y="1064"/>
                  </a:lnTo>
                  <a:lnTo>
                    <a:pt x="283" y="1024"/>
                  </a:lnTo>
                  <a:lnTo>
                    <a:pt x="286" y="969"/>
                  </a:lnTo>
                  <a:lnTo>
                    <a:pt x="270" y="957"/>
                  </a:lnTo>
                  <a:lnTo>
                    <a:pt x="255" y="1040"/>
                  </a:lnTo>
                  <a:lnTo>
                    <a:pt x="207" y="1095"/>
                  </a:lnTo>
                  <a:lnTo>
                    <a:pt x="185" y="1085"/>
                  </a:lnTo>
                  <a:lnTo>
                    <a:pt x="202" y="996"/>
                  </a:lnTo>
                  <a:lnTo>
                    <a:pt x="184" y="933"/>
                  </a:lnTo>
                  <a:lnTo>
                    <a:pt x="149" y="901"/>
                  </a:lnTo>
                  <a:lnTo>
                    <a:pt x="117" y="915"/>
                  </a:lnTo>
                  <a:lnTo>
                    <a:pt x="99" y="958"/>
                  </a:lnTo>
                  <a:lnTo>
                    <a:pt x="84" y="1010"/>
                  </a:lnTo>
                  <a:lnTo>
                    <a:pt x="61" y="1014"/>
                  </a:lnTo>
                  <a:lnTo>
                    <a:pt x="64" y="970"/>
                  </a:lnTo>
                  <a:lnTo>
                    <a:pt x="59" y="897"/>
                  </a:lnTo>
                  <a:lnTo>
                    <a:pt x="84" y="813"/>
                  </a:lnTo>
                  <a:lnTo>
                    <a:pt x="131" y="752"/>
                  </a:lnTo>
                  <a:lnTo>
                    <a:pt x="144" y="668"/>
                  </a:lnTo>
                  <a:lnTo>
                    <a:pt x="140" y="560"/>
                  </a:lnTo>
                  <a:lnTo>
                    <a:pt x="128" y="459"/>
                  </a:lnTo>
                  <a:lnTo>
                    <a:pt x="98" y="403"/>
                  </a:lnTo>
                  <a:lnTo>
                    <a:pt x="19" y="393"/>
                  </a:lnTo>
                  <a:lnTo>
                    <a:pt x="19" y="3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043" y="1174"/>
              <a:ext cx="28" cy="34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8" y="35"/>
                </a:cxn>
                <a:cxn ang="0">
                  <a:pos x="0" y="99"/>
                </a:cxn>
                <a:cxn ang="0">
                  <a:pos x="32" y="133"/>
                </a:cxn>
                <a:cxn ang="0">
                  <a:pos x="89" y="120"/>
                </a:cxn>
                <a:cxn ang="0">
                  <a:pos x="114" y="77"/>
                </a:cxn>
                <a:cxn ang="0">
                  <a:pos x="103" y="15"/>
                </a:cxn>
                <a:cxn ang="0">
                  <a:pos x="63" y="0"/>
                </a:cxn>
                <a:cxn ang="0">
                  <a:pos x="94" y="49"/>
                </a:cxn>
                <a:cxn ang="0">
                  <a:pos x="88" y="84"/>
                </a:cxn>
                <a:cxn ang="0">
                  <a:pos x="68" y="97"/>
                </a:cxn>
                <a:cxn ang="0">
                  <a:pos x="68" y="55"/>
                </a:cxn>
                <a:cxn ang="0">
                  <a:pos x="41" y="45"/>
                </a:cxn>
                <a:cxn ang="0">
                  <a:pos x="25" y="64"/>
                </a:cxn>
                <a:cxn ang="0">
                  <a:pos x="39" y="32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114" h="133">
                  <a:moveTo>
                    <a:pt x="42" y="4"/>
                  </a:moveTo>
                  <a:lnTo>
                    <a:pt x="8" y="35"/>
                  </a:lnTo>
                  <a:lnTo>
                    <a:pt x="0" y="99"/>
                  </a:lnTo>
                  <a:lnTo>
                    <a:pt x="32" y="133"/>
                  </a:lnTo>
                  <a:lnTo>
                    <a:pt x="89" y="120"/>
                  </a:lnTo>
                  <a:lnTo>
                    <a:pt x="114" y="77"/>
                  </a:lnTo>
                  <a:lnTo>
                    <a:pt x="103" y="15"/>
                  </a:lnTo>
                  <a:lnTo>
                    <a:pt x="63" y="0"/>
                  </a:lnTo>
                  <a:lnTo>
                    <a:pt x="94" y="49"/>
                  </a:lnTo>
                  <a:lnTo>
                    <a:pt x="88" y="84"/>
                  </a:lnTo>
                  <a:lnTo>
                    <a:pt x="68" y="97"/>
                  </a:lnTo>
                  <a:lnTo>
                    <a:pt x="68" y="55"/>
                  </a:lnTo>
                  <a:lnTo>
                    <a:pt x="41" y="45"/>
                  </a:lnTo>
                  <a:lnTo>
                    <a:pt x="25" y="64"/>
                  </a:lnTo>
                  <a:lnTo>
                    <a:pt x="39" y="32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961" y="1398"/>
              <a:ext cx="9" cy="1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3"/>
                </a:cxn>
                <a:cxn ang="0">
                  <a:pos x="8" y="58"/>
                </a:cxn>
                <a:cxn ang="0">
                  <a:pos x="33" y="57"/>
                </a:cxn>
                <a:cxn ang="0">
                  <a:pos x="32" y="16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3" h="58">
                  <a:moveTo>
                    <a:pt x="16" y="0"/>
                  </a:moveTo>
                  <a:lnTo>
                    <a:pt x="0" y="23"/>
                  </a:lnTo>
                  <a:lnTo>
                    <a:pt x="8" y="58"/>
                  </a:lnTo>
                  <a:lnTo>
                    <a:pt x="33" y="57"/>
                  </a:lnTo>
                  <a:lnTo>
                    <a:pt x="32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5043" y="1402"/>
              <a:ext cx="8" cy="1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23"/>
                </a:cxn>
                <a:cxn ang="0">
                  <a:pos x="8" y="58"/>
                </a:cxn>
                <a:cxn ang="0">
                  <a:pos x="33" y="55"/>
                </a:cxn>
                <a:cxn ang="0">
                  <a:pos x="31" y="16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3" h="58">
                  <a:moveTo>
                    <a:pt x="16" y="0"/>
                  </a:moveTo>
                  <a:lnTo>
                    <a:pt x="0" y="23"/>
                  </a:lnTo>
                  <a:lnTo>
                    <a:pt x="8" y="58"/>
                  </a:lnTo>
                  <a:lnTo>
                    <a:pt x="33" y="55"/>
                  </a:lnTo>
                  <a:lnTo>
                    <a:pt x="31" y="1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944" y="1344"/>
              <a:ext cx="182" cy="146"/>
            </a:xfrm>
            <a:custGeom>
              <a:avLst/>
              <a:gdLst/>
              <a:ahLst/>
              <a:cxnLst>
                <a:cxn ang="0">
                  <a:pos x="62" y="9"/>
                </a:cxn>
                <a:cxn ang="0">
                  <a:pos x="0" y="69"/>
                </a:cxn>
                <a:cxn ang="0">
                  <a:pos x="0" y="217"/>
                </a:cxn>
                <a:cxn ang="0">
                  <a:pos x="43" y="314"/>
                </a:cxn>
                <a:cxn ang="0">
                  <a:pos x="113" y="341"/>
                </a:cxn>
                <a:cxn ang="0">
                  <a:pos x="51" y="354"/>
                </a:cxn>
                <a:cxn ang="0">
                  <a:pos x="59" y="436"/>
                </a:cxn>
                <a:cxn ang="0">
                  <a:pos x="142" y="551"/>
                </a:cxn>
                <a:cxn ang="0">
                  <a:pos x="251" y="580"/>
                </a:cxn>
                <a:cxn ang="0">
                  <a:pos x="412" y="564"/>
                </a:cxn>
                <a:cxn ang="0">
                  <a:pos x="486" y="545"/>
                </a:cxn>
                <a:cxn ang="0">
                  <a:pos x="570" y="543"/>
                </a:cxn>
                <a:cxn ang="0">
                  <a:pos x="630" y="514"/>
                </a:cxn>
                <a:cxn ang="0">
                  <a:pos x="707" y="392"/>
                </a:cxn>
                <a:cxn ang="0">
                  <a:pos x="727" y="205"/>
                </a:cxn>
                <a:cxn ang="0">
                  <a:pos x="651" y="319"/>
                </a:cxn>
                <a:cxn ang="0">
                  <a:pos x="513" y="397"/>
                </a:cxn>
                <a:cxn ang="0">
                  <a:pos x="414" y="401"/>
                </a:cxn>
                <a:cxn ang="0">
                  <a:pos x="366" y="360"/>
                </a:cxn>
                <a:cxn ang="0">
                  <a:pos x="500" y="366"/>
                </a:cxn>
                <a:cxn ang="0">
                  <a:pos x="613" y="277"/>
                </a:cxn>
                <a:cxn ang="0">
                  <a:pos x="645" y="173"/>
                </a:cxn>
                <a:cxn ang="0">
                  <a:pos x="640" y="71"/>
                </a:cxn>
                <a:cxn ang="0">
                  <a:pos x="581" y="0"/>
                </a:cxn>
                <a:cxn ang="0">
                  <a:pos x="447" y="141"/>
                </a:cxn>
                <a:cxn ang="0">
                  <a:pos x="253" y="141"/>
                </a:cxn>
                <a:cxn ang="0">
                  <a:pos x="102" y="94"/>
                </a:cxn>
                <a:cxn ang="0">
                  <a:pos x="62" y="9"/>
                </a:cxn>
                <a:cxn ang="0">
                  <a:pos x="62" y="9"/>
                </a:cxn>
              </a:cxnLst>
              <a:rect l="0" t="0" r="r" b="b"/>
              <a:pathLst>
                <a:path w="727" h="580">
                  <a:moveTo>
                    <a:pt x="62" y="9"/>
                  </a:moveTo>
                  <a:lnTo>
                    <a:pt x="0" y="69"/>
                  </a:lnTo>
                  <a:lnTo>
                    <a:pt x="0" y="217"/>
                  </a:lnTo>
                  <a:lnTo>
                    <a:pt x="43" y="314"/>
                  </a:lnTo>
                  <a:lnTo>
                    <a:pt x="113" y="341"/>
                  </a:lnTo>
                  <a:lnTo>
                    <a:pt x="51" y="354"/>
                  </a:lnTo>
                  <a:lnTo>
                    <a:pt x="59" y="436"/>
                  </a:lnTo>
                  <a:lnTo>
                    <a:pt x="142" y="551"/>
                  </a:lnTo>
                  <a:lnTo>
                    <a:pt x="251" y="580"/>
                  </a:lnTo>
                  <a:lnTo>
                    <a:pt x="412" y="564"/>
                  </a:lnTo>
                  <a:lnTo>
                    <a:pt x="486" y="545"/>
                  </a:lnTo>
                  <a:lnTo>
                    <a:pt x="570" y="543"/>
                  </a:lnTo>
                  <a:lnTo>
                    <a:pt x="630" y="514"/>
                  </a:lnTo>
                  <a:lnTo>
                    <a:pt x="707" y="392"/>
                  </a:lnTo>
                  <a:lnTo>
                    <a:pt x="727" y="205"/>
                  </a:lnTo>
                  <a:lnTo>
                    <a:pt x="651" y="319"/>
                  </a:lnTo>
                  <a:lnTo>
                    <a:pt x="513" y="397"/>
                  </a:lnTo>
                  <a:lnTo>
                    <a:pt x="414" y="401"/>
                  </a:lnTo>
                  <a:lnTo>
                    <a:pt x="366" y="360"/>
                  </a:lnTo>
                  <a:lnTo>
                    <a:pt x="500" y="366"/>
                  </a:lnTo>
                  <a:lnTo>
                    <a:pt x="613" y="277"/>
                  </a:lnTo>
                  <a:lnTo>
                    <a:pt x="645" y="173"/>
                  </a:lnTo>
                  <a:lnTo>
                    <a:pt x="640" y="71"/>
                  </a:lnTo>
                  <a:lnTo>
                    <a:pt x="581" y="0"/>
                  </a:lnTo>
                  <a:lnTo>
                    <a:pt x="447" y="141"/>
                  </a:lnTo>
                  <a:lnTo>
                    <a:pt x="253" y="141"/>
                  </a:lnTo>
                  <a:lnTo>
                    <a:pt x="102" y="94"/>
                  </a:lnTo>
                  <a:lnTo>
                    <a:pt x="62" y="9"/>
                  </a:lnTo>
                  <a:lnTo>
                    <a:pt x="62" y="9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018" y="1224"/>
              <a:ext cx="25" cy="43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8" y="85"/>
                </a:cxn>
                <a:cxn ang="0">
                  <a:pos x="0" y="142"/>
                </a:cxn>
                <a:cxn ang="0">
                  <a:pos x="24" y="175"/>
                </a:cxn>
                <a:cxn ang="0">
                  <a:pos x="61" y="158"/>
                </a:cxn>
                <a:cxn ang="0">
                  <a:pos x="86" y="122"/>
                </a:cxn>
                <a:cxn ang="0">
                  <a:pos x="88" y="48"/>
                </a:cxn>
                <a:cxn ang="0">
                  <a:pos x="102" y="0"/>
                </a:cxn>
                <a:cxn ang="0">
                  <a:pos x="46" y="7"/>
                </a:cxn>
                <a:cxn ang="0">
                  <a:pos x="46" y="7"/>
                </a:cxn>
              </a:cxnLst>
              <a:rect l="0" t="0" r="r" b="b"/>
              <a:pathLst>
                <a:path w="102" h="175">
                  <a:moveTo>
                    <a:pt x="46" y="7"/>
                  </a:moveTo>
                  <a:lnTo>
                    <a:pt x="8" y="85"/>
                  </a:lnTo>
                  <a:lnTo>
                    <a:pt x="0" y="142"/>
                  </a:lnTo>
                  <a:lnTo>
                    <a:pt x="24" y="175"/>
                  </a:lnTo>
                  <a:lnTo>
                    <a:pt x="61" y="158"/>
                  </a:lnTo>
                  <a:lnTo>
                    <a:pt x="86" y="122"/>
                  </a:lnTo>
                  <a:lnTo>
                    <a:pt x="88" y="48"/>
                  </a:lnTo>
                  <a:lnTo>
                    <a:pt x="102" y="0"/>
                  </a:lnTo>
                  <a:lnTo>
                    <a:pt x="46" y="7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967" y="1141"/>
              <a:ext cx="139" cy="209"/>
            </a:xfrm>
            <a:custGeom>
              <a:avLst/>
              <a:gdLst/>
              <a:ahLst/>
              <a:cxnLst>
                <a:cxn ang="0">
                  <a:pos x="199" y="15"/>
                </a:cxn>
                <a:cxn ang="0">
                  <a:pos x="123" y="24"/>
                </a:cxn>
                <a:cxn ang="0">
                  <a:pos x="107" y="89"/>
                </a:cxn>
                <a:cxn ang="0">
                  <a:pos x="102" y="177"/>
                </a:cxn>
                <a:cxn ang="0">
                  <a:pos x="102" y="231"/>
                </a:cxn>
                <a:cxn ang="0">
                  <a:pos x="43" y="291"/>
                </a:cxn>
                <a:cxn ang="0">
                  <a:pos x="16" y="377"/>
                </a:cxn>
                <a:cxn ang="0">
                  <a:pos x="0" y="482"/>
                </a:cxn>
                <a:cxn ang="0">
                  <a:pos x="32" y="573"/>
                </a:cxn>
                <a:cxn ang="0">
                  <a:pos x="69" y="725"/>
                </a:cxn>
                <a:cxn ang="0">
                  <a:pos x="131" y="822"/>
                </a:cxn>
                <a:cxn ang="0">
                  <a:pos x="280" y="837"/>
                </a:cxn>
                <a:cxn ang="0">
                  <a:pos x="371" y="767"/>
                </a:cxn>
                <a:cxn ang="0">
                  <a:pos x="417" y="701"/>
                </a:cxn>
                <a:cxn ang="0">
                  <a:pos x="296" y="760"/>
                </a:cxn>
                <a:cxn ang="0">
                  <a:pos x="180" y="732"/>
                </a:cxn>
                <a:cxn ang="0">
                  <a:pos x="94" y="679"/>
                </a:cxn>
                <a:cxn ang="0">
                  <a:pos x="69" y="563"/>
                </a:cxn>
                <a:cxn ang="0">
                  <a:pos x="32" y="458"/>
                </a:cxn>
                <a:cxn ang="0">
                  <a:pos x="42" y="407"/>
                </a:cxn>
                <a:cxn ang="0">
                  <a:pos x="69" y="396"/>
                </a:cxn>
                <a:cxn ang="0">
                  <a:pos x="131" y="452"/>
                </a:cxn>
                <a:cxn ang="0">
                  <a:pos x="141" y="370"/>
                </a:cxn>
                <a:cxn ang="0">
                  <a:pos x="183" y="288"/>
                </a:cxn>
                <a:cxn ang="0">
                  <a:pos x="153" y="221"/>
                </a:cxn>
                <a:cxn ang="0">
                  <a:pos x="174" y="107"/>
                </a:cxn>
                <a:cxn ang="0">
                  <a:pos x="247" y="91"/>
                </a:cxn>
                <a:cxn ang="0">
                  <a:pos x="306" y="134"/>
                </a:cxn>
                <a:cxn ang="0">
                  <a:pos x="352" y="110"/>
                </a:cxn>
                <a:cxn ang="0">
                  <a:pos x="424" y="126"/>
                </a:cxn>
                <a:cxn ang="0">
                  <a:pos x="446" y="194"/>
                </a:cxn>
                <a:cxn ang="0">
                  <a:pos x="430" y="291"/>
                </a:cxn>
                <a:cxn ang="0">
                  <a:pos x="371" y="310"/>
                </a:cxn>
                <a:cxn ang="0">
                  <a:pos x="411" y="385"/>
                </a:cxn>
                <a:cxn ang="0">
                  <a:pos x="393" y="458"/>
                </a:cxn>
                <a:cxn ang="0">
                  <a:pos x="360" y="560"/>
                </a:cxn>
                <a:cxn ang="0">
                  <a:pos x="282" y="604"/>
                </a:cxn>
                <a:cxn ang="0">
                  <a:pos x="341" y="633"/>
                </a:cxn>
                <a:cxn ang="0">
                  <a:pos x="401" y="560"/>
                </a:cxn>
                <a:cxn ang="0">
                  <a:pos x="465" y="468"/>
                </a:cxn>
                <a:cxn ang="0">
                  <a:pos x="510" y="472"/>
                </a:cxn>
                <a:cxn ang="0">
                  <a:pos x="527" y="538"/>
                </a:cxn>
                <a:cxn ang="0">
                  <a:pos x="464" y="564"/>
                </a:cxn>
                <a:cxn ang="0">
                  <a:pos x="441" y="661"/>
                </a:cxn>
                <a:cxn ang="0">
                  <a:pos x="559" y="528"/>
                </a:cxn>
                <a:cxn ang="0">
                  <a:pos x="559" y="393"/>
                </a:cxn>
                <a:cxn ang="0">
                  <a:pos x="519" y="320"/>
                </a:cxn>
                <a:cxn ang="0">
                  <a:pos x="541" y="188"/>
                </a:cxn>
                <a:cxn ang="0">
                  <a:pos x="541" y="70"/>
                </a:cxn>
                <a:cxn ang="0">
                  <a:pos x="465" y="37"/>
                </a:cxn>
                <a:cxn ang="0">
                  <a:pos x="320" y="0"/>
                </a:cxn>
                <a:cxn ang="0">
                  <a:pos x="199" y="15"/>
                </a:cxn>
                <a:cxn ang="0">
                  <a:pos x="199" y="15"/>
                </a:cxn>
              </a:cxnLst>
              <a:rect l="0" t="0" r="r" b="b"/>
              <a:pathLst>
                <a:path w="559" h="837">
                  <a:moveTo>
                    <a:pt x="199" y="15"/>
                  </a:moveTo>
                  <a:lnTo>
                    <a:pt x="123" y="24"/>
                  </a:lnTo>
                  <a:lnTo>
                    <a:pt x="107" y="89"/>
                  </a:lnTo>
                  <a:lnTo>
                    <a:pt x="102" y="177"/>
                  </a:lnTo>
                  <a:lnTo>
                    <a:pt x="102" y="231"/>
                  </a:lnTo>
                  <a:lnTo>
                    <a:pt x="43" y="291"/>
                  </a:lnTo>
                  <a:lnTo>
                    <a:pt x="16" y="377"/>
                  </a:lnTo>
                  <a:lnTo>
                    <a:pt x="0" y="482"/>
                  </a:lnTo>
                  <a:lnTo>
                    <a:pt x="32" y="573"/>
                  </a:lnTo>
                  <a:lnTo>
                    <a:pt x="69" y="725"/>
                  </a:lnTo>
                  <a:lnTo>
                    <a:pt x="131" y="822"/>
                  </a:lnTo>
                  <a:lnTo>
                    <a:pt x="280" y="837"/>
                  </a:lnTo>
                  <a:lnTo>
                    <a:pt x="371" y="767"/>
                  </a:lnTo>
                  <a:lnTo>
                    <a:pt x="417" y="701"/>
                  </a:lnTo>
                  <a:lnTo>
                    <a:pt x="296" y="760"/>
                  </a:lnTo>
                  <a:lnTo>
                    <a:pt x="180" y="732"/>
                  </a:lnTo>
                  <a:lnTo>
                    <a:pt x="94" y="679"/>
                  </a:lnTo>
                  <a:lnTo>
                    <a:pt x="69" y="563"/>
                  </a:lnTo>
                  <a:lnTo>
                    <a:pt x="32" y="458"/>
                  </a:lnTo>
                  <a:lnTo>
                    <a:pt x="42" y="407"/>
                  </a:lnTo>
                  <a:lnTo>
                    <a:pt x="69" y="396"/>
                  </a:lnTo>
                  <a:lnTo>
                    <a:pt x="131" y="452"/>
                  </a:lnTo>
                  <a:lnTo>
                    <a:pt x="141" y="370"/>
                  </a:lnTo>
                  <a:lnTo>
                    <a:pt x="183" y="288"/>
                  </a:lnTo>
                  <a:lnTo>
                    <a:pt x="153" y="221"/>
                  </a:lnTo>
                  <a:lnTo>
                    <a:pt x="174" y="107"/>
                  </a:lnTo>
                  <a:lnTo>
                    <a:pt x="247" y="91"/>
                  </a:lnTo>
                  <a:lnTo>
                    <a:pt x="306" y="134"/>
                  </a:lnTo>
                  <a:lnTo>
                    <a:pt x="352" y="110"/>
                  </a:lnTo>
                  <a:lnTo>
                    <a:pt x="424" y="126"/>
                  </a:lnTo>
                  <a:lnTo>
                    <a:pt x="446" y="194"/>
                  </a:lnTo>
                  <a:lnTo>
                    <a:pt x="430" y="291"/>
                  </a:lnTo>
                  <a:lnTo>
                    <a:pt x="371" y="310"/>
                  </a:lnTo>
                  <a:lnTo>
                    <a:pt x="411" y="385"/>
                  </a:lnTo>
                  <a:lnTo>
                    <a:pt x="393" y="458"/>
                  </a:lnTo>
                  <a:lnTo>
                    <a:pt x="360" y="560"/>
                  </a:lnTo>
                  <a:lnTo>
                    <a:pt x="282" y="604"/>
                  </a:lnTo>
                  <a:lnTo>
                    <a:pt x="341" y="633"/>
                  </a:lnTo>
                  <a:lnTo>
                    <a:pt x="401" y="560"/>
                  </a:lnTo>
                  <a:lnTo>
                    <a:pt x="465" y="468"/>
                  </a:lnTo>
                  <a:lnTo>
                    <a:pt x="510" y="472"/>
                  </a:lnTo>
                  <a:lnTo>
                    <a:pt x="527" y="538"/>
                  </a:lnTo>
                  <a:lnTo>
                    <a:pt x="464" y="564"/>
                  </a:lnTo>
                  <a:lnTo>
                    <a:pt x="441" y="661"/>
                  </a:lnTo>
                  <a:lnTo>
                    <a:pt x="559" y="528"/>
                  </a:lnTo>
                  <a:lnTo>
                    <a:pt x="559" y="393"/>
                  </a:lnTo>
                  <a:lnTo>
                    <a:pt x="519" y="320"/>
                  </a:lnTo>
                  <a:lnTo>
                    <a:pt x="541" y="188"/>
                  </a:lnTo>
                  <a:lnTo>
                    <a:pt x="541" y="70"/>
                  </a:lnTo>
                  <a:lnTo>
                    <a:pt x="465" y="37"/>
                  </a:lnTo>
                  <a:lnTo>
                    <a:pt x="320" y="0"/>
                  </a:lnTo>
                  <a:lnTo>
                    <a:pt x="199" y="15"/>
                  </a:lnTo>
                  <a:lnTo>
                    <a:pt x="199" y="15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096" y="1311"/>
              <a:ext cx="116" cy="237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43" y="87"/>
                </a:cxn>
                <a:cxn ang="0">
                  <a:pos x="0" y="233"/>
                </a:cxn>
                <a:cxn ang="0">
                  <a:pos x="97" y="256"/>
                </a:cxn>
                <a:cxn ang="0">
                  <a:pos x="218" y="269"/>
                </a:cxn>
                <a:cxn ang="0">
                  <a:pos x="269" y="418"/>
                </a:cxn>
                <a:cxn ang="0">
                  <a:pos x="257" y="669"/>
                </a:cxn>
                <a:cxn ang="0">
                  <a:pos x="204" y="708"/>
                </a:cxn>
                <a:cxn ang="0">
                  <a:pos x="177" y="819"/>
                </a:cxn>
                <a:cxn ang="0">
                  <a:pos x="180" y="871"/>
                </a:cxn>
                <a:cxn ang="0">
                  <a:pos x="226" y="776"/>
                </a:cxn>
                <a:cxn ang="0">
                  <a:pos x="277" y="770"/>
                </a:cxn>
                <a:cxn ang="0">
                  <a:pos x="314" y="822"/>
                </a:cxn>
                <a:cxn ang="0">
                  <a:pos x="319" y="879"/>
                </a:cxn>
                <a:cxn ang="0">
                  <a:pos x="312" y="949"/>
                </a:cxn>
                <a:cxn ang="0">
                  <a:pos x="347" y="924"/>
                </a:cxn>
                <a:cxn ang="0">
                  <a:pos x="363" y="817"/>
                </a:cxn>
                <a:cxn ang="0">
                  <a:pos x="398" y="830"/>
                </a:cxn>
                <a:cxn ang="0">
                  <a:pos x="401" y="922"/>
                </a:cxn>
                <a:cxn ang="0">
                  <a:pos x="416" y="885"/>
                </a:cxn>
                <a:cxn ang="0">
                  <a:pos x="420" y="805"/>
                </a:cxn>
                <a:cxn ang="0">
                  <a:pos x="451" y="844"/>
                </a:cxn>
                <a:cxn ang="0">
                  <a:pos x="463" y="800"/>
                </a:cxn>
                <a:cxn ang="0">
                  <a:pos x="409" y="722"/>
                </a:cxn>
                <a:cxn ang="0">
                  <a:pos x="341" y="681"/>
                </a:cxn>
                <a:cxn ang="0">
                  <a:pos x="309" y="609"/>
                </a:cxn>
                <a:cxn ang="0">
                  <a:pos x="298" y="385"/>
                </a:cxn>
                <a:cxn ang="0">
                  <a:pos x="255" y="207"/>
                </a:cxn>
                <a:cxn ang="0">
                  <a:pos x="249" y="94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463" h="949">
                  <a:moveTo>
                    <a:pt x="119" y="0"/>
                  </a:moveTo>
                  <a:lnTo>
                    <a:pt x="43" y="87"/>
                  </a:lnTo>
                  <a:lnTo>
                    <a:pt x="0" y="233"/>
                  </a:lnTo>
                  <a:lnTo>
                    <a:pt x="97" y="256"/>
                  </a:lnTo>
                  <a:lnTo>
                    <a:pt x="218" y="269"/>
                  </a:lnTo>
                  <a:lnTo>
                    <a:pt x="269" y="418"/>
                  </a:lnTo>
                  <a:lnTo>
                    <a:pt x="257" y="669"/>
                  </a:lnTo>
                  <a:lnTo>
                    <a:pt x="204" y="708"/>
                  </a:lnTo>
                  <a:lnTo>
                    <a:pt x="177" y="819"/>
                  </a:lnTo>
                  <a:lnTo>
                    <a:pt x="180" y="871"/>
                  </a:lnTo>
                  <a:lnTo>
                    <a:pt x="226" y="776"/>
                  </a:lnTo>
                  <a:lnTo>
                    <a:pt x="277" y="770"/>
                  </a:lnTo>
                  <a:lnTo>
                    <a:pt x="314" y="822"/>
                  </a:lnTo>
                  <a:lnTo>
                    <a:pt x="319" y="879"/>
                  </a:lnTo>
                  <a:lnTo>
                    <a:pt x="312" y="949"/>
                  </a:lnTo>
                  <a:lnTo>
                    <a:pt x="347" y="924"/>
                  </a:lnTo>
                  <a:lnTo>
                    <a:pt x="363" y="817"/>
                  </a:lnTo>
                  <a:lnTo>
                    <a:pt x="398" y="830"/>
                  </a:lnTo>
                  <a:lnTo>
                    <a:pt x="401" y="922"/>
                  </a:lnTo>
                  <a:lnTo>
                    <a:pt x="416" y="885"/>
                  </a:lnTo>
                  <a:lnTo>
                    <a:pt x="420" y="805"/>
                  </a:lnTo>
                  <a:lnTo>
                    <a:pt x="451" y="844"/>
                  </a:lnTo>
                  <a:lnTo>
                    <a:pt x="463" y="800"/>
                  </a:lnTo>
                  <a:lnTo>
                    <a:pt x="409" y="722"/>
                  </a:lnTo>
                  <a:lnTo>
                    <a:pt x="341" y="681"/>
                  </a:lnTo>
                  <a:lnTo>
                    <a:pt x="309" y="609"/>
                  </a:lnTo>
                  <a:lnTo>
                    <a:pt x="298" y="385"/>
                  </a:lnTo>
                  <a:lnTo>
                    <a:pt x="255" y="207"/>
                  </a:lnTo>
                  <a:lnTo>
                    <a:pt x="249" y="94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900" y="1470"/>
              <a:ext cx="40" cy="72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64" y="38"/>
                </a:cxn>
                <a:cxn ang="0">
                  <a:pos x="15" y="87"/>
                </a:cxn>
                <a:cxn ang="0">
                  <a:pos x="0" y="160"/>
                </a:cxn>
                <a:cxn ang="0">
                  <a:pos x="71" y="125"/>
                </a:cxn>
                <a:cxn ang="0">
                  <a:pos x="112" y="153"/>
                </a:cxn>
                <a:cxn ang="0">
                  <a:pos x="112" y="215"/>
                </a:cxn>
                <a:cxn ang="0">
                  <a:pos x="92" y="287"/>
                </a:cxn>
                <a:cxn ang="0">
                  <a:pos x="142" y="262"/>
                </a:cxn>
                <a:cxn ang="0">
                  <a:pos x="161" y="137"/>
                </a:cxn>
                <a:cxn ang="0">
                  <a:pos x="124" y="59"/>
                </a:cxn>
                <a:cxn ang="0">
                  <a:pos x="130" y="0"/>
                </a:cxn>
                <a:cxn ang="0">
                  <a:pos x="130" y="0"/>
                </a:cxn>
              </a:cxnLst>
              <a:rect l="0" t="0" r="r" b="b"/>
              <a:pathLst>
                <a:path w="161" h="287">
                  <a:moveTo>
                    <a:pt x="130" y="0"/>
                  </a:moveTo>
                  <a:lnTo>
                    <a:pt x="64" y="38"/>
                  </a:lnTo>
                  <a:lnTo>
                    <a:pt x="15" y="87"/>
                  </a:lnTo>
                  <a:lnTo>
                    <a:pt x="0" y="160"/>
                  </a:lnTo>
                  <a:lnTo>
                    <a:pt x="71" y="125"/>
                  </a:lnTo>
                  <a:lnTo>
                    <a:pt x="112" y="153"/>
                  </a:lnTo>
                  <a:lnTo>
                    <a:pt x="112" y="215"/>
                  </a:lnTo>
                  <a:lnTo>
                    <a:pt x="92" y="287"/>
                  </a:lnTo>
                  <a:lnTo>
                    <a:pt x="142" y="262"/>
                  </a:lnTo>
                  <a:lnTo>
                    <a:pt x="161" y="137"/>
                  </a:lnTo>
                  <a:lnTo>
                    <a:pt x="124" y="59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947" y="1566"/>
              <a:ext cx="48" cy="71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13" y="50"/>
                </a:cxn>
                <a:cxn ang="0">
                  <a:pos x="128" y="87"/>
                </a:cxn>
                <a:cxn ang="0">
                  <a:pos x="60" y="106"/>
                </a:cxn>
                <a:cxn ang="0">
                  <a:pos x="28" y="131"/>
                </a:cxn>
                <a:cxn ang="0">
                  <a:pos x="0" y="231"/>
                </a:cxn>
                <a:cxn ang="0">
                  <a:pos x="32" y="202"/>
                </a:cxn>
                <a:cxn ang="0">
                  <a:pos x="50" y="144"/>
                </a:cxn>
                <a:cxn ang="0">
                  <a:pos x="82" y="193"/>
                </a:cxn>
                <a:cxn ang="0">
                  <a:pos x="97" y="284"/>
                </a:cxn>
                <a:cxn ang="0">
                  <a:pos x="159" y="246"/>
                </a:cxn>
                <a:cxn ang="0">
                  <a:pos x="175" y="181"/>
                </a:cxn>
                <a:cxn ang="0">
                  <a:pos x="144" y="159"/>
                </a:cxn>
                <a:cxn ang="0">
                  <a:pos x="163" y="135"/>
                </a:cxn>
                <a:cxn ang="0">
                  <a:pos x="193" y="62"/>
                </a:cxn>
                <a:cxn ang="0">
                  <a:pos x="188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93" h="284">
                  <a:moveTo>
                    <a:pt x="131" y="0"/>
                  </a:moveTo>
                  <a:lnTo>
                    <a:pt x="113" y="50"/>
                  </a:lnTo>
                  <a:lnTo>
                    <a:pt x="128" y="87"/>
                  </a:lnTo>
                  <a:lnTo>
                    <a:pt x="60" y="106"/>
                  </a:lnTo>
                  <a:lnTo>
                    <a:pt x="28" y="131"/>
                  </a:lnTo>
                  <a:lnTo>
                    <a:pt x="0" y="231"/>
                  </a:lnTo>
                  <a:lnTo>
                    <a:pt x="32" y="202"/>
                  </a:lnTo>
                  <a:lnTo>
                    <a:pt x="50" y="144"/>
                  </a:lnTo>
                  <a:lnTo>
                    <a:pt x="82" y="193"/>
                  </a:lnTo>
                  <a:lnTo>
                    <a:pt x="97" y="284"/>
                  </a:lnTo>
                  <a:lnTo>
                    <a:pt x="159" y="246"/>
                  </a:lnTo>
                  <a:lnTo>
                    <a:pt x="175" y="181"/>
                  </a:lnTo>
                  <a:lnTo>
                    <a:pt x="144" y="159"/>
                  </a:lnTo>
                  <a:lnTo>
                    <a:pt x="163" y="135"/>
                  </a:lnTo>
                  <a:lnTo>
                    <a:pt x="193" y="62"/>
                  </a:lnTo>
                  <a:lnTo>
                    <a:pt x="188" y="0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5074" y="1544"/>
              <a:ext cx="42" cy="8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59" y="31"/>
                </a:cxn>
                <a:cxn ang="0">
                  <a:pos x="78" y="103"/>
                </a:cxn>
                <a:cxn ang="0">
                  <a:pos x="43" y="131"/>
                </a:cxn>
                <a:cxn ang="0">
                  <a:pos x="2" y="169"/>
                </a:cxn>
                <a:cxn ang="0">
                  <a:pos x="0" y="252"/>
                </a:cxn>
                <a:cxn ang="0">
                  <a:pos x="59" y="243"/>
                </a:cxn>
                <a:cxn ang="0">
                  <a:pos x="84" y="337"/>
                </a:cxn>
                <a:cxn ang="0">
                  <a:pos x="130" y="314"/>
                </a:cxn>
                <a:cxn ang="0">
                  <a:pos x="167" y="265"/>
                </a:cxn>
                <a:cxn ang="0">
                  <a:pos x="149" y="193"/>
                </a:cxn>
                <a:cxn ang="0">
                  <a:pos x="103" y="178"/>
                </a:cxn>
                <a:cxn ang="0">
                  <a:pos x="118" y="144"/>
                </a:cxn>
                <a:cxn ang="0">
                  <a:pos x="105" y="84"/>
                </a:cxn>
                <a:cxn ang="0">
                  <a:pos x="155" y="66"/>
                </a:cxn>
                <a:cxn ang="0">
                  <a:pos x="130" y="22"/>
                </a:cxn>
                <a:cxn ang="0">
                  <a:pos x="78" y="0"/>
                </a:cxn>
                <a:cxn ang="0">
                  <a:pos x="78" y="0"/>
                </a:cxn>
              </a:cxnLst>
              <a:rect l="0" t="0" r="r" b="b"/>
              <a:pathLst>
                <a:path w="167" h="337">
                  <a:moveTo>
                    <a:pt x="78" y="0"/>
                  </a:moveTo>
                  <a:lnTo>
                    <a:pt x="59" y="31"/>
                  </a:lnTo>
                  <a:lnTo>
                    <a:pt x="78" y="103"/>
                  </a:lnTo>
                  <a:lnTo>
                    <a:pt x="43" y="131"/>
                  </a:lnTo>
                  <a:lnTo>
                    <a:pt x="2" y="169"/>
                  </a:lnTo>
                  <a:lnTo>
                    <a:pt x="0" y="252"/>
                  </a:lnTo>
                  <a:lnTo>
                    <a:pt x="59" y="243"/>
                  </a:lnTo>
                  <a:lnTo>
                    <a:pt x="84" y="337"/>
                  </a:lnTo>
                  <a:lnTo>
                    <a:pt x="130" y="314"/>
                  </a:lnTo>
                  <a:lnTo>
                    <a:pt x="167" y="265"/>
                  </a:lnTo>
                  <a:lnTo>
                    <a:pt x="149" y="193"/>
                  </a:lnTo>
                  <a:lnTo>
                    <a:pt x="103" y="178"/>
                  </a:lnTo>
                  <a:lnTo>
                    <a:pt x="118" y="144"/>
                  </a:lnTo>
                  <a:lnTo>
                    <a:pt x="105" y="84"/>
                  </a:lnTo>
                  <a:lnTo>
                    <a:pt x="155" y="66"/>
                  </a:lnTo>
                  <a:lnTo>
                    <a:pt x="130" y="2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774" y="1562"/>
              <a:ext cx="93" cy="44"/>
            </a:xfrm>
            <a:custGeom>
              <a:avLst/>
              <a:gdLst/>
              <a:ahLst/>
              <a:cxnLst>
                <a:cxn ang="0">
                  <a:pos x="39" y="80"/>
                </a:cxn>
                <a:cxn ang="0">
                  <a:pos x="120" y="25"/>
                </a:cxn>
                <a:cxn ang="0">
                  <a:pos x="220" y="31"/>
                </a:cxn>
                <a:cxn ang="0">
                  <a:pos x="298" y="40"/>
                </a:cxn>
                <a:cxn ang="0">
                  <a:pos x="372" y="0"/>
                </a:cxn>
                <a:cxn ang="0">
                  <a:pos x="303" y="80"/>
                </a:cxn>
                <a:cxn ang="0">
                  <a:pos x="307" y="165"/>
                </a:cxn>
                <a:cxn ang="0">
                  <a:pos x="229" y="153"/>
                </a:cxn>
                <a:cxn ang="0">
                  <a:pos x="158" y="180"/>
                </a:cxn>
                <a:cxn ang="0">
                  <a:pos x="179" y="133"/>
                </a:cxn>
                <a:cxn ang="0">
                  <a:pos x="120" y="93"/>
                </a:cxn>
                <a:cxn ang="0">
                  <a:pos x="67" y="91"/>
                </a:cxn>
                <a:cxn ang="0">
                  <a:pos x="0" y="114"/>
                </a:cxn>
                <a:cxn ang="0">
                  <a:pos x="39" y="80"/>
                </a:cxn>
                <a:cxn ang="0">
                  <a:pos x="39" y="80"/>
                </a:cxn>
              </a:cxnLst>
              <a:rect l="0" t="0" r="r" b="b"/>
              <a:pathLst>
                <a:path w="372" h="180">
                  <a:moveTo>
                    <a:pt x="39" y="80"/>
                  </a:moveTo>
                  <a:lnTo>
                    <a:pt x="120" y="25"/>
                  </a:lnTo>
                  <a:lnTo>
                    <a:pt x="220" y="31"/>
                  </a:lnTo>
                  <a:lnTo>
                    <a:pt x="298" y="40"/>
                  </a:lnTo>
                  <a:lnTo>
                    <a:pt x="372" y="0"/>
                  </a:lnTo>
                  <a:lnTo>
                    <a:pt x="303" y="80"/>
                  </a:lnTo>
                  <a:lnTo>
                    <a:pt x="307" y="165"/>
                  </a:lnTo>
                  <a:lnTo>
                    <a:pt x="229" y="153"/>
                  </a:lnTo>
                  <a:lnTo>
                    <a:pt x="158" y="180"/>
                  </a:lnTo>
                  <a:lnTo>
                    <a:pt x="179" y="133"/>
                  </a:lnTo>
                  <a:lnTo>
                    <a:pt x="120" y="93"/>
                  </a:lnTo>
                  <a:lnTo>
                    <a:pt x="67" y="91"/>
                  </a:lnTo>
                  <a:lnTo>
                    <a:pt x="0" y="114"/>
                  </a:lnTo>
                  <a:lnTo>
                    <a:pt x="39" y="80"/>
                  </a:lnTo>
                  <a:lnTo>
                    <a:pt x="39" y="80"/>
                  </a:lnTo>
                  <a:close/>
                </a:path>
              </a:pathLst>
            </a:custGeom>
            <a:solidFill>
              <a:srgbClr val="F65E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Relaxations and Directions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Almost Human-Verifiable</a:t>
            </a:r>
          </a:p>
          <a:p>
            <a:pPr lvl="1"/>
            <a:r>
              <a:rPr lang="en-US" dirty="0" smtClean="0"/>
              <a:t>Verifiable with a standard hand calculator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Verifiable with dedicated device but…</a:t>
            </a:r>
          </a:p>
          <a:p>
            <a:pPr lvl="2"/>
            <a:r>
              <a:rPr lang="en-US" dirty="0" smtClean="0"/>
              <a:t>Device is “easily testable”</a:t>
            </a:r>
          </a:p>
          <a:p>
            <a:pPr lvl="2"/>
            <a:r>
              <a:rPr lang="en-US" dirty="0" smtClean="0"/>
              <a:t>Testing input indistinguishable from real input</a:t>
            </a:r>
          </a:p>
          <a:p>
            <a:pPr lvl="2"/>
            <a:endParaRPr lang="en-US" dirty="0"/>
          </a:p>
          <a:p>
            <a:r>
              <a:rPr lang="en-US" dirty="0" smtClean="0"/>
              <a:t>Possible direction</a:t>
            </a:r>
          </a:p>
          <a:p>
            <a:pPr lvl="1"/>
            <a:r>
              <a:rPr lang="en-US" dirty="0" smtClean="0"/>
              <a:t>Scheme based on LPN (e.g. Hopper-Blum)</a:t>
            </a:r>
            <a:endParaRPr lang="en-US" dirty="0"/>
          </a:p>
        </p:txBody>
      </p:sp>
      <p:pic>
        <p:nvPicPr>
          <p:cNvPr id="4" name="Sally" descr="sall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924800" y="2286000"/>
            <a:ext cx="755195" cy="1524000"/>
          </a:xfrm>
          <a:prstGeom prst="rect">
            <a:avLst/>
          </a:prstGeom>
        </p:spPr>
      </p:pic>
      <p:pic>
        <p:nvPicPr>
          <p:cNvPr id="1028" name="Picture 4" descr="C:\Users\talm\AppData\Local\Microsoft\Windows\Temporary Internet Files\Content.IE5\GBHM78AA\MC9003357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8560" y="2628090"/>
            <a:ext cx="1371600" cy="1208451"/>
          </a:xfrm>
          <a:prstGeom prst="rect">
            <a:avLst/>
          </a:prstGeom>
          <a:noFill/>
        </p:spPr>
      </p:pic>
      <p:pic>
        <p:nvPicPr>
          <p:cNvPr id="1027" name="Picture 3" descr="C:\Users\talm\AppData\Local\Microsoft\Windows\Temporary Internet Files\Content.IE5\G7S24GAA\MC90028223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819400"/>
            <a:ext cx="798271" cy="907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117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The Problem</vt:lpstr>
      <vt:lpstr>Solutions?</vt:lpstr>
      <vt:lpstr>Relaxations and Directions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Problem</dc:title>
  <dc:creator>Tal Moran</dc:creator>
  <cp:lastModifiedBy>Tal Moran</cp:lastModifiedBy>
  <cp:revision>5</cp:revision>
  <dcterms:created xsi:type="dcterms:W3CDTF">2010-09-04T07:23:25Z</dcterms:created>
  <dcterms:modified xsi:type="dcterms:W3CDTF">2010-09-04T08:17:51Z</dcterms:modified>
</cp:coreProperties>
</file>